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3" roundtripDataSignature="AMtx7mhC/NNSfVcHcN+VlajmUFzj7/up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customschemas.google.com/relationships/presentationmetadata" Target="meta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1" name="Shape 11"/>
        <p:cNvGrpSpPr/>
        <p:nvPr/>
      </p:nvGrpSpPr>
      <p:grpSpPr>
        <a:xfrm>
          <a:off x="0" y="0"/>
          <a:ext cx="0" cy="0"/>
          <a:chOff x="0" y="0"/>
          <a:chExt cx="0" cy="0"/>
        </a:xfrm>
      </p:grpSpPr>
      <p:sp>
        <p:nvSpPr>
          <p:cNvPr id="12" name="Google Shape;12;p9"/>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6" name="Google Shape;16;p9"/>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 Blank">
  <p:cSld name="Title, Single line, Blank">
    <p:spTree>
      <p:nvGrpSpPr>
        <p:cNvPr id="17" name="Shape 17"/>
        <p:cNvGrpSpPr/>
        <p:nvPr/>
      </p:nvGrpSpPr>
      <p:grpSpPr>
        <a:xfrm>
          <a:off x="0" y="0"/>
          <a:ext cx="0" cy="0"/>
          <a:chOff x="0" y="0"/>
          <a:chExt cx="0" cy="0"/>
        </a:xfrm>
      </p:grpSpPr>
      <p:sp>
        <p:nvSpPr>
          <p:cNvPr id="18" name="Google Shape;18;p10"/>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top">
  <p:cSld name="2 Column &amp; Title, Single line-top">
    <p:spTree>
      <p:nvGrpSpPr>
        <p:cNvPr id="22" name="Shape 22"/>
        <p:cNvGrpSpPr/>
        <p:nvPr/>
      </p:nvGrpSpPr>
      <p:grpSpPr>
        <a:xfrm>
          <a:off x="0" y="0"/>
          <a:ext cx="0" cy="0"/>
          <a:chOff x="0" y="0"/>
          <a:chExt cx="0" cy="0"/>
        </a:xfrm>
      </p:grpSpPr>
      <p:sp>
        <p:nvSpPr>
          <p:cNvPr id="23" name="Google Shape;23;p11"/>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4" name="Google Shape;24;p11"/>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5" name="Google Shape;2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8" name="Google Shape;28;p11"/>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
  <p:cSld name="Text &amp; Title, Single line">
    <p:spTree>
      <p:nvGrpSpPr>
        <p:cNvPr id="29" name="Shape 29"/>
        <p:cNvGrpSpPr/>
        <p:nvPr/>
      </p:nvGrpSpPr>
      <p:grpSpPr>
        <a:xfrm>
          <a:off x="0" y="0"/>
          <a:ext cx="0" cy="0"/>
          <a:chOff x="0" y="0"/>
          <a:chExt cx="0" cy="0"/>
        </a:xfrm>
      </p:grpSpPr>
      <p:sp>
        <p:nvSpPr>
          <p:cNvPr id="30" name="Google Shape;30;p12"/>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4" name="Google Shape;34;p12"/>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ouble line, Blank">
  <p:cSld name="Title, Double line, Blank">
    <p:spTree>
      <p:nvGrpSpPr>
        <p:cNvPr id="35" name="Shape 35"/>
        <p:cNvGrpSpPr/>
        <p:nvPr/>
      </p:nvGrpSpPr>
      <p:grpSpPr>
        <a:xfrm>
          <a:off x="0" y="0"/>
          <a:ext cx="0" cy="0"/>
          <a:chOff x="0" y="0"/>
          <a:chExt cx="0" cy="0"/>
        </a:xfrm>
      </p:grpSpPr>
      <p:sp>
        <p:nvSpPr>
          <p:cNvPr id="36" name="Google Shape;36;p13"/>
          <p:cNvSpPr txBox="1"/>
          <p:nvPr>
            <p:ph type="title"/>
          </p:nvPr>
        </p:nvSpPr>
        <p:spPr>
          <a:xfrm>
            <a:off x="457200" y="2286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top, Blank">
  <p:cSld name="Title, Single line-top, Blank">
    <p:spTree>
      <p:nvGrpSpPr>
        <p:cNvPr id="40" name="Shape 40"/>
        <p:cNvGrpSpPr/>
        <p:nvPr/>
      </p:nvGrpSpPr>
      <p:grpSpPr>
        <a:xfrm>
          <a:off x="0" y="0"/>
          <a:ext cx="0" cy="0"/>
          <a:chOff x="0" y="0"/>
          <a:chExt cx="0" cy="0"/>
        </a:xfrm>
      </p:grpSpPr>
      <p:sp>
        <p:nvSpPr>
          <p:cNvPr id="41" name="Google Shape;41;p14"/>
          <p:cNvSpPr txBox="1"/>
          <p:nvPr>
            <p:ph type="title"/>
          </p:nvPr>
        </p:nvSpPr>
        <p:spPr>
          <a:xfrm>
            <a:off x="457200" y="-7620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45" name="Shape 45"/>
        <p:cNvGrpSpPr/>
        <p:nvPr/>
      </p:nvGrpSpPr>
      <p:grpSpPr>
        <a:xfrm>
          <a:off x="0" y="0"/>
          <a:ext cx="0" cy="0"/>
          <a:chOff x="0" y="0"/>
          <a:chExt cx="0" cy="0"/>
        </a:xfrm>
      </p:grpSpPr>
      <p:sp>
        <p:nvSpPr>
          <p:cNvPr id="46" name="Google Shape;46;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49" name="Shape 49"/>
        <p:cNvGrpSpPr/>
        <p:nvPr/>
      </p:nvGrpSpPr>
      <p:grpSpPr>
        <a:xfrm>
          <a:off x="0" y="0"/>
          <a:ext cx="0" cy="0"/>
          <a:chOff x="0" y="0"/>
          <a:chExt cx="0" cy="0"/>
        </a:xfrm>
      </p:grpSpPr>
      <p:sp>
        <p:nvSpPr>
          <p:cNvPr id="50" name="Google Shape;50;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3" name="Google Shape;53;p16"/>
          <p:cNvSpPr txBox="1"/>
          <p:nvPr>
            <p:ph idx="1" type="body"/>
          </p:nvPr>
        </p:nvSpPr>
        <p:spPr>
          <a:xfrm>
            <a:off x="457200" y="76200"/>
            <a:ext cx="8229600" cy="6781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top">
  <p:cSld name="Text &amp; Title, Single line-top">
    <p:spTree>
      <p:nvGrpSpPr>
        <p:cNvPr id="54" name="Shape 54"/>
        <p:cNvGrpSpPr/>
        <p:nvPr/>
      </p:nvGrpSpPr>
      <p:grpSpPr>
        <a:xfrm>
          <a:off x="0" y="0"/>
          <a:ext cx="0" cy="0"/>
          <a:chOff x="0" y="0"/>
          <a:chExt cx="0" cy="0"/>
        </a:xfrm>
      </p:grpSpPr>
      <p:sp>
        <p:nvSpPr>
          <p:cNvPr id="55" name="Google Shape;55;p17"/>
          <p:cNvSpPr txBox="1"/>
          <p:nvPr>
            <p:ph type="title"/>
          </p:nvPr>
        </p:nvSpPr>
        <p:spPr>
          <a:xfrm>
            <a:off x="457200" y="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9" name="Google Shape;59;p17"/>
          <p:cNvSpPr txBox="1"/>
          <p:nvPr>
            <p:ph idx="1" type="body"/>
          </p:nvPr>
        </p:nvSpPr>
        <p:spPr>
          <a:xfrm>
            <a:off x="457200" y="762000"/>
            <a:ext cx="8229600" cy="60960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
  <p:cSld name="2 Column &amp; Title, Single line">
    <p:spTree>
      <p:nvGrpSpPr>
        <p:cNvPr id="60" name="Shape 60"/>
        <p:cNvGrpSpPr/>
        <p:nvPr/>
      </p:nvGrpSpPr>
      <p:grpSpPr>
        <a:xfrm>
          <a:off x="0" y="0"/>
          <a:ext cx="0" cy="0"/>
          <a:chOff x="0" y="0"/>
          <a:chExt cx="0" cy="0"/>
        </a:xfrm>
      </p:grpSpPr>
      <p:sp>
        <p:nvSpPr>
          <p:cNvPr id="61" name="Google Shape;61;p18"/>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2" name="Google Shape;62;p18"/>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3" name="Google Shape;63;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6" name="Google Shape;66;p18"/>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Double line">
  <p:cSld name="2 Column &amp; Title, Double line">
    <p:spTree>
      <p:nvGrpSpPr>
        <p:cNvPr id="67" name="Shape 67"/>
        <p:cNvGrpSpPr/>
        <p:nvPr/>
      </p:nvGrpSpPr>
      <p:grpSpPr>
        <a:xfrm>
          <a:off x="0" y="0"/>
          <a:ext cx="0" cy="0"/>
          <a:chOff x="0" y="0"/>
          <a:chExt cx="0" cy="0"/>
        </a:xfrm>
      </p:grpSpPr>
      <p:sp>
        <p:nvSpPr>
          <p:cNvPr id="68" name="Google Shape;68;p19"/>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9" name="Google Shape;69;p19"/>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0" name="Google Shape;70;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3" name="Google Shape;73;p19"/>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4" name="Shape 74"/>
        <p:cNvGrpSpPr/>
        <p:nvPr/>
      </p:nvGrpSpPr>
      <p:grpSpPr>
        <a:xfrm>
          <a:off x="0" y="0"/>
          <a:ext cx="0" cy="0"/>
          <a:chOff x="0" y="0"/>
          <a:chExt cx="0" cy="0"/>
        </a:xfrm>
      </p:grpSpPr>
      <p:sp>
        <p:nvSpPr>
          <p:cNvPr id="75" name="Google Shape;75;p2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77" name="Google Shape;77;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8"/>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 name="Google Shape;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Arial"/>
                <a:ea typeface="Arial"/>
                <a:cs typeface="Arial"/>
                <a:sym typeface="Arial"/>
              </a:defRPr>
            </a:lvl1pPr>
            <a:lvl2pPr indent="0" lvl="1" marL="0" marR="0" rtl="0" algn="r">
              <a:spcBef>
                <a:spcPts val="0"/>
              </a:spcBef>
              <a:buNone/>
              <a:defRPr b="0" i="0" sz="1200" u="none" cap="none" strike="noStrike">
                <a:solidFill>
                  <a:schemeClr val="dk1"/>
                </a:solidFill>
                <a:latin typeface="Arial"/>
                <a:ea typeface="Arial"/>
                <a:cs typeface="Arial"/>
                <a:sym typeface="Arial"/>
              </a:defRPr>
            </a:lvl2pPr>
            <a:lvl3pPr indent="0" lvl="2" marL="0" marR="0" rtl="0" algn="r">
              <a:spcBef>
                <a:spcPts val="0"/>
              </a:spcBef>
              <a:buNone/>
              <a:defRPr b="0" i="0" sz="1200" u="none" cap="none" strike="noStrike">
                <a:solidFill>
                  <a:schemeClr val="dk1"/>
                </a:solidFill>
                <a:latin typeface="Arial"/>
                <a:ea typeface="Arial"/>
                <a:cs typeface="Arial"/>
                <a:sym typeface="Arial"/>
              </a:defRPr>
            </a:lvl3pPr>
            <a:lvl4pPr indent="0" lvl="3" marL="0" marR="0" rtl="0" algn="r">
              <a:spcBef>
                <a:spcPts val="0"/>
              </a:spcBef>
              <a:buNone/>
              <a:defRPr b="0" i="0" sz="1200" u="none" cap="none" strike="noStrike">
                <a:solidFill>
                  <a:schemeClr val="dk1"/>
                </a:solidFill>
                <a:latin typeface="Arial"/>
                <a:ea typeface="Arial"/>
                <a:cs typeface="Arial"/>
                <a:sym typeface="Arial"/>
              </a:defRPr>
            </a:lvl4pPr>
            <a:lvl5pPr indent="0" lvl="4" marL="0" marR="0" rtl="0" algn="r">
              <a:spcBef>
                <a:spcPts val="0"/>
              </a:spcBef>
              <a:buNone/>
              <a:defRPr b="0" i="0" sz="1200" u="none" cap="none" strike="noStrike">
                <a:solidFill>
                  <a:schemeClr val="dk1"/>
                </a:solidFill>
                <a:latin typeface="Arial"/>
                <a:ea typeface="Arial"/>
                <a:cs typeface="Arial"/>
                <a:sym typeface="Arial"/>
              </a:defRPr>
            </a:lvl5pPr>
            <a:lvl6pPr indent="0" lvl="5" marL="0" marR="0" rtl="0" algn="r">
              <a:spcBef>
                <a:spcPts val="0"/>
              </a:spcBef>
              <a:buNone/>
              <a:defRPr b="0" i="0" sz="1200" u="none" cap="none" strike="noStrike">
                <a:solidFill>
                  <a:schemeClr val="dk1"/>
                </a:solidFill>
                <a:latin typeface="Arial"/>
                <a:ea typeface="Arial"/>
                <a:cs typeface="Arial"/>
                <a:sym typeface="Arial"/>
              </a:defRPr>
            </a:lvl6pPr>
            <a:lvl7pPr indent="0" lvl="6" marL="0" marR="0" rtl="0" algn="r">
              <a:spcBef>
                <a:spcPts val="0"/>
              </a:spcBef>
              <a:buNone/>
              <a:defRPr b="0" i="0" sz="1200" u="none" cap="none" strike="noStrike">
                <a:solidFill>
                  <a:schemeClr val="dk1"/>
                </a:solidFill>
                <a:latin typeface="Arial"/>
                <a:ea typeface="Arial"/>
                <a:cs typeface="Arial"/>
                <a:sym typeface="Arial"/>
              </a:defRPr>
            </a:lvl7pPr>
            <a:lvl8pPr indent="0" lvl="7" marL="0" marR="0" rtl="0" algn="r">
              <a:spcBef>
                <a:spcPts val="0"/>
              </a:spcBef>
              <a:buNone/>
              <a:defRPr b="0" i="0" sz="1200" u="none" cap="none" strike="noStrike">
                <a:solidFill>
                  <a:schemeClr val="dk1"/>
                </a:solidFill>
                <a:latin typeface="Arial"/>
                <a:ea typeface="Arial"/>
                <a:cs typeface="Arial"/>
                <a:sym typeface="Arial"/>
              </a:defRPr>
            </a:lvl8pPr>
            <a:lvl9pPr indent="0" lvl="8" marL="0" marR="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sz="4000"/>
              <a:t>CAGI</a:t>
            </a:r>
            <a:r>
              <a:rPr lang="en-US" sz="4000">
                <a:solidFill>
                  <a:srgbClr val="7030A0"/>
                </a:solidFill>
                <a:latin typeface="Arial"/>
                <a:ea typeface="Arial"/>
                <a:cs typeface="Arial"/>
                <a:sym typeface="Arial"/>
              </a:rPr>
              <a:t>🞾🞾</a:t>
            </a:r>
            <a:r>
              <a:rPr lang="en-US" sz="4000"/>
              <a:t> slide pack guidelines</a:t>
            </a:r>
            <a:br>
              <a:rPr lang="en-US" sz="4000"/>
            </a:br>
            <a:r>
              <a:rPr lang="en-US" sz="1800"/>
              <a:t>I agree to my slides being used according to the following terms:</a:t>
            </a:r>
            <a:br>
              <a:rPr lang="en-US" sz="1800"/>
            </a:br>
            <a:r>
              <a:rPr lang="en-US" sz="1800"/>
              <a:t> </a:t>
            </a:r>
            <a:r>
              <a:rPr i="1" lang="en-US" sz="1800"/>
              <a:t>_______</a:t>
            </a:r>
            <a:r>
              <a:rPr i="1" lang="en-US" sz="1800">
                <a:solidFill>
                  <a:srgbClr val="FF3300"/>
                </a:solidFill>
              </a:rPr>
              <a:t>Author Name Here</a:t>
            </a:r>
            <a:r>
              <a:rPr i="1" lang="en-US" sz="1800"/>
              <a:t>_______</a:t>
            </a:r>
            <a:endParaRPr/>
          </a:p>
        </p:txBody>
      </p:sp>
      <p:sp>
        <p:nvSpPr>
          <p:cNvPr id="85" name="Google Shape;85;p1"/>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rgbClr val="0070C0"/>
              </a:buClr>
              <a:buSzPts val="1400"/>
              <a:buChar char="•"/>
            </a:pPr>
            <a:r>
              <a:rPr i="1" lang="en-US" sz="1400">
                <a:solidFill>
                  <a:srgbClr val="0070C0"/>
                </a:solidFill>
              </a:rPr>
              <a:t>At CAGI</a:t>
            </a:r>
            <a:r>
              <a:rPr lang="en-US" sz="1400">
                <a:solidFill>
                  <a:srgbClr val="7030A0"/>
                </a:solidFill>
                <a:latin typeface="Arial"/>
                <a:ea typeface="Arial"/>
                <a:cs typeface="Arial"/>
                <a:sym typeface="Arial"/>
              </a:rPr>
              <a:t>🞾🞾</a:t>
            </a:r>
            <a:r>
              <a:rPr lang="en-US" sz="1400">
                <a:solidFill>
                  <a:srgbClr val="0070C0"/>
                </a:solidFill>
                <a:latin typeface="Arial"/>
                <a:ea typeface="Arial"/>
                <a:cs typeface="Arial"/>
                <a:sym typeface="Arial"/>
              </a:rPr>
              <a:t>,</a:t>
            </a:r>
            <a:r>
              <a:rPr i="1" lang="en-US" sz="1400">
                <a:solidFill>
                  <a:srgbClr val="0070C0"/>
                </a:solidFill>
              </a:rPr>
              <a:t> use of this slide pack is only required for CAGI dataset providers, assessors, and predictors, but all are encouraged to use the annotations for materials they do not want shared publicly.</a:t>
            </a:r>
            <a:endParaRPr/>
          </a:p>
          <a:p>
            <a:pPr indent="-254000" lvl="0" marL="342900" rtl="0" algn="l">
              <a:lnSpc>
                <a:spcPct val="80000"/>
              </a:lnSpc>
              <a:spcBef>
                <a:spcPts val="280"/>
              </a:spcBef>
              <a:spcAft>
                <a:spcPts val="0"/>
              </a:spcAft>
              <a:buClr>
                <a:schemeClr val="dk1"/>
              </a:buClr>
              <a:buSzPts val="1400"/>
              <a:buNone/>
            </a:pPr>
            <a:r>
              <a:t/>
            </a:r>
            <a:endParaRPr i="1" sz="1400"/>
          </a:p>
          <a:p>
            <a:pPr indent="-342900" lvl="0" marL="342900" rtl="0" algn="l">
              <a:lnSpc>
                <a:spcPct val="80000"/>
              </a:lnSpc>
              <a:spcBef>
                <a:spcPts val="280"/>
              </a:spcBef>
              <a:spcAft>
                <a:spcPts val="0"/>
              </a:spcAft>
              <a:buClr>
                <a:schemeClr val="dk1"/>
              </a:buClr>
              <a:buSzPts val="1400"/>
              <a:buChar char="•"/>
            </a:pPr>
            <a:r>
              <a:rPr lang="en-US" sz="1400"/>
              <a:t>To disseminate the CAGI results, I encourage all CAGI participants to remix these CAGI slides for inclusion in their oral and poster presentations</a:t>
            </a:r>
            <a:endParaRPr/>
          </a:p>
          <a:p>
            <a:pPr indent="-342900" lvl="0" marL="342900" rtl="0" algn="l">
              <a:lnSpc>
                <a:spcPct val="80000"/>
              </a:lnSpc>
              <a:spcBef>
                <a:spcPts val="280"/>
              </a:spcBef>
              <a:spcAft>
                <a:spcPts val="0"/>
              </a:spcAft>
              <a:buClr>
                <a:schemeClr val="dk1"/>
              </a:buClr>
              <a:buSzPts val="1400"/>
              <a:buChar char="•"/>
            </a:pPr>
            <a:r>
              <a:rPr lang="en-US" sz="1400"/>
              <a:t>CAGI participants may use or publish any content of these slides only in compliance with the CAGI Data Use Agreement</a:t>
            </a:r>
            <a:endParaRPr/>
          </a:p>
          <a:p>
            <a:pPr indent="-342900" lvl="0" marL="342900" rtl="0" algn="l">
              <a:lnSpc>
                <a:spcPct val="80000"/>
              </a:lnSpc>
              <a:spcBef>
                <a:spcPts val="280"/>
              </a:spcBef>
              <a:spcAft>
                <a:spcPts val="0"/>
              </a:spcAft>
              <a:buClr>
                <a:schemeClr val="dk1"/>
              </a:buClr>
              <a:buSzPts val="1400"/>
              <a:buChar char="•"/>
            </a:pPr>
            <a:r>
              <a:rPr lang="en-US"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280"/>
              </a:spcBef>
              <a:spcAft>
                <a:spcPts val="0"/>
              </a:spcAft>
              <a:buClr>
                <a:schemeClr val="dk1"/>
              </a:buClr>
              <a:buSzPts val="1400"/>
              <a:buChar char="•"/>
            </a:pPr>
            <a:r>
              <a:rPr lang="en-US" sz="1400"/>
              <a:t>CAGI participants must acknowledge the original authors of these slides and CAGI</a:t>
            </a:r>
            <a:r>
              <a:rPr lang="en-US" sz="1400">
                <a:solidFill>
                  <a:srgbClr val="7030A0"/>
                </a:solidFill>
                <a:latin typeface="Arial"/>
                <a:ea typeface="Arial"/>
                <a:cs typeface="Arial"/>
                <a:sym typeface="Arial"/>
              </a:rPr>
              <a:t>🞾🞾</a:t>
            </a:r>
            <a:r>
              <a:rPr lang="en-US" sz="1400"/>
              <a:t>.  Include the acknowledgement banner across the bottom</a:t>
            </a:r>
            <a:endParaRPr/>
          </a:p>
          <a:p>
            <a:pPr indent="-342900" lvl="0" marL="342900" rtl="0" algn="l">
              <a:lnSpc>
                <a:spcPct val="80000"/>
              </a:lnSpc>
              <a:spcBef>
                <a:spcPts val="280"/>
              </a:spcBef>
              <a:spcAft>
                <a:spcPts val="0"/>
              </a:spcAft>
              <a:buClr>
                <a:schemeClr val="dk1"/>
              </a:buClr>
              <a:buSzPts val="1400"/>
              <a:buChar char="•"/>
            </a:pPr>
            <a:r>
              <a:rPr lang="en-US" sz="1400"/>
              <a:t>CAGI participants must include the CAGI credits slide in their presentations</a:t>
            </a:r>
            <a:endParaRPr/>
          </a:p>
          <a:p>
            <a:pPr indent="-342900" lvl="0" marL="342900" rtl="0" algn="l">
              <a:lnSpc>
                <a:spcPct val="80000"/>
              </a:lnSpc>
              <a:spcBef>
                <a:spcPts val="280"/>
              </a:spcBef>
              <a:spcAft>
                <a:spcPts val="0"/>
              </a:spcAft>
              <a:buClr>
                <a:schemeClr val="dk1"/>
              </a:buClr>
              <a:buSzPts val="1400"/>
              <a:buChar char="•"/>
            </a:pPr>
            <a:r>
              <a:rPr lang="en-US"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280"/>
              </a:spcBef>
              <a:spcAft>
                <a:spcPts val="0"/>
              </a:spcAft>
              <a:buClr>
                <a:schemeClr val="dk1"/>
              </a:buClr>
              <a:buSzPts val="1400"/>
              <a:buChar char="•"/>
            </a:pPr>
            <a:r>
              <a:rPr lang="en-US" sz="1400"/>
              <a:t>Slides with a red X over the entire slide may not be used in any circumstances</a:t>
            </a:r>
            <a:endParaRPr/>
          </a:p>
          <a:p>
            <a:pPr indent="-342900" lvl="0" marL="342900" rtl="0" algn="l">
              <a:lnSpc>
                <a:spcPct val="80000"/>
              </a:lnSpc>
              <a:spcBef>
                <a:spcPts val="280"/>
              </a:spcBef>
              <a:spcAft>
                <a:spcPts val="0"/>
              </a:spcAft>
              <a:buClr>
                <a:schemeClr val="dk1"/>
              </a:buClr>
              <a:buSzPts val="1400"/>
              <a:buChar char="•"/>
            </a:pPr>
            <a:r>
              <a:rPr lang="en-US" sz="1400"/>
              <a:t>Slides with a blue slash (embargoed) may not be used unless the embargo is explicitly lifted</a:t>
            </a:r>
            <a:endParaRPr/>
          </a:p>
          <a:p>
            <a:pPr indent="-342900" lvl="0" marL="342900" rtl="0" algn="l">
              <a:lnSpc>
                <a:spcPct val="80000"/>
              </a:lnSpc>
              <a:spcBef>
                <a:spcPts val="280"/>
              </a:spcBef>
              <a:spcAft>
                <a:spcPts val="0"/>
              </a:spcAft>
              <a:buClr>
                <a:schemeClr val="dk1"/>
              </a:buClr>
              <a:buSzPts val="1400"/>
              <a:buChar char="•"/>
            </a:pPr>
            <a:r>
              <a:rPr lang="en-US" sz="1400">
                <a:latin typeface="Arial"/>
                <a:ea typeface="Arial"/>
                <a:cs typeface="Arial"/>
                <a:sym typeface="Arial"/>
              </a:rPr>
              <a:t>Slides without slash or X may be tweeted, tooted, posted, X’d unless flagged with “No tweet” icon</a:t>
            </a:r>
            <a:endParaRPr sz="1400"/>
          </a:p>
          <a:p>
            <a:pPr indent="-342900" lvl="0" marL="342900" rtl="0" algn="l">
              <a:lnSpc>
                <a:spcPct val="80000"/>
              </a:lnSpc>
              <a:spcBef>
                <a:spcPts val="280"/>
              </a:spcBef>
              <a:spcAft>
                <a:spcPts val="0"/>
              </a:spcAft>
              <a:buClr>
                <a:schemeClr val="dk1"/>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86" name="Google Shape;86;p1"/>
          <p:cNvGrpSpPr/>
          <p:nvPr/>
        </p:nvGrpSpPr>
        <p:grpSpPr>
          <a:xfrm>
            <a:off x="8610600" y="5029200"/>
            <a:ext cx="439738" cy="439738"/>
            <a:chOff x="5373" y="3933"/>
            <a:chExt cx="387" cy="387"/>
          </a:xfrm>
        </p:grpSpPr>
        <p:sp>
          <p:nvSpPr>
            <p:cNvPr id="87" name="Google Shape;87;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88" name="Google Shape;88;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89" name="Google Shape;89;p1"/>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Sample slides follow</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3"/>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sz="2800"/>
              <a:t>This slide can be remixed and used in oral and poster presentations by any CAGI participant, consistent with limitations on slide 1.</a:t>
            </a:r>
            <a:endParaRPr/>
          </a:p>
        </p:txBody>
      </p:sp>
      <p:sp>
        <p:nvSpPr>
          <p:cNvPr id="100" name="Google Shape;100;p3"/>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p>
            <a:pPr indent="-165100" lvl="0" marL="342900" rtl="0" algn="l">
              <a:spcBef>
                <a:spcPts val="0"/>
              </a:spcBef>
              <a:spcAft>
                <a:spcPts val="0"/>
              </a:spcAft>
              <a:buClr>
                <a:schemeClr val="dk1"/>
              </a:buClr>
              <a:buSzPts val="2800"/>
              <a:buNone/>
            </a:pPr>
            <a:r>
              <a:t/>
            </a:r>
            <a:endParaRPr/>
          </a:p>
        </p:txBody>
      </p:sp>
      <p:sp>
        <p:nvSpPr>
          <p:cNvPr id="101" name="Google Shape;101;p3"/>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Title</a:t>
            </a:r>
            <a:endParaRPr/>
          </a:p>
        </p:txBody>
      </p:sp>
      <p:sp>
        <p:nvSpPr>
          <p:cNvPr id="102" name="Google Shape;102;p3"/>
          <p:cNvSpPr txBox="1"/>
          <p:nvPr/>
        </p:nvSpPr>
        <p:spPr>
          <a:xfrm>
            <a:off x="342900" y="6248400"/>
            <a:ext cx="24416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a:t>
            </a:r>
            <a:endParaRPr sz="1800">
              <a:solidFill>
                <a:schemeClr val="dk1"/>
              </a:solidFill>
              <a:latin typeface="Arial"/>
              <a:ea typeface="Arial"/>
              <a:cs typeface="Arial"/>
              <a:sym typeface="Arial"/>
            </a:endParaRPr>
          </a:p>
        </p:txBody>
      </p:sp>
      <p:sp>
        <p:nvSpPr>
          <p:cNvPr id="103" name="Google Shape;103;p3"/>
          <p:cNvSpPr txBox="1"/>
          <p:nvPr/>
        </p:nvSpPr>
        <p:spPr>
          <a:xfrm>
            <a:off x="7562850" y="6248400"/>
            <a:ext cx="1200150" cy="36671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An Author</a:t>
            </a:r>
            <a:endParaRPr/>
          </a:p>
        </p:txBody>
      </p:sp>
      <p:sp>
        <p:nvSpPr>
          <p:cNvPr id="104" name="Google Shape;104;p3"/>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grpSp>
        <p:nvGrpSpPr>
          <p:cNvPr id="109" name="Google Shape;109;p4"/>
          <p:cNvGrpSpPr/>
          <p:nvPr/>
        </p:nvGrpSpPr>
        <p:grpSpPr>
          <a:xfrm>
            <a:off x="0" y="-102672"/>
            <a:ext cx="9144000" cy="6960672"/>
            <a:chOff x="0" y="-65"/>
            <a:chExt cx="5760" cy="4385"/>
          </a:xfrm>
        </p:grpSpPr>
        <p:cxnSp>
          <p:nvCxnSpPr>
            <p:cNvPr id="110" name="Google Shape;110;p4"/>
            <p:cNvCxnSpPr/>
            <p:nvPr/>
          </p:nvCxnSpPr>
          <p:spPr>
            <a:xfrm>
              <a:off x="0" y="0"/>
              <a:ext cx="5760" cy="4320"/>
            </a:xfrm>
            <a:prstGeom prst="straightConnector1">
              <a:avLst/>
            </a:prstGeom>
            <a:noFill/>
            <a:ln cap="flat" cmpd="sng" w="12700">
              <a:solidFill>
                <a:srgbClr val="FF3300"/>
              </a:solidFill>
              <a:prstDash val="solid"/>
              <a:round/>
              <a:headEnd len="med" w="med" type="none"/>
              <a:tailEnd len="med" w="med" type="none"/>
            </a:ln>
          </p:spPr>
        </p:cxnSp>
        <p:sp>
          <p:nvSpPr>
            <p:cNvPr id="111" name="Google Shape;111;p4"/>
            <p:cNvSpPr txBox="1"/>
            <p:nvPr/>
          </p:nvSpPr>
          <p:spPr>
            <a:xfrm rot="2195383">
              <a:off x="77" y="67"/>
              <a:ext cx="499" cy="1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FF3300"/>
                  </a:solidFill>
                  <a:latin typeface="Arial"/>
                  <a:ea typeface="Arial"/>
                  <a:cs typeface="Arial"/>
                  <a:sym typeface="Arial"/>
                </a:rPr>
                <a:t>No remix</a:t>
              </a:r>
              <a:endParaRPr/>
            </a:p>
          </p:txBody>
        </p:sp>
      </p:grpSp>
      <p:sp>
        <p:nvSpPr>
          <p:cNvPr id="112" name="Google Shape;112;p4"/>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Title</a:t>
            </a:r>
            <a:endParaRPr/>
          </a:p>
        </p:txBody>
      </p:sp>
      <p:sp>
        <p:nvSpPr>
          <p:cNvPr id="113" name="Google Shape;113;p4"/>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a:t>This slide cannot be used except for viewing by registered CAGI participants</a:t>
            </a:r>
            <a:endParaRPr/>
          </a:p>
        </p:txBody>
      </p:sp>
      <p:sp>
        <p:nvSpPr>
          <p:cNvPr id="114" name="Google Shape;114;p4"/>
          <p:cNvSpPr txBox="1"/>
          <p:nvPr/>
        </p:nvSpPr>
        <p:spPr>
          <a:xfrm>
            <a:off x="228600" y="6248400"/>
            <a:ext cx="23775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a:t>
            </a:r>
            <a:endParaRPr sz="1800">
              <a:solidFill>
                <a:schemeClr val="dk1"/>
              </a:solidFill>
              <a:latin typeface="Arial"/>
              <a:ea typeface="Arial"/>
              <a:cs typeface="Arial"/>
              <a:sym typeface="Arial"/>
            </a:endParaRPr>
          </a:p>
        </p:txBody>
      </p:sp>
      <p:sp>
        <p:nvSpPr>
          <p:cNvPr id="115" name="Google Shape;115;p4"/>
          <p:cNvSpPr txBox="1"/>
          <p:nvPr/>
        </p:nvSpPr>
        <p:spPr>
          <a:xfrm>
            <a:off x="7639050" y="6248400"/>
            <a:ext cx="1200150" cy="36671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An Author</a:t>
            </a:r>
            <a:endParaRPr/>
          </a:p>
        </p:txBody>
      </p:sp>
      <p:sp>
        <p:nvSpPr>
          <p:cNvPr id="116" name="Google Shape;116;p4"/>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5"/>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Title</a:t>
            </a:r>
            <a:endParaRPr/>
          </a:p>
        </p:txBody>
      </p:sp>
      <p:sp>
        <p:nvSpPr>
          <p:cNvPr id="122" name="Google Shape;122;p5"/>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a:t>This slide cannot be used outside of the CAGI meeting.</a:t>
            </a:r>
            <a:endParaRPr/>
          </a:p>
          <a:p>
            <a:pPr indent="-342900" lvl="0" marL="342900" rtl="0" algn="l">
              <a:spcBef>
                <a:spcPts val="560"/>
              </a:spcBef>
              <a:spcAft>
                <a:spcPts val="0"/>
              </a:spcAft>
              <a:buClr>
                <a:schemeClr val="dk1"/>
              </a:buClr>
              <a:buSzPts val="2800"/>
              <a:buChar char="•"/>
            </a:pPr>
            <a:r>
              <a:rPr lang="en-US"/>
              <a:t>We do not anticipate many slides of this nature</a:t>
            </a:r>
            <a:endParaRPr/>
          </a:p>
        </p:txBody>
      </p:sp>
      <p:sp>
        <p:nvSpPr>
          <p:cNvPr id="123" name="Google Shape;123;p5"/>
          <p:cNvSpPr txBox="1"/>
          <p:nvPr/>
        </p:nvSpPr>
        <p:spPr>
          <a:xfrm>
            <a:off x="228600" y="6248400"/>
            <a:ext cx="23775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a:t>
            </a:r>
            <a:endParaRPr sz="1800">
              <a:solidFill>
                <a:schemeClr val="dk1"/>
              </a:solidFill>
              <a:latin typeface="Arial"/>
              <a:ea typeface="Arial"/>
              <a:cs typeface="Arial"/>
              <a:sym typeface="Arial"/>
            </a:endParaRPr>
          </a:p>
        </p:txBody>
      </p:sp>
      <p:sp>
        <p:nvSpPr>
          <p:cNvPr id="124" name="Google Shape;124;p5"/>
          <p:cNvSpPr txBox="1"/>
          <p:nvPr/>
        </p:nvSpPr>
        <p:spPr>
          <a:xfrm>
            <a:off x="7639050" y="6248400"/>
            <a:ext cx="1200150" cy="36671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An Author</a:t>
            </a:r>
            <a:endParaRPr/>
          </a:p>
        </p:txBody>
      </p:sp>
      <p:sp>
        <p:nvSpPr>
          <p:cNvPr id="125" name="Google Shape;125;p5"/>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grpSp>
        <p:nvGrpSpPr>
          <p:cNvPr id="126" name="Google Shape;126;p5"/>
          <p:cNvGrpSpPr/>
          <p:nvPr/>
        </p:nvGrpSpPr>
        <p:grpSpPr>
          <a:xfrm>
            <a:off x="0" y="-102841"/>
            <a:ext cx="9144000" cy="6960841"/>
            <a:chOff x="0" y="-65"/>
            <a:chExt cx="5760" cy="4385"/>
          </a:xfrm>
        </p:grpSpPr>
        <p:grpSp>
          <p:nvGrpSpPr>
            <p:cNvPr id="127" name="Google Shape;127;p5"/>
            <p:cNvGrpSpPr/>
            <p:nvPr/>
          </p:nvGrpSpPr>
          <p:grpSpPr>
            <a:xfrm>
              <a:off x="0" y="-65"/>
              <a:ext cx="5760" cy="4385"/>
              <a:chOff x="0" y="-65"/>
              <a:chExt cx="5760" cy="4385"/>
            </a:xfrm>
          </p:grpSpPr>
          <p:cxnSp>
            <p:nvCxnSpPr>
              <p:cNvPr id="128" name="Google Shape;128;p5"/>
              <p:cNvCxnSpPr/>
              <p:nvPr/>
            </p:nvCxnSpPr>
            <p:spPr>
              <a:xfrm>
                <a:off x="0" y="0"/>
                <a:ext cx="5760" cy="4320"/>
              </a:xfrm>
              <a:prstGeom prst="straightConnector1">
                <a:avLst/>
              </a:prstGeom>
              <a:noFill/>
              <a:ln cap="flat" cmpd="sng" w="12700">
                <a:solidFill>
                  <a:srgbClr val="FF3300"/>
                </a:solidFill>
                <a:prstDash val="solid"/>
                <a:round/>
                <a:headEnd len="med" w="med" type="none"/>
                <a:tailEnd len="med" w="med" type="none"/>
              </a:ln>
            </p:spPr>
          </p:cxnSp>
          <p:sp>
            <p:nvSpPr>
              <p:cNvPr id="129" name="Google Shape;129;p5"/>
              <p:cNvSpPr txBox="1"/>
              <p:nvPr/>
            </p:nvSpPr>
            <p:spPr>
              <a:xfrm rot="2195383">
                <a:off x="26" y="218"/>
                <a:ext cx="1006" cy="1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FF3300"/>
                    </a:solidFill>
                    <a:latin typeface="Arial"/>
                    <a:ea typeface="Arial"/>
                    <a:cs typeface="Arial"/>
                    <a:sym typeface="Arial"/>
                  </a:rPr>
                  <a:t>CAGI meeting ONLY</a:t>
                </a:r>
                <a:endParaRPr/>
              </a:p>
            </p:txBody>
          </p:sp>
        </p:grpSp>
        <p:cxnSp>
          <p:nvCxnSpPr>
            <p:cNvPr id="130" name="Google Shape;130;p5"/>
            <p:cNvCxnSpPr/>
            <p:nvPr/>
          </p:nvCxnSpPr>
          <p:spPr>
            <a:xfrm flipH="1">
              <a:off x="0" y="0"/>
              <a:ext cx="5760" cy="4320"/>
            </a:xfrm>
            <a:prstGeom prst="straightConnector1">
              <a:avLst/>
            </a:prstGeom>
            <a:noFill/>
            <a:ln cap="flat" cmpd="sng" w="12700">
              <a:solidFill>
                <a:srgbClr val="FF3300"/>
              </a:solidFill>
              <a:prstDash val="solid"/>
              <a:round/>
              <a:headEnd len="med" w="med" type="none"/>
              <a:tailEnd len="med" w="med" type="none"/>
            </a:ln>
          </p:spPr>
        </p:cxn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grpSp>
        <p:nvGrpSpPr>
          <p:cNvPr id="135" name="Google Shape;135;p6"/>
          <p:cNvGrpSpPr/>
          <p:nvPr/>
        </p:nvGrpSpPr>
        <p:grpSpPr>
          <a:xfrm>
            <a:off x="0" y="-102803"/>
            <a:ext cx="9144000" cy="6960803"/>
            <a:chOff x="0" y="-65"/>
            <a:chExt cx="5760" cy="4385"/>
          </a:xfrm>
        </p:grpSpPr>
        <p:cxnSp>
          <p:nvCxnSpPr>
            <p:cNvPr id="136" name="Google Shape;136;p6"/>
            <p:cNvCxnSpPr/>
            <p:nvPr/>
          </p:nvCxnSpPr>
          <p:spPr>
            <a:xfrm>
              <a:off x="0" y="0"/>
              <a:ext cx="5760" cy="4320"/>
            </a:xfrm>
            <a:prstGeom prst="straightConnector1">
              <a:avLst/>
            </a:prstGeom>
            <a:noFill/>
            <a:ln cap="flat" cmpd="sng" w="12700">
              <a:solidFill>
                <a:srgbClr val="0000FF"/>
              </a:solidFill>
              <a:prstDash val="solid"/>
              <a:round/>
              <a:headEnd len="med" w="med" type="none"/>
              <a:tailEnd len="med" w="med" type="none"/>
            </a:ln>
          </p:spPr>
        </p:cxnSp>
        <p:sp>
          <p:nvSpPr>
            <p:cNvPr id="137" name="Google Shape;137;p6"/>
            <p:cNvSpPr txBox="1"/>
            <p:nvPr/>
          </p:nvSpPr>
          <p:spPr>
            <a:xfrm rot="2195383">
              <a:off x="65" y="100"/>
              <a:ext cx="610" cy="1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00FF"/>
                  </a:solidFill>
                  <a:latin typeface="Arial"/>
                  <a:ea typeface="Arial"/>
                  <a:cs typeface="Arial"/>
                  <a:sym typeface="Arial"/>
                </a:rPr>
                <a:t>Embargoed</a:t>
              </a:r>
              <a:endParaRPr/>
            </a:p>
          </p:txBody>
        </p:sp>
      </p:grpSp>
      <p:sp>
        <p:nvSpPr>
          <p:cNvPr id="138" name="Google Shape;138;p6"/>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Title</a:t>
            </a:r>
            <a:endParaRPr/>
          </a:p>
        </p:txBody>
      </p:sp>
      <p:sp>
        <p:nvSpPr>
          <p:cNvPr id="139" name="Google Shape;139;p6"/>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a:t>Until embargoed data are released, this slide cannot be used except for viewing by registered CAGI participants</a:t>
            </a:r>
            <a:endParaRPr/>
          </a:p>
        </p:txBody>
      </p:sp>
      <p:sp>
        <p:nvSpPr>
          <p:cNvPr id="140" name="Google Shape;140;p6"/>
          <p:cNvSpPr txBox="1"/>
          <p:nvPr/>
        </p:nvSpPr>
        <p:spPr>
          <a:xfrm>
            <a:off x="228600" y="6248400"/>
            <a:ext cx="24416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a:t>
            </a:r>
            <a:endParaRPr sz="1800">
              <a:solidFill>
                <a:schemeClr val="dk1"/>
              </a:solidFill>
              <a:latin typeface="Arial"/>
              <a:ea typeface="Arial"/>
              <a:cs typeface="Arial"/>
              <a:sym typeface="Arial"/>
            </a:endParaRPr>
          </a:p>
        </p:txBody>
      </p:sp>
      <p:sp>
        <p:nvSpPr>
          <p:cNvPr id="141" name="Google Shape;141;p6"/>
          <p:cNvSpPr txBox="1"/>
          <p:nvPr/>
        </p:nvSpPr>
        <p:spPr>
          <a:xfrm>
            <a:off x="7639050" y="6248400"/>
            <a:ext cx="1200150" cy="36671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An Author</a:t>
            </a:r>
            <a:endParaRPr/>
          </a:p>
        </p:txBody>
      </p:sp>
      <p:sp>
        <p:nvSpPr>
          <p:cNvPr id="142" name="Google Shape;142;p6"/>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7"/>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Title</a:t>
            </a:r>
            <a:endParaRPr/>
          </a:p>
        </p:txBody>
      </p:sp>
      <p:sp>
        <p:nvSpPr>
          <p:cNvPr id="148" name="Google Shape;148;p7"/>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sz="2800"/>
              <a:t>This slide can be remixed and used in oral and poster presentations by any CAGI participant, consistent with limitations on slide 1.</a:t>
            </a:r>
            <a:endParaRPr/>
          </a:p>
          <a:p>
            <a:pPr indent="-342900" lvl="0" marL="342900" rtl="0" algn="l">
              <a:spcBef>
                <a:spcPts val="560"/>
              </a:spcBef>
              <a:spcAft>
                <a:spcPts val="0"/>
              </a:spcAft>
              <a:buClr>
                <a:schemeClr val="dk1"/>
              </a:buClr>
              <a:buSzPts val="2800"/>
              <a:buChar char="•"/>
            </a:pPr>
            <a:r>
              <a:rPr lang="en-US" sz="2800"/>
              <a:t>However, it is intended for participants of the conference hall only.  Its content should not be tweeted, tooted, posted, published, X’d, (whatever), discussed, or otherwise shared outside of the conference hall</a:t>
            </a:r>
            <a:endParaRPr/>
          </a:p>
          <a:p>
            <a:pPr indent="-342900" lvl="0" marL="342900" rtl="0" algn="l">
              <a:spcBef>
                <a:spcPts val="560"/>
              </a:spcBef>
              <a:spcAft>
                <a:spcPts val="0"/>
              </a:spcAft>
              <a:buClr>
                <a:schemeClr val="dk1"/>
              </a:buClr>
              <a:buSzPts val="2800"/>
              <a:buChar char="•"/>
            </a:pPr>
            <a:r>
              <a:rPr lang="en-US" sz="2800"/>
              <a:t>Do not use this slide in venues that give blanket permission for tweeting</a:t>
            </a:r>
            <a:endParaRPr/>
          </a:p>
        </p:txBody>
      </p:sp>
      <p:sp>
        <p:nvSpPr>
          <p:cNvPr id="149" name="Google Shape;149;p7"/>
          <p:cNvSpPr txBox="1"/>
          <p:nvPr/>
        </p:nvSpPr>
        <p:spPr>
          <a:xfrm>
            <a:off x="228600" y="6248400"/>
            <a:ext cx="24416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a:t>
            </a:r>
            <a:endParaRPr sz="1800">
              <a:solidFill>
                <a:schemeClr val="dk1"/>
              </a:solidFill>
              <a:latin typeface="Arial"/>
              <a:ea typeface="Arial"/>
              <a:cs typeface="Arial"/>
              <a:sym typeface="Arial"/>
            </a:endParaRPr>
          </a:p>
        </p:txBody>
      </p:sp>
      <p:sp>
        <p:nvSpPr>
          <p:cNvPr id="150" name="Google Shape;150;p7"/>
          <p:cNvSpPr txBox="1"/>
          <p:nvPr/>
        </p:nvSpPr>
        <p:spPr>
          <a:xfrm>
            <a:off x="7639050" y="6248400"/>
            <a:ext cx="1200150" cy="36671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An Author</a:t>
            </a:r>
            <a:endParaRPr/>
          </a:p>
        </p:txBody>
      </p:sp>
      <p:sp>
        <p:nvSpPr>
          <p:cNvPr id="151" name="Google Shape;151;p7"/>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grpSp>
        <p:nvGrpSpPr>
          <p:cNvPr id="152" name="Google Shape;152;p7"/>
          <p:cNvGrpSpPr/>
          <p:nvPr/>
        </p:nvGrpSpPr>
        <p:grpSpPr>
          <a:xfrm>
            <a:off x="8480425" y="93663"/>
            <a:ext cx="692150" cy="639762"/>
            <a:chOff x="5342" y="59"/>
            <a:chExt cx="436" cy="403"/>
          </a:xfrm>
        </p:grpSpPr>
        <p:grpSp>
          <p:nvGrpSpPr>
            <p:cNvPr id="153" name="Google Shape;153;p7"/>
            <p:cNvGrpSpPr/>
            <p:nvPr/>
          </p:nvGrpSpPr>
          <p:grpSpPr>
            <a:xfrm>
              <a:off x="5424" y="59"/>
              <a:ext cx="277" cy="277"/>
              <a:chOff x="5373" y="3933"/>
              <a:chExt cx="387" cy="387"/>
            </a:xfrm>
          </p:grpSpPr>
          <p:sp>
            <p:nvSpPr>
              <p:cNvPr id="154" name="Google Shape;154;p7"/>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pic>
            <p:nvPicPr>
              <p:cNvPr id="155" name="Google Shape;155;p7"/>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156" name="Google Shape;156;p7"/>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
          <p:nvSpPr>
            <p:cNvPr id="157" name="Google Shape;157;p7"/>
            <p:cNvSpPr txBox="1"/>
            <p:nvPr/>
          </p:nvSpPr>
          <p:spPr>
            <a:xfrm>
              <a:off x="5342" y="318"/>
              <a:ext cx="436" cy="1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900">
                  <a:solidFill>
                    <a:srgbClr val="FF3300"/>
                  </a:solidFill>
                  <a:latin typeface="Arial"/>
                  <a:ea typeface="Arial"/>
                  <a:cs typeface="Arial"/>
                  <a:sym typeface="Arial"/>
                </a:rPr>
                <a:t>No Tweet</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CAGI Master Template">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2017-09-29T21:50:38Z</dcterms:created>
  <dc:creator>Aashish Adhikari</dc:creator>
</cp:coreProperties>
</file>