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showSpecialPlsOnTitleSld="0">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12" roundtripDataSignature="AMtx7mgYzuO0c5BoGDBu2vYTunsqDd9T7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slide" Target="slides/slide7.xml"/><Relationship Id="rId10" Type="http://schemas.openxmlformats.org/officeDocument/2006/relationships/slide" Target="slides/slide6.xml"/><Relationship Id="rId12" Type="http://customschemas.google.com/relationships/presentationmetadata" Target="meta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6" name="Google Shape;136;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7" name="Google Shape;147;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2" name="Google Shape;152;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1" name="Google Shape;161;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2" name="Google Shape;172;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4" name="Google Shape;184;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5" name="Google Shape;195;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 Id="rId3" Type="http://schemas.openxmlformats.org/officeDocument/2006/relationships/image" Target="../media/image8.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 Id="rId3" Type="http://schemas.openxmlformats.org/officeDocument/2006/relationships/image" Target="../media/image5.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5.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Custom Layout">
  <p:cSld name="3_Custom Layout">
    <p:spTree>
      <p:nvGrpSpPr>
        <p:cNvPr id="12" name="Shape 12"/>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Slide">
  <p:cSld name="1_TitleSlide">
    <p:bg>
      <p:bgPr>
        <a:solidFill>
          <a:schemeClr val="dk1"/>
        </a:solidFill>
      </p:bgPr>
    </p:bg>
    <p:spTree>
      <p:nvGrpSpPr>
        <p:cNvPr id="13" name="Shape 13"/>
        <p:cNvGrpSpPr/>
        <p:nvPr/>
      </p:nvGrpSpPr>
      <p:grpSpPr>
        <a:xfrm>
          <a:off x="0" y="0"/>
          <a:ext cx="0" cy="0"/>
          <a:chOff x="0" y="0"/>
          <a:chExt cx="0" cy="0"/>
        </a:xfrm>
      </p:grpSpPr>
      <p:sp>
        <p:nvSpPr>
          <p:cNvPr id="14" name="Google Shape;14;p10"/>
          <p:cNvSpPr txBox="1"/>
          <p:nvPr>
            <p:ph type="ctrTitle"/>
          </p:nvPr>
        </p:nvSpPr>
        <p:spPr>
          <a:xfrm>
            <a:off x="631371" y="1122363"/>
            <a:ext cx="6096807" cy="2038526"/>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6000"/>
              <a:buFont typeface="Arial"/>
              <a:buNone/>
              <a:defRPr sz="60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 name="Google Shape;15;p10"/>
          <p:cNvSpPr txBox="1"/>
          <p:nvPr>
            <p:ph idx="1" type="subTitle"/>
          </p:nvPr>
        </p:nvSpPr>
        <p:spPr>
          <a:xfrm>
            <a:off x="631371" y="3376260"/>
            <a:ext cx="6096807" cy="1655762"/>
          </a:xfrm>
          <a:prstGeom prst="rect">
            <a:avLst/>
          </a:prstGeom>
          <a:noFill/>
          <a:ln>
            <a:noFill/>
          </a:ln>
        </p:spPr>
        <p:txBody>
          <a:bodyPr anchorCtr="0" anchor="t" bIns="45700" lIns="91425" spcFirstLastPara="1" rIns="91425" wrap="square" tIns="45700">
            <a:normAutofit/>
          </a:bodyPr>
          <a:lstStyle>
            <a:lvl1pPr lvl="0" algn="l">
              <a:lnSpc>
                <a:spcPct val="90000"/>
              </a:lnSpc>
              <a:spcBef>
                <a:spcPts val="1000"/>
              </a:spcBef>
              <a:spcAft>
                <a:spcPts val="0"/>
              </a:spcAft>
              <a:buClr>
                <a:schemeClr val="lt1"/>
              </a:buClr>
              <a:buSzPts val="2400"/>
              <a:buNone/>
              <a:defRPr sz="2400">
                <a:latin typeface="Arial"/>
                <a:ea typeface="Arial"/>
                <a:cs typeface="Arial"/>
                <a:sym typeface="Arial"/>
              </a:defRPr>
            </a:lvl1pPr>
            <a:lvl2pPr lvl="1" algn="ctr">
              <a:lnSpc>
                <a:spcPct val="90000"/>
              </a:lnSpc>
              <a:spcBef>
                <a:spcPts val="500"/>
              </a:spcBef>
              <a:spcAft>
                <a:spcPts val="0"/>
              </a:spcAft>
              <a:buClr>
                <a:schemeClr val="lt1"/>
              </a:buClr>
              <a:buSzPts val="2000"/>
              <a:buNone/>
              <a:defRPr sz="2000"/>
            </a:lvl2pPr>
            <a:lvl3pPr lvl="2" algn="ctr">
              <a:lnSpc>
                <a:spcPct val="90000"/>
              </a:lnSpc>
              <a:spcBef>
                <a:spcPts val="500"/>
              </a:spcBef>
              <a:spcAft>
                <a:spcPts val="0"/>
              </a:spcAft>
              <a:buClr>
                <a:schemeClr val="lt1"/>
              </a:buClr>
              <a:buSzPts val="1800"/>
              <a:buNone/>
              <a:defRPr sz="1800"/>
            </a:lvl3pPr>
            <a:lvl4pPr lvl="3" algn="ctr">
              <a:lnSpc>
                <a:spcPct val="90000"/>
              </a:lnSpc>
              <a:spcBef>
                <a:spcPts val="500"/>
              </a:spcBef>
              <a:spcAft>
                <a:spcPts val="0"/>
              </a:spcAft>
              <a:buClr>
                <a:schemeClr val="lt1"/>
              </a:buClr>
              <a:buSzPts val="1600"/>
              <a:buNone/>
              <a:defRPr sz="1600"/>
            </a:lvl4pPr>
            <a:lvl5pPr lvl="4" algn="ctr">
              <a:lnSpc>
                <a:spcPct val="90000"/>
              </a:lnSpc>
              <a:spcBef>
                <a:spcPts val="500"/>
              </a:spcBef>
              <a:spcAft>
                <a:spcPts val="0"/>
              </a:spcAft>
              <a:buClr>
                <a:schemeClr val="lt1"/>
              </a:buClr>
              <a:buSzPts val="1600"/>
              <a:buNone/>
              <a:defRPr sz="1600"/>
            </a:lvl5pPr>
            <a:lvl6pPr lvl="5" algn="ctr">
              <a:lnSpc>
                <a:spcPct val="90000"/>
              </a:lnSpc>
              <a:spcBef>
                <a:spcPts val="500"/>
              </a:spcBef>
              <a:spcAft>
                <a:spcPts val="0"/>
              </a:spcAft>
              <a:buClr>
                <a:schemeClr val="lt1"/>
              </a:buClr>
              <a:buSzPts val="1600"/>
              <a:buNone/>
              <a:defRPr sz="1600"/>
            </a:lvl6pPr>
            <a:lvl7pPr lvl="6" algn="ctr">
              <a:lnSpc>
                <a:spcPct val="90000"/>
              </a:lnSpc>
              <a:spcBef>
                <a:spcPts val="500"/>
              </a:spcBef>
              <a:spcAft>
                <a:spcPts val="0"/>
              </a:spcAft>
              <a:buClr>
                <a:schemeClr val="lt1"/>
              </a:buClr>
              <a:buSzPts val="1600"/>
              <a:buNone/>
              <a:defRPr sz="1600"/>
            </a:lvl7pPr>
            <a:lvl8pPr lvl="7" algn="ctr">
              <a:lnSpc>
                <a:spcPct val="90000"/>
              </a:lnSpc>
              <a:spcBef>
                <a:spcPts val="500"/>
              </a:spcBef>
              <a:spcAft>
                <a:spcPts val="0"/>
              </a:spcAft>
              <a:buClr>
                <a:schemeClr val="lt1"/>
              </a:buClr>
              <a:buSzPts val="1600"/>
              <a:buNone/>
              <a:defRPr sz="1600"/>
            </a:lvl8pPr>
            <a:lvl9pPr lvl="8" algn="ctr">
              <a:lnSpc>
                <a:spcPct val="90000"/>
              </a:lnSpc>
              <a:spcBef>
                <a:spcPts val="500"/>
              </a:spcBef>
              <a:spcAft>
                <a:spcPts val="0"/>
              </a:spcAft>
              <a:buClr>
                <a:schemeClr val="lt1"/>
              </a:buClr>
              <a:buSzPts val="1600"/>
              <a:buNone/>
              <a:defRPr sz="1600"/>
            </a:lvl9pPr>
          </a:lstStyle>
          <a:p/>
        </p:txBody>
      </p:sp>
      <p:pic>
        <p:nvPicPr>
          <p:cNvPr id="16" name="Google Shape;16;p10"/>
          <p:cNvPicPr preferRelativeResize="0"/>
          <p:nvPr/>
        </p:nvPicPr>
        <p:blipFill rotWithShape="1">
          <a:blip r:embed="rId2">
            <a:alphaModFix/>
          </a:blip>
          <a:srcRect b="0" l="0" r="0" t="0"/>
          <a:stretch/>
        </p:blipFill>
        <p:spPr>
          <a:xfrm>
            <a:off x="6728178" y="2667000"/>
            <a:ext cx="5460073" cy="4230327"/>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Slide">
  <p:cSld name="2_TitleSlide">
    <p:bg>
      <p:bgPr>
        <a:solidFill>
          <a:schemeClr val="dk1"/>
        </a:solidFill>
      </p:bgPr>
    </p:bg>
    <p:spTree>
      <p:nvGrpSpPr>
        <p:cNvPr id="17" name="Shape 17"/>
        <p:cNvGrpSpPr/>
        <p:nvPr/>
      </p:nvGrpSpPr>
      <p:grpSpPr>
        <a:xfrm>
          <a:off x="0" y="0"/>
          <a:ext cx="0" cy="0"/>
          <a:chOff x="0" y="0"/>
          <a:chExt cx="0" cy="0"/>
        </a:xfrm>
      </p:grpSpPr>
      <p:sp>
        <p:nvSpPr>
          <p:cNvPr id="18" name="Google Shape;18;p11"/>
          <p:cNvSpPr txBox="1"/>
          <p:nvPr>
            <p:ph type="title"/>
          </p:nvPr>
        </p:nvSpPr>
        <p:spPr>
          <a:xfrm>
            <a:off x="831850" y="1709738"/>
            <a:ext cx="5824589"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6000"/>
              <a:buFont typeface="Arial"/>
              <a:buNone/>
              <a:defRPr sz="60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 name="Google Shape;19;p11"/>
          <p:cNvSpPr txBox="1"/>
          <p:nvPr>
            <p:ph idx="1" type="body"/>
          </p:nvPr>
        </p:nvSpPr>
        <p:spPr>
          <a:xfrm>
            <a:off x="831850" y="4589463"/>
            <a:ext cx="5824589"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400"/>
              <a:buNone/>
              <a:defRPr sz="2400">
                <a:solidFill>
                  <a:schemeClr val="lt1"/>
                </a:solidFill>
              </a:defRPr>
            </a:lvl1pPr>
            <a:lvl2pPr indent="-228600" lvl="1" marL="914400" algn="l">
              <a:lnSpc>
                <a:spcPct val="90000"/>
              </a:lnSpc>
              <a:spcBef>
                <a:spcPts val="500"/>
              </a:spcBef>
              <a:spcAft>
                <a:spcPts val="0"/>
              </a:spcAft>
              <a:buClr>
                <a:schemeClr val="lt1"/>
              </a:buClr>
              <a:buSzPts val="2000"/>
              <a:buNone/>
              <a:defRPr sz="2000">
                <a:solidFill>
                  <a:schemeClr val="lt1"/>
                </a:solidFill>
              </a:defRPr>
            </a:lvl2pPr>
            <a:lvl3pPr indent="-228600" lvl="2" marL="1371600" algn="l">
              <a:lnSpc>
                <a:spcPct val="90000"/>
              </a:lnSpc>
              <a:spcBef>
                <a:spcPts val="500"/>
              </a:spcBef>
              <a:spcAft>
                <a:spcPts val="0"/>
              </a:spcAft>
              <a:buClr>
                <a:schemeClr val="lt1"/>
              </a:buClr>
              <a:buSzPts val="1800"/>
              <a:buNone/>
              <a:defRPr sz="1800">
                <a:solidFill>
                  <a:schemeClr val="lt1"/>
                </a:solidFill>
              </a:defRPr>
            </a:lvl3pPr>
            <a:lvl4pPr indent="-228600" lvl="3" marL="1828800" algn="l">
              <a:lnSpc>
                <a:spcPct val="90000"/>
              </a:lnSpc>
              <a:spcBef>
                <a:spcPts val="500"/>
              </a:spcBef>
              <a:spcAft>
                <a:spcPts val="0"/>
              </a:spcAft>
              <a:buClr>
                <a:schemeClr val="lt1"/>
              </a:buClr>
              <a:buSzPts val="1600"/>
              <a:buNone/>
              <a:defRPr sz="1600">
                <a:solidFill>
                  <a:schemeClr val="lt1"/>
                </a:solidFill>
              </a:defRPr>
            </a:lvl4pPr>
            <a:lvl5pPr indent="-228600" lvl="4" marL="2286000" algn="l">
              <a:lnSpc>
                <a:spcPct val="90000"/>
              </a:lnSpc>
              <a:spcBef>
                <a:spcPts val="500"/>
              </a:spcBef>
              <a:spcAft>
                <a:spcPts val="0"/>
              </a:spcAft>
              <a:buClr>
                <a:schemeClr val="lt1"/>
              </a:buClr>
              <a:buSzPts val="1600"/>
              <a:buNone/>
              <a:defRPr sz="1600">
                <a:solidFill>
                  <a:schemeClr val="lt1"/>
                </a:solidFill>
              </a:defRPr>
            </a:lvl5pPr>
            <a:lvl6pPr indent="-228600" lvl="5" marL="2743200" algn="l">
              <a:lnSpc>
                <a:spcPct val="90000"/>
              </a:lnSpc>
              <a:spcBef>
                <a:spcPts val="500"/>
              </a:spcBef>
              <a:spcAft>
                <a:spcPts val="0"/>
              </a:spcAft>
              <a:buClr>
                <a:schemeClr val="lt1"/>
              </a:buClr>
              <a:buSzPts val="1600"/>
              <a:buNone/>
              <a:defRPr sz="1600">
                <a:solidFill>
                  <a:schemeClr val="lt1"/>
                </a:solidFill>
              </a:defRPr>
            </a:lvl6pPr>
            <a:lvl7pPr indent="-228600" lvl="6" marL="3200400" algn="l">
              <a:lnSpc>
                <a:spcPct val="90000"/>
              </a:lnSpc>
              <a:spcBef>
                <a:spcPts val="500"/>
              </a:spcBef>
              <a:spcAft>
                <a:spcPts val="0"/>
              </a:spcAft>
              <a:buClr>
                <a:schemeClr val="lt1"/>
              </a:buClr>
              <a:buSzPts val="1600"/>
              <a:buNone/>
              <a:defRPr sz="1600">
                <a:solidFill>
                  <a:schemeClr val="lt1"/>
                </a:solidFill>
              </a:defRPr>
            </a:lvl7pPr>
            <a:lvl8pPr indent="-228600" lvl="7" marL="3657600" algn="l">
              <a:lnSpc>
                <a:spcPct val="90000"/>
              </a:lnSpc>
              <a:spcBef>
                <a:spcPts val="500"/>
              </a:spcBef>
              <a:spcAft>
                <a:spcPts val="0"/>
              </a:spcAft>
              <a:buClr>
                <a:schemeClr val="lt1"/>
              </a:buClr>
              <a:buSzPts val="1600"/>
              <a:buNone/>
              <a:defRPr sz="1600">
                <a:solidFill>
                  <a:schemeClr val="lt1"/>
                </a:solidFill>
              </a:defRPr>
            </a:lvl8pPr>
            <a:lvl9pPr indent="-228600" lvl="8" marL="4114800" algn="l">
              <a:lnSpc>
                <a:spcPct val="90000"/>
              </a:lnSpc>
              <a:spcBef>
                <a:spcPts val="500"/>
              </a:spcBef>
              <a:spcAft>
                <a:spcPts val="0"/>
              </a:spcAft>
              <a:buClr>
                <a:schemeClr val="lt1"/>
              </a:buClr>
              <a:buSzPts val="1600"/>
              <a:buNone/>
              <a:defRPr sz="1600">
                <a:solidFill>
                  <a:schemeClr val="lt1"/>
                </a:solidFill>
              </a:defRPr>
            </a:lvl9pPr>
          </a:lstStyle>
          <a:p/>
        </p:txBody>
      </p:sp>
      <p:pic>
        <p:nvPicPr>
          <p:cNvPr id="20" name="Google Shape;20;p11"/>
          <p:cNvPicPr preferRelativeResize="0"/>
          <p:nvPr/>
        </p:nvPicPr>
        <p:blipFill rotWithShape="1">
          <a:blip r:embed="rId2">
            <a:alphaModFix/>
          </a:blip>
          <a:srcRect b="0" l="0" r="0" t="0"/>
          <a:stretch/>
        </p:blipFill>
        <p:spPr>
          <a:xfrm>
            <a:off x="7404100" y="368300"/>
            <a:ext cx="4552950" cy="6325056"/>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Slide">
  <p:cSld name="3_TitleSlide">
    <p:bg>
      <p:bgPr>
        <a:solidFill>
          <a:schemeClr val="lt1"/>
        </a:solidFill>
      </p:bgPr>
    </p:bg>
    <p:spTree>
      <p:nvGrpSpPr>
        <p:cNvPr id="21" name="Shape 21"/>
        <p:cNvGrpSpPr/>
        <p:nvPr/>
      </p:nvGrpSpPr>
      <p:grpSpPr>
        <a:xfrm>
          <a:off x="0" y="0"/>
          <a:ext cx="0" cy="0"/>
          <a:chOff x="0" y="0"/>
          <a:chExt cx="0" cy="0"/>
        </a:xfrm>
      </p:grpSpPr>
      <p:sp>
        <p:nvSpPr>
          <p:cNvPr id="22" name="Google Shape;22;p12"/>
          <p:cNvSpPr txBox="1"/>
          <p:nvPr>
            <p:ph type="ctrTitle"/>
          </p:nvPr>
        </p:nvSpPr>
        <p:spPr>
          <a:xfrm>
            <a:off x="631371" y="1122363"/>
            <a:ext cx="6096807" cy="23876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Arial"/>
              <a:buNone/>
              <a:defRPr sz="60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12"/>
          <p:cNvSpPr txBox="1"/>
          <p:nvPr>
            <p:ph idx="1" type="subTitle"/>
          </p:nvPr>
        </p:nvSpPr>
        <p:spPr>
          <a:xfrm>
            <a:off x="631371" y="3602038"/>
            <a:ext cx="6096807" cy="1655762"/>
          </a:xfrm>
          <a:prstGeom prst="rect">
            <a:avLst/>
          </a:prstGeom>
          <a:noFill/>
          <a:ln>
            <a:noFill/>
          </a:ln>
        </p:spPr>
        <p:txBody>
          <a:bodyPr anchorCtr="0" anchor="t" bIns="45700" lIns="91425" spcFirstLastPara="1" rIns="91425" wrap="square" tIns="45700">
            <a:normAutofit/>
          </a:bodyPr>
          <a:lstStyle>
            <a:lvl1pPr lvl="0" algn="l">
              <a:lnSpc>
                <a:spcPct val="90000"/>
              </a:lnSpc>
              <a:spcBef>
                <a:spcPts val="1000"/>
              </a:spcBef>
              <a:spcAft>
                <a:spcPts val="0"/>
              </a:spcAft>
              <a:buClr>
                <a:schemeClr val="dk1"/>
              </a:buClr>
              <a:buSzPts val="2400"/>
              <a:buNone/>
              <a:defRPr sz="2400">
                <a:latin typeface="Arial"/>
                <a:ea typeface="Arial"/>
                <a:cs typeface="Arial"/>
                <a:sym typeface="Aria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pic>
        <p:nvPicPr>
          <p:cNvPr id="24" name="Google Shape;24;p12"/>
          <p:cNvPicPr preferRelativeResize="0"/>
          <p:nvPr/>
        </p:nvPicPr>
        <p:blipFill rotWithShape="1">
          <a:blip r:embed="rId2">
            <a:alphaModFix/>
          </a:blip>
          <a:srcRect b="0" l="0" r="0" t="0"/>
          <a:stretch/>
        </p:blipFill>
        <p:spPr>
          <a:xfrm>
            <a:off x="6728178" y="2654300"/>
            <a:ext cx="5474515" cy="4241516"/>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Slide">
  <p:cSld name="4_TitleSlide">
    <p:bg>
      <p:bgPr>
        <a:solidFill>
          <a:schemeClr val="lt1"/>
        </a:solidFill>
      </p:bgPr>
    </p:bg>
    <p:spTree>
      <p:nvGrpSpPr>
        <p:cNvPr id="25" name="Shape 25"/>
        <p:cNvGrpSpPr/>
        <p:nvPr/>
      </p:nvGrpSpPr>
      <p:grpSpPr>
        <a:xfrm>
          <a:off x="0" y="0"/>
          <a:ext cx="0" cy="0"/>
          <a:chOff x="0" y="0"/>
          <a:chExt cx="0" cy="0"/>
        </a:xfrm>
      </p:grpSpPr>
      <p:sp>
        <p:nvSpPr>
          <p:cNvPr id="26" name="Google Shape;26;p13"/>
          <p:cNvSpPr txBox="1"/>
          <p:nvPr>
            <p:ph type="title"/>
          </p:nvPr>
        </p:nvSpPr>
        <p:spPr>
          <a:xfrm>
            <a:off x="831850" y="1709738"/>
            <a:ext cx="5824589"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Arial"/>
              <a:buNone/>
              <a:defRPr sz="60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 name="Google Shape;27;p13"/>
          <p:cNvSpPr txBox="1"/>
          <p:nvPr>
            <p:ph idx="1" type="body"/>
          </p:nvPr>
        </p:nvSpPr>
        <p:spPr>
          <a:xfrm>
            <a:off x="831850" y="4589463"/>
            <a:ext cx="5824589"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pic>
        <p:nvPicPr>
          <p:cNvPr id="28" name="Google Shape;28;p13"/>
          <p:cNvPicPr preferRelativeResize="0"/>
          <p:nvPr/>
        </p:nvPicPr>
        <p:blipFill rotWithShape="1">
          <a:blip r:embed="rId2">
            <a:alphaModFix/>
          </a:blip>
          <a:srcRect b="0" l="0" r="0" t="0"/>
          <a:stretch/>
        </p:blipFill>
        <p:spPr>
          <a:xfrm>
            <a:off x="7404100" y="368300"/>
            <a:ext cx="4552950" cy="6325056"/>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29" name="Shape 29"/>
        <p:cNvGrpSpPr/>
        <p:nvPr/>
      </p:nvGrpSpPr>
      <p:grpSpPr>
        <a:xfrm>
          <a:off x="0" y="0"/>
          <a:ext cx="0" cy="0"/>
          <a:chOff x="0" y="0"/>
          <a:chExt cx="0" cy="0"/>
        </a:xfrm>
      </p:grpSpPr>
      <p:sp>
        <p:nvSpPr>
          <p:cNvPr id="30" name="Google Shape;30;p14"/>
          <p:cNvSpPr txBox="1"/>
          <p:nvPr>
            <p:ph idx="1" type="body"/>
          </p:nvPr>
        </p:nvSpPr>
        <p:spPr>
          <a:xfrm>
            <a:off x="838200" y="1692001"/>
            <a:ext cx="10515600" cy="4351338"/>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a:latin typeface="Arial"/>
                <a:ea typeface="Arial"/>
                <a:cs typeface="Arial"/>
                <a:sym typeface="Arial"/>
              </a:defRPr>
            </a:lvl1pPr>
            <a:lvl2pPr indent="-381000" lvl="1" marL="914400" algn="l">
              <a:lnSpc>
                <a:spcPct val="90000"/>
              </a:lnSpc>
              <a:spcBef>
                <a:spcPts val="500"/>
              </a:spcBef>
              <a:spcAft>
                <a:spcPts val="0"/>
              </a:spcAft>
              <a:buClr>
                <a:schemeClr val="dk1"/>
              </a:buClr>
              <a:buSzPts val="2400"/>
              <a:buChar char="•"/>
              <a:defRPr>
                <a:latin typeface="Arial"/>
                <a:ea typeface="Arial"/>
                <a:cs typeface="Arial"/>
                <a:sym typeface="Arial"/>
              </a:defRPr>
            </a:lvl2pPr>
            <a:lvl3pPr indent="-355600" lvl="2" marL="1371600" algn="l">
              <a:lnSpc>
                <a:spcPct val="90000"/>
              </a:lnSpc>
              <a:spcBef>
                <a:spcPts val="500"/>
              </a:spcBef>
              <a:spcAft>
                <a:spcPts val="0"/>
              </a:spcAft>
              <a:buClr>
                <a:schemeClr val="dk1"/>
              </a:buClr>
              <a:buSzPts val="2000"/>
              <a:buChar char="•"/>
              <a:defRPr>
                <a:latin typeface="Arial"/>
                <a:ea typeface="Arial"/>
                <a:cs typeface="Arial"/>
                <a:sym typeface="Arial"/>
              </a:defRPr>
            </a:lvl3pPr>
            <a:lvl4pPr indent="-342900" lvl="3" marL="1828800" algn="l">
              <a:lnSpc>
                <a:spcPct val="90000"/>
              </a:lnSpc>
              <a:spcBef>
                <a:spcPts val="500"/>
              </a:spcBef>
              <a:spcAft>
                <a:spcPts val="0"/>
              </a:spcAft>
              <a:buClr>
                <a:schemeClr val="dk1"/>
              </a:buClr>
              <a:buSzPts val="1800"/>
              <a:buChar char="•"/>
              <a:defRPr>
                <a:latin typeface="Arial"/>
                <a:ea typeface="Arial"/>
                <a:cs typeface="Arial"/>
                <a:sym typeface="Arial"/>
              </a:defRPr>
            </a:lvl4pPr>
            <a:lvl5pPr indent="-342900" lvl="4" marL="2286000" algn="l">
              <a:lnSpc>
                <a:spcPct val="90000"/>
              </a:lnSpc>
              <a:spcBef>
                <a:spcPts val="500"/>
              </a:spcBef>
              <a:spcAft>
                <a:spcPts val="0"/>
              </a:spcAft>
              <a:buClr>
                <a:schemeClr val="dk1"/>
              </a:buClr>
              <a:buSzPts val="1800"/>
              <a:buChar char="•"/>
              <a:defRPr>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cxnSp>
        <p:nvCxnSpPr>
          <p:cNvPr id="31" name="Google Shape;31;p14"/>
          <p:cNvCxnSpPr/>
          <p:nvPr/>
        </p:nvCxnSpPr>
        <p:spPr>
          <a:xfrm>
            <a:off x="838200" y="1332089"/>
            <a:ext cx="9810044" cy="0"/>
          </a:xfrm>
          <a:prstGeom prst="straightConnector1">
            <a:avLst/>
          </a:prstGeom>
          <a:noFill/>
          <a:ln cap="flat" cmpd="sng" w="25400">
            <a:solidFill>
              <a:srgbClr val="E1192B"/>
            </a:solidFill>
            <a:prstDash val="solid"/>
            <a:miter lim="800000"/>
            <a:headEnd len="sm" w="sm" type="none"/>
            <a:tailEnd len="sm" w="sm" type="none"/>
          </a:ln>
        </p:spPr>
      </p:cxnSp>
      <p:sp>
        <p:nvSpPr>
          <p:cNvPr id="32" name="Google Shape;32;p14"/>
          <p:cNvSpPr txBox="1"/>
          <p:nvPr>
            <p:ph type="title"/>
          </p:nvPr>
        </p:nvSpPr>
        <p:spPr>
          <a:xfrm>
            <a:off x="838200" y="302417"/>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4400"/>
              <a:buFont typeface="Arial"/>
              <a:buNone/>
              <a:defRPr>
                <a:solidFill>
                  <a:schemeClr val="dk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pic>
        <p:nvPicPr>
          <p:cNvPr id="33" name="Google Shape;33;p14"/>
          <p:cNvPicPr preferRelativeResize="0"/>
          <p:nvPr/>
        </p:nvPicPr>
        <p:blipFill rotWithShape="1">
          <a:blip r:embed="rId2">
            <a:alphaModFix/>
          </a:blip>
          <a:srcRect b="0" l="0" r="0" t="0"/>
          <a:stretch/>
        </p:blipFill>
        <p:spPr>
          <a:xfrm>
            <a:off x="10604771" y="5559425"/>
            <a:ext cx="1079500" cy="830792"/>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Content">
  <p:cSld name="1_Title and Content">
    <p:bg>
      <p:bgPr>
        <a:solidFill>
          <a:schemeClr val="dk1"/>
        </a:solidFill>
      </p:bgPr>
    </p:bg>
    <p:spTree>
      <p:nvGrpSpPr>
        <p:cNvPr id="34" name="Shape 34"/>
        <p:cNvGrpSpPr/>
        <p:nvPr/>
      </p:nvGrpSpPr>
      <p:grpSpPr>
        <a:xfrm>
          <a:off x="0" y="0"/>
          <a:ext cx="0" cy="0"/>
          <a:chOff x="0" y="0"/>
          <a:chExt cx="0" cy="0"/>
        </a:xfrm>
      </p:grpSpPr>
      <p:sp>
        <p:nvSpPr>
          <p:cNvPr id="35" name="Google Shape;35;p15"/>
          <p:cNvSpPr txBox="1"/>
          <p:nvPr>
            <p:ph idx="1" type="body"/>
          </p:nvPr>
        </p:nvSpPr>
        <p:spPr>
          <a:xfrm>
            <a:off x="838200" y="1692001"/>
            <a:ext cx="10515600" cy="4351338"/>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lt1"/>
              </a:buClr>
              <a:buSzPts val="2800"/>
              <a:buChar char="•"/>
              <a:defRPr>
                <a:latin typeface="Arial"/>
                <a:ea typeface="Arial"/>
                <a:cs typeface="Arial"/>
                <a:sym typeface="Arial"/>
              </a:defRPr>
            </a:lvl1pPr>
            <a:lvl2pPr indent="-381000" lvl="1" marL="914400" algn="l">
              <a:lnSpc>
                <a:spcPct val="90000"/>
              </a:lnSpc>
              <a:spcBef>
                <a:spcPts val="500"/>
              </a:spcBef>
              <a:spcAft>
                <a:spcPts val="0"/>
              </a:spcAft>
              <a:buClr>
                <a:schemeClr val="lt1"/>
              </a:buClr>
              <a:buSzPts val="2400"/>
              <a:buChar char="•"/>
              <a:defRPr>
                <a:latin typeface="Arial"/>
                <a:ea typeface="Arial"/>
                <a:cs typeface="Arial"/>
                <a:sym typeface="Arial"/>
              </a:defRPr>
            </a:lvl2pPr>
            <a:lvl3pPr indent="-355600" lvl="2" marL="1371600" algn="l">
              <a:lnSpc>
                <a:spcPct val="90000"/>
              </a:lnSpc>
              <a:spcBef>
                <a:spcPts val="500"/>
              </a:spcBef>
              <a:spcAft>
                <a:spcPts val="0"/>
              </a:spcAft>
              <a:buClr>
                <a:schemeClr val="lt1"/>
              </a:buClr>
              <a:buSzPts val="2000"/>
              <a:buChar char="•"/>
              <a:defRPr>
                <a:latin typeface="Arial"/>
                <a:ea typeface="Arial"/>
                <a:cs typeface="Arial"/>
                <a:sym typeface="Arial"/>
              </a:defRPr>
            </a:lvl3pPr>
            <a:lvl4pPr indent="-342900" lvl="3" marL="1828800" algn="l">
              <a:lnSpc>
                <a:spcPct val="90000"/>
              </a:lnSpc>
              <a:spcBef>
                <a:spcPts val="500"/>
              </a:spcBef>
              <a:spcAft>
                <a:spcPts val="0"/>
              </a:spcAft>
              <a:buClr>
                <a:schemeClr val="lt1"/>
              </a:buClr>
              <a:buSzPts val="1800"/>
              <a:buChar char="•"/>
              <a:defRPr>
                <a:latin typeface="Arial"/>
                <a:ea typeface="Arial"/>
                <a:cs typeface="Arial"/>
                <a:sym typeface="Arial"/>
              </a:defRPr>
            </a:lvl4pPr>
            <a:lvl5pPr indent="-342900" lvl="4" marL="2286000" algn="l">
              <a:lnSpc>
                <a:spcPct val="90000"/>
              </a:lnSpc>
              <a:spcBef>
                <a:spcPts val="500"/>
              </a:spcBef>
              <a:spcAft>
                <a:spcPts val="0"/>
              </a:spcAft>
              <a:buClr>
                <a:schemeClr val="lt1"/>
              </a:buClr>
              <a:buSzPts val="1800"/>
              <a:buChar char="•"/>
              <a:defRPr>
                <a:latin typeface="Arial"/>
                <a:ea typeface="Arial"/>
                <a:cs typeface="Arial"/>
                <a:sym typeface="Arial"/>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cxnSp>
        <p:nvCxnSpPr>
          <p:cNvPr id="36" name="Google Shape;36;p15"/>
          <p:cNvCxnSpPr/>
          <p:nvPr/>
        </p:nvCxnSpPr>
        <p:spPr>
          <a:xfrm>
            <a:off x="838200" y="1332089"/>
            <a:ext cx="9810044" cy="0"/>
          </a:xfrm>
          <a:prstGeom prst="straightConnector1">
            <a:avLst/>
          </a:prstGeom>
          <a:noFill/>
          <a:ln cap="flat" cmpd="sng" w="25400">
            <a:solidFill>
              <a:srgbClr val="E1192B"/>
            </a:solidFill>
            <a:prstDash val="solid"/>
            <a:miter lim="800000"/>
            <a:headEnd len="sm" w="sm" type="none"/>
            <a:tailEnd len="sm" w="sm" type="none"/>
          </a:ln>
        </p:spPr>
      </p:cxnSp>
      <p:sp>
        <p:nvSpPr>
          <p:cNvPr id="37" name="Google Shape;37;p15"/>
          <p:cNvSpPr txBox="1"/>
          <p:nvPr>
            <p:ph type="title"/>
          </p:nvPr>
        </p:nvSpPr>
        <p:spPr>
          <a:xfrm>
            <a:off x="838200" y="302417"/>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4400"/>
              <a:buFont typeface="Arial"/>
              <a:buNone/>
              <a:defRPr>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pic>
        <p:nvPicPr>
          <p:cNvPr id="38" name="Google Shape;38;p15"/>
          <p:cNvPicPr preferRelativeResize="0"/>
          <p:nvPr/>
        </p:nvPicPr>
        <p:blipFill rotWithShape="1">
          <a:blip r:embed="rId2">
            <a:alphaModFix/>
          </a:blip>
          <a:srcRect b="0" l="0" r="0" t="0"/>
          <a:stretch/>
        </p:blipFill>
        <p:spPr>
          <a:xfrm>
            <a:off x="10604771" y="5559425"/>
            <a:ext cx="1079500" cy="830792"/>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9" name="Shape 39"/>
        <p:cNvGrpSpPr/>
        <p:nvPr/>
      </p:nvGrpSpPr>
      <p:grpSpPr>
        <a:xfrm>
          <a:off x="0" y="0"/>
          <a:ext cx="0" cy="0"/>
          <a:chOff x="0" y="0"/>
          <a:chExt cx="0" cy="0"/>
        </a:xfrm>
      </p:grpSpPr>
      <p:sp>
        <p:nvSpPr>
          <p:cNvPr id="40" name="Google Shape;40;p16"/>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Arial"/>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 name="Google Shape;41;p16"/>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cxnSp>
        <p:nvCxnSpPr>
          <p:cNvPr id="42" name="Google Shape;42;p16"/>
          <p:cNvCxnSpPr/>
          <p:nvPr/>
        </p:nvCxnSpPr>
        <p:spPr>
          <a:xfrm>
            <a:off x="838200" y="4515556"/>
            <a:ext cx="9829800" cy="0"/>
          </a:xfrm>
          <a:prstGeom prst="straightConnector1">
            <a:avLst/>
          </a:prstGeom>
          <a:noFill/>
          <a:ln cap="flat" cmpd="sng" w="25400">
            <a:solidFill>
              <a:srgbClr val="E1192B"/>
            </a:solidFill>
            <a:prstDash val="solid"/>
            <a:miter lim="800000"/>
            <a:headEnd len="sm" w="sm" type="none"/>
            <a:tailEnd len="sm" w="sm" type="none"/>
          </a:ln>
        </p:spPr>
      </p:cxn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3" name="Shape 43"/>
        <p:cNvGrpSpPr/>
        <p:nvPr/>
      </p:nvGrpSpPr>
      <p:grpSpPr>
        <a:xfrm>
          <a:off x="0" y="0"/>
          <a:ext cx="0" cy="0"/>
          <a:chOff x="0" y="0"/>
          <a:chExt cx="0" cy="0"/>
        </a:xfrm>
      </p:grpSpPr>
      <p:sp>
        <p:nvSpPr>
          <p:cNvPr id="44" name="Google Shape;44;p17"/>
          <p:cNvSpPr/>
          <p:nvPr/>
        </p:nvSpPr>
        <p:spPr>
          <a:xfrm>
            <a:off x="0" y="0"/>
            <a:ext cx="6096000" cy="6858000"/>
          </a:xfrm>
          <a:prstGeom prst="rect">
            <a:avLst/>
          </a:prstGeom>
          <a:solidFill>
            <a:schemeClr val="dk1"/>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5" name="Google Shape;45;p17"/>
          <p:cNvSpPr txBox="1"/>
          <p:nvPr>
            <p:ph type="title"/>
          </p:nvPr>
        </p:nvSpPr>
        <p:spPr>
          <a:xfrm>
            <a:off x="838200" y="365125"/>
            <a:ext cx="4944533"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4400"/>
              <a:buFont typeface="Arial"/>
              <a:buNone/>
              <a:defRPr>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17"/>
          <p:cNvSpPr txBox="1"/>
          <p:nvPr>
            <p:ph idx="1" type="body"/>
          </p:nvPr>
        </p:nvSpPr>
        <p:spPr>
          <a:xfrm>
            <a:off x="838200" y="1825625"/>
            <a:ext cx="4944533" cy="4351338"/>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lt1"/>
              </a:buClr>
              <a:buSzPts val="2800"/>
              <a:buChar char="•"/>
              <a:defRPr>
                <a:solidFill>
                  <a:schemeClr val="lt1"/>
                </a:solidFill>
                <a:latin typeface="Arial"/>
                <a:ea typeface="Arial"/>
                <a:cs typeface="Arial"/>
                <a:sym typeface="Arial"/>
              </a:defRPr>
            </a:lvl1pPr>
            <a:lvl2pPr indent="-381000" lvl="1" marL="914400" algn="l">
              <a:lnSpc>
                <a:spcPct val="90000"/>
              </a:lnSpc>
              <a:spcBef>
                <a:spcPts val="500"/>
              </a:spcBef>
              <a:spcAft>
                <a:spcPts val="0"/>
              </a:spcAft>
              <a:buClr>
                <a:schemeClr val="lt1"/>
              </a:buClr>
              <a:buSzPts val="2400"/>
              <a:buChar char="•"/>
              <a:defRPr>
                <a:solidFill>
                  <a:schemeClr val="lt1"/>
                </a:solidFill>
                <a:latin typeface="Arial"/>
                <a:ea typeface="Arial"/>
                <a:cs typeface="Arial"/>
                <a:sym typeface="Arial"/>
              </a:defRPr>
            </a:lvl2pPr>
            <a:lvl3pPr indent="-355600" lvl="2" marL="1371600" algn="l">
              <a:lnSpc>
                <a:spcPct val="90000"/>
              </a:lnSpc>
              <a:spcBef>
                <a:spcPts val="500"/>
              </a:spcBef>
              <a:spcAft>
                <a:spcPts val="0"/>
              </a:spcAft>
              <a:buClr>
                <a:schemeClr val="lt1"/>
              </a:buClr>
              <a:buSzPts val="2000"/>
              <a:buChar char="•"/>
              <a:defRPr>
                <a:solidFill>
                  <a:schemeClr val="lt1"/>
                </a:solidFill>
                <a:latin typeface="Arial"/>
                <a:ea typeface="Arial"/>
                <a:cs typeface="Arial"/>
                <a:sym typeface="Arial"/>
              </a:defRPr>
            </a:lvl3pPr>
            <a:lvl4pPr indent="-342900" lvl="3" marL="1828800" algn="l">
              <a:lnSpc>
                <a:spcPct val="90000"/>
              </a:lnSpc>
              <a:spcBef>
                <a:spcPts val="500"/>
              </a:spcBef>
              <a:spcAft>
                <a:spcPts val="0"/>
              </a:spcAft>
              <a:buClr>
                <a:schemeClr val="lt1"/>
              </a:buClr>
              <a:buSzPts val="1800"/>
              <a:buChar char="•"/>
              <a:defRPr>
                <a:solidFill>
                  <a:schemeClr val="lt1"/>
                </a:solidFill>
                <a:latin typeface="Arial"/>
                <a:ea typeface="Arial"/>
                <a:cs typeface="Arial"/>
                <a:sym typeface="Arial"/>
              </a:defRPr>
            </a:lvl4pPr>
            <a:lvl5pPr indent="-342900" lvl="4" marL="2286000" algn="l">
              <a:lnSpc>
                <a:spcPct val="90000"/>
              </a:lnSpc>
              <a:spcBef>
                <a:spcPts val="500"/>
              </a:spcBef>
              <a:spcAft>
                <a:spcPts val="0"/>
              </a:spcAft>
              <a:buClr>
                <a:schemeClr val="lt1"/>
              </a:buClr>
              <a:buSzPts val="1800"/>
              <a:buChar char="•"/>
              <a:defRPr>
                <a:solidFill>
                  <a:schemeClr val="lt1"/>
                </a:solidFill>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7" name="Google Shape;47;p17"/>
          <p:cNvSpPr txBox="1"/>
          <p:nvPr>
            <p:ph idx="2" type="body"/>
          </p:nvPr>
        </p:nvSpPr>
        <p:spPr>
          <a:xfrm>
            <a:off x="6535994" y="1825625"/>
            <a:ext cx="5181600" cy="4351338"/>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a:latin typeface="Arial"/>
                <a:ea typeface="Arial"/>
                <a:cs typeface="Arial"/>
                <a:sym typeface="Arial"/>
              </a:defRPr>
            </a:lvl1pPr>
            <a:lvl2pPr indent="-381000" lvl="1" marL="914400" algn="l">
              <a:lnSpc>
                <a:spcPct val="90000"/>
              </a:lnSpc>
              <a:spcBef>
                <a:spcPts val="500"/>
              </a:spcBef>
              <a:spcAft>
                <a:spcPts val="0"/>
              </a:spcAft>
              <a:buClr>
                <a:schemeClr val="dk1"/>
              </a:buClr>
              <a:buSzPts val="2400"/>
              <a:buChar char="•"/>
              <a:defRPr>
                <a:latin typeface="Arial"/>
                <a:ea typeface="Arial"/>
                <a:cs typeface="Arial"/>
                <a:sym typeface="Arial"/>
              </a:defRPr>
            </a:lvl2pPr>
            <a:lvl3pPr indent="-355600" lvl="2" marL="1371600" algn="l">
              <a:lnSpc>
                <a:spcPct val="90000"/>
              </a:lnSpc>
              <a:spcBef>
                <a:spcPts val="500"/>
              </a:spcBef>
              <a:spcAft>
                <a:spcPts val="0"/>
              </a:spcAft>
              <a:buClr>
                <a:schemeClr val="dk1"/>
              </a:buClr>
              <a:buSzPts val="2000"/>
              <a:buChar char="•"/>
              <a:defRPr>
                <a:latin typeface="Arial"/>
                <a:ea typeface="Arial"/>
                <a:cs typeface="Arial"/>
                <a:sym typeface="Arial"/>
              </a:defRPr>
            </a:lvl3pPr>
            <a:lvl4pPr indent="-342900" lvl="3" marL="1828800" algn="l">
              <a:lnSpc>
                <a:spcPct val="90000"/>
              </a:lnSpc>
              <a:spcBef>
                <a:spcPts val="500"/>
              </a:spcBef>
              <a:spcAft>
                <a:spcPts val="0"/>
              </a:spcAft>
              <a:buClr>
                <a:schemeClr val="dk1"/>
              </a:buClr>
              <a:buSzPts val="1800"/>
              <a:buChar char="•"/>
              <a:defRPr>
                <a:latin typeface="Arial"/>
                <a:ea typeface="Arial"/>
                <a:cs typeface="Arial"/>
                <a:sym typeface="Arial"/>
              </a:defRPr>
            </a:lvl4pPr>
            <a:lvl5pPr indent="-342900" lvl="4" marL="2286000" algn="l">
              <a:lnSpc>
                <a:spcPct val="90000"/>
              </a:lnSpc>
              <a:spcBef>
                <a:spcPts val="500"/>
              </a:spcBef>
              <a:spcAft>
                <a:spcPts val="0"/>
              </a:spcAft>
              <a:buClr>
                <a:schemeClr val="dk1"/>
              </a:buClr>
              <a:buSzPts val="1800"/>
              <a:buChar char="•"/>
              <a:defRPr>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cxnSp>
        <p:nvCxnSpPr>
          <p:cNvPr id="48" name="Google Shape;48;p17"/>
          <p:cNvCxnSpPr/>
          <p:nvPr/>
        </p:nvCxnSpPr>
        <p:spPr>
          <a:xfrm>
            <a:off x="838200" y="1690688"/>
            <a:ext cx="4944533" cy="0"/>
          </a:xfrm>
          <a:prstGeom prst="straightConnector1">
            <a:avLst/>
          </a:prstGeom>
          <a:noFill/>
          <a:ln cap="flat" cmpd="sng" w="25400">
            <a:solidFill>
              <a:srgbClr val="E1192B"/>
            </a:solidFill>
            <a:prstDash val="solid"/>
            <a:miter lim="800000"/>
            <a:headEnd len="sm" w="sm" type="none"/>
            <a:tailEnd len="sm" w="sm" type="none"/>
          </a:ln>
        </p:spPr>
      </p:cxnSp>
      <p:pic>
        <p:nvPicPr>
          <p:cNvPr id="49" name="Google Shape;49;p17"/>
          <p:cNvPicPr preferRelativeResize="0"/>
          <p:nvPr/>
        </p:nvPicPr>
        <p:blipFill rotWithShape="1">
          <a:blip r:embed="rId2">
            <a:alphaModFix/>
          </a:blip>
          <a:srcRect b="0" l="0" r="0" t="0"/>
          <a:stretch/>
        </p:blipFill>
        <p:spPr>
          <a:xfrm>
            <a:off x="10604771" y="5559425"/>
            <a:ext cx="1079500" cy="830792"/>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wo Content">
  <p:cSld name="1_Two Content">
    <p:spTree>
      <p:nvGrpSpPr>
        <p:cNvPr id="50" name="Shape 50"/>
        <p:cNvGrpSpPr/>
        <p:nvPr/>
      </p:nvGrpSpPr>
      <p:grpSpPr>
        <a:xfrm>
          <a:off x="0" y="0"/>
          <a:ext cx="0" cy="0"/>
          <a:chOff x="0" y="0"/>
          <a:chExt cx="0" cy="0"/>
        </a:xfrm>
      </p:grpSpPr>
      <p:sp>
        <p:nvSpPr>
          <p:cNvPr id="51" name="Google Shape;51;p18"/>
          <p:cNvSpPr/>
          <p:nvPr/>
        </p:nvSpPr>
        <p:spPr>
          <a:xfrm>
            <a:off x="6096000" y="0"/>
            <a:ext cx="6096000" cy="6858000"/>
          </a:xfrm>
          <a:prstGeom prst="rect">
            <a:avLst/>
          </a:prstGeom>
          <a:solidFill>
            <a:schemeClr val="dk1"/>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2" name="Google Shape;52;p18"/>
          <p:cNvSpPr txBox="1"/>
          <p:nvPr>
            <p:ph type="title"/>
          </p:nvPr>
        </p:nvSpPr>
        <p:spPr>
          <a:xfrm>
            <a:off x="838200" y="365125"/>
            <a:ext cx="4944533"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4400"/>
              <a:buFont typeface="Arial"/>
              <a:buNone/>
              <a:defRPr>
                <a:solidFill>
                  <a:schemeClr val="dk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3" name="Google Shape;53;p18"/>
          <p:cNvSpPr txBox="1"/>
          <p:nvPr>
            <p:ph idx="1" type="body"/>
          </p:nvPr>
        </p:nvSpPr>
        <p:spPr>
          <a:xfrm>
            <a:off x="838200" y="1825625"/>
            <a:ext cx="4944533" cy="4351338"/>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a:solidFill>
                  <a:schemeClr val="dk1"/>
                </a:solidFill>
                <a:latin typeface="Arial"/>
                <a:ea typeface="Arial"/>
                <a:cs typeface="Arial"/>
                <a:sym typeface="Arial"/>
              </a:defRPr>
            </a:lvl1pPr>
            <a:lvl2pPr indent="-381000" lvl="1" marL="914400" algn="l">
              <a:lnSpc>
                <a:spcPct val="90000"/>
              </a:lnSpc>
              <a:spcBef>
                <a:spcPts val="500"/>
              </a:spcBef>
              <a:spcAft>
                <a:spcPts val="0"/>
              </a:spcAft>
              <a:buClr>
                <a:schemeClr val="dk1"/>
              </a:buClr>
              <a:buSzPts val="2400"/>
              <a:buChar char="•"/>
              <a:defRPr>
                <a:solidFill>
                  <a:schemeClr val="dk1"/>
                </a:solidFill>
                <a:latin typeface="Arial"/>
                <a:ea typeface="Arial"/>
                <a:cs typeface="Arial"/>
                <a:sym typeface="Arial"/>
              </a:defRPr>
            </a:lvl2pPr>
            <a:lvl3pPr indent="-355600" lvl="2" marL="1371600" algn="l">
              <a:lnSpc>
                <a:spcPct val="90000"/>
              </a:lnSpc>
              <a:spcBef>
                <a:spcPts val="500"/>
              </a:spcBef>
              <a:spcAft>
                <a:spcPts val="0"/>
              </a:spcAft>
              <a:buClr>
                <a:schemeClr val="dk1"/>
              </a:buClr>
              <a:buSzPts val="2000"/>
              <a:buChar char="•"/>
              <a:defRPr>
                <a:solidFill>
                  <a:schemeClr val="dk1"/>
                </a:solidFill>
                <a:latin typeface="Arial"/>
                <a:ea typeface="Arial"/>
                <a:cs typeface="Arial"/>
                <a:sym typeface="Arial"/>
              </a:defRPr>
            </a:lvl3pPr>
            <a:lvl4pPr indent="-342900" lvl="3" marL="1828800" algn="l">
              <a:lnSpc>
                <a:spcPct val="90000"/>
              </a:lnSpc>
              <a:spcBef>
                <a:spcPts val="500"/>
              </a:spcBef>
              <a:spcAft>
                <a:spcPts val="0"/>
              </a:spcAft>
              <a:buClr>
                <a:schemeClr val="dk1"/>
              </a:buClr>
              <a:buSzPts val="1800"/>
              <a:buChar char="•"/>
              <a:defRPr>
                <a:solidFill>
                  <a:schemeClr val="dk1"/>
                </a:solidFill>
                <a:latin typeface="Arial"/>
                <a:ea typeface="Arial"/>
                <a:cs typeface="Arial"/>
                <a:sym typeface="Arial"/>
              </a:defRPr>
            </a:lvl4pPr>
            <a:lvl5pPr indent="-342900" lvl="4" marL="2286000" algn="l">
              <a:lnSpc>
                <a:spcPct val="90000"/>
              </a:lnSpc>
              <a:spcBef>
                <a:spcPts val="500"/>
              </a:spcBef>
              <a:spcAft>
                <a:spcPts val="0"/>
              </a:spcAft>
              <a:buClr>
                <a:schemeClr val="dk1"/>
              </a:buClr>
              <a:buSzPts val="1800"/>
              <a:buChar char="•"/>
              <a:defRPr>
                <a:solidFill>
                  <a:schemeClr val="dk1"/>
                </a:solidFill>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4" name="Google Shape;54;p18"/>
          <p:cNvSpPr txBox="1"/>
          <p:nvPr>
            <p:ph idx="2" type="body"/>
          </p:nvPr>
        </p:nvSpPr>
        <p:spPr>
          <a:xfrm>
            <a:off x="6553200" y="1825625"/>
            <a:ext cx="5181600" cy="4351338"/>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lt1"/>
              </a:buClr>
              <a:buSzPts val="2800"/>
              <a:buChar char="•"/>
              <a:defRPr>
                <a:solidFill>
                  <a:schemeClr val="lt1"/>
                </a:solidFill>
                <a:latin typeface="Arial"/>
                <a:ea typeface="Arial"/>
                <a:cs typeface="Arial"/>
                <a:sym typeface="Arial"/>
              </a:defRPr>
            </a:lvl1pPr>
            <a:lvl2pPr indent="-381000" lvl="1" marL="914400" algn="l">
              <a:lnSpc>
                <a:spcPct val="90000"/>
              </a:lnSpc>
              <a:spcBef>
                <a:spcPts val="500"/>
              </a:spcBef>
              <a:spcAft>
                <a:spcPts val="0"/>
              </a:spcAft>
              <a:buClr>
                <a:schemeClr val="lt1"/>
              </a:buClr>
              <a:buSzPts val="2400"/>
              <a:buChar char="•"/>
              <a:defRPr>
                <a:solidFill>
                  <a:schemeClr val="lt1"/>
                </a:solidFill>
                <a:latin typeface="Arial"/>
                <a:ea typeface="Arial"/>
                <a:cs typeface="Arial"/>
                <a:sym typeface="Arial"/>
              </a:defRPr>
            </a:lvl2pPr>
            <a:lvl3pPr indent="-355600" lvl="2" marL="1371600" algn="l">
              <a:lnSpc>
                <a:spcPct val="90000"/>
              </a:lnSpc>
              <a:spcBef>
                <a:spcPts val="500"/>
              </a:spcBef>
              <a:spcAft>
                <a:spcPts val="0"/>
              </a:spcAft>
              <a:buClr>
                <a:schemeClr val="lt1"/>
              </a:buClr>
              <a:buSzPts val="2000"/>
              <a:buChar char="•"/>
              <a:defRPr>
                <a:solidFill>
                  <a:schemeClr val="lt1"/>
                </a:solidFill>
                <a:latin typeface="Arial"/>
                <a:ea typeface="Arial"/>
                <a:cs typeface="Arial"/>
                <a:sym typeface="Arial"/>
              </a:defRPr>
            </a:lvl3pPr>
            <a:lvl4pPr indent="-342900" lvl="3" marL="1828800" algn="l">
              <a:lnSpc>
                <a:spcPct val="90000"/>
              </a:lnSpc>
              <a:spcBef>
                <a:spcPts val="500"/>
              </a:spcBef>
              <a:spcAft>
                <a:spcPts val="0"/>
              </a:spcAft>
              <a:buClr>
                <a:schemeClr val="lt1"/>
              </a:buClr>
              <a:buSzPts val="1800"/>
              <a:buChar char="•"/>
              <a:defRPr>
                <a:solidFill>
                  <a:schemeClr val="lt1"/>
                </a:solidFill>
                <a:latin typeface="Arial"/>
                <a:ea typeface="Arial"/>
                <a:cs typeface="Arial"/>
                <a:sym typeface="Arial"/>
              </a:defRPr>
            </a:lvl4pPr>
            <a:lvl5pPr indent="-342900" lvl="4" marL="2286000" algn="l">
              <a:lnSpc>
                <a:spcPct val="90000"/>
              </a:lnSpc>
              <a:spcBef>
                <a:spcPts val="500"/>
              </a:spcBef>
              <a:spcAft>
                <a:spcPts val="0"/>
              </a:spcAft>
              <a:buClr>
                <a:schemeClr val="lt1"/>
              </a:buClr>
              <a:buSzPts val="1800"/>
              <a:buChar char="•"/>
              <a:defRPr>
                <a:solidFill>
                  <a:schemeClr val="lt1"/>
                </a:solidFill>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id="55" name="Google Shape;55;p18"/>
          <p:cNvPicPr preferRelativeResize="0"/>
          <p:nvPr/>
        </p:nvPicPr>
        <p:blipFill rotWithShape="1">
          <a:blip r:embed="rId2">
            <a:alphaModFix/>
          </a:blip>
          <a:srcRect b="0" l="0" r="0" t="0"/>
          <a:stretch/>
        </p:blipFill>
        <p:spPr>
          <a:xfrm>
            <a:off x="838200" y="6397395"/>
            <a:ext cx="2688771" cy="240173"/>
          </a:xfrm>
          <a:prstGeom prst="rect">
            <a:avLst/>
          </a:prstGeom>
          <a:noFill/>
          <a:ln>
            <a:noFill/>
          </a:ln>
        </p:spPr>
      </p:pic>
      <p:cxnSp>
        <p:nvCxnSpPr>
          <p:cNvPr id="56" name="Google Shape;56;p18"/>
          <p:cNvCxnSpPr/>
          <p:nvPr/>
        </p:nvCxnSpPr>
        <p:spPr>
          <a:xfrm>
            <a:off x="838200" y="1690688"/>
            <a:ext cx="4944533" cy="0"/>
          </a:xfrm>
          <a:prstGeom prst="straightConnector1">
            <a:avLst/>
          </a:prstGeom>
          <a:noFill/>
          <a:ln cap="flat" cmpd="sng" w="25400">
            <a:solidFill>
              <a:srgbClr val="E1192B"/>
            </a:solidFill>
            <a:prstDash val="solid"/>
            <a:miter lim="800000"/>
            <a:headEnd len="sm" w="sm" type="none"/>
            <a:tailEnd len="sm" w="sm" type="none"/>
          </a:ln>
        </p:spPr>
      </p:cxnSp>
      <p:pic>
        <p:nvPicPr>
          <p:cNvPr id="57" name="Google Shape;57;p18"/>
          <p:cNvPicPr preferRelativeResize="0"/>
          <p:nvPr/>
        </p:nvPicPr>
        <p:blipFill rotWithShape="1">
          <a:blip r:embed="rId3">
            <a:alphaModFix/>
          </a:blip>
          <a:srcRect b="0" l="0" r="0" t="0"/>
          <a:stretch/>
        </p:blipFill>
        <p:spPr>
          <a:xfrm>
            <a:off x="10604771" y="5559425"/>
            <a:ext cx="1079500" cy="830792"/>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wo Content">
  <p:cSld name="3_Two Content">
    <p:spTree>
      <p:nvGrpSpPr>
        <p:cNvPr id="58" name="Shape 58"/>
        <p:cNvGrpSpPr/>
        <p:nvPr/>
      </p:nvGrpSpPr>
      <p:grpSpPr>
        <a:xfrm>
          <a:off x="0" y="0"/>
          <a:ext cx="0" cy="0"/>
          <a:chOff x="0" y="0"/>
          <a:chExt cx="0" cy="0"/>
        </a:xfrm>
      </p:grpSpPr>
      <p:sp>
        <p:nvSpPr>
          <p:cNvPr id="59" name="Google Shape;59;p19"/>
          <p:cNvSpPr/>
          <p:nvPr/>
        </p:nvSpPr>
        <p:spPr>
          <a:xfrm>
            <a:off x="0" y="0"/>
            <a:ext cx="12192000" cy="6858000"/>
          </a:xfrm>
          <a:prstGeom prst="rect">
            <a:avLst/>
          </a:prstGeom>
          <a:solidFill>
            <a:schemeClr val="dk1"/>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0" name="Google Shape;60;p19"/>
          <p:cNvSpPr txBox="1"/>
          <p:nvPr>
            <p:ph type="title"/>
          </p:nvPr>
        </p:nvSpPr>
        <p:spPr>
          <a:xfrm>
            <a:off x="838200" y="365125"/>
            <a:ext cx="4944533"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4400"/>
              <a:buFont typeface="Arial"/>
              <a:buNone/>
              <a:defRPr>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1" name="Google Shape;61;p19"/>
          <p:cNvSpPr txBox="1"/>
          <p:nvPr>
            <p:ph idx="1" type="body"/>
          </p:nvPr>
        </p:nvSpPr>
        <p:spPr>
          <a:xfrm>
            <a:off x="838200" y="1825625"/>
            <a:ext cx="4944533" cy="4351338"/>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lt1"/>
              </a:buClr>
              <a:buSzPts val="2800"/>
              <a:buChar char="•"/>
              <a:defRPr>
                <a:solidFill>
                  <a:schemeClr val="lt1"/>
                </a:solidFill>
                <a:latin typeface="Arial"/>
                <a:ea typeface="Arial"/>
                <a:cs typeface="Arial"/>
                <a:sym typeface="Arial"/>
              </a:defRPr>
            </a:lvl1pPr>
            <a:lvl2pPr indent="-381000" lvl="1" marL="914400" algn="l">
              <a:lnSpc>
                <a:spcPct val="90000"/>
              </a:lnSpc>
              <a:spcBef>
                <a:spcPts val="500"/>
              </a:spcBef>
              <a:spcAft>
                <a:spcPts val="0"/>
              </a:spcAft>
              <a:buClr>
                <a:schemeClr val="lt1"/>
              </a:buClr>
              <a:buSzPts val="2400"/>
              <a:buChar char="•"/>
              <a:defRPr>
                <a:solidFill>
                  <a:schemeClr val="lt1"/>
                </a:solidFill>
                <a:latin typeface="Arial"/>
                <a:ea typeface="Arial"/>
                <a:cs typeface="Arial"/>
                <a:sym typeface="Arial"/>
              </a:defRPr>
            </a:lvl2pPr>
            <a:lvl3pPr indent="-355600" lvl="2" marL="1371600" algn="l">
              <a:lnSpc>
                <a:spcPct val="90000"/>
              </a:lnSpc>
              <a:spcBef>
                <a:spcPts val="500"/>
              </a:spcBef>
              <a:spcAft>
                <a:spcPts val="0"/>
              </a:spcAft>
              <a:buClr>
                <a:schemeClr val="lt1"/>
              </a:buClr>
              <a:buSzPts val="2000"/>
              <a:buChar char="•"/>
              <a:defRPr>
                <a:solidFill>
                  <a:schemeClr val="lt1"/>
                </a:solidFill>
                <a:latin typeface="Arial"/>
                <a:ea typeface="Arial"/>
                <a:cs typeface="Arial"/>
                <a:sym typeface="Arial"/>
              </a:defRPr>
            </a:lvl3pPr>
            <a:lvl4pPr indent="-342900" lvl="3" marL="1828800" algn="l">
              <a:lnSpc>
                <a:spcPct val="90000"/>
              </a:lnSpc>
              <a:spcBef>
                <a:spcPts val="500"/>
              </a:spcBef>
              <a:spcAft>
                <a:spcPts val="0"/>
              </a:spcAft>
              <a:buClr>
                <a:schemeClr val="lt1"/>
              </a:buClr>
              <a:buSzPts val="1800"/>
              <a:buChar char="•"/>
              <a:defRPr>
                <a:solidFill>
                  <a:schemeClr val="lt1"/>
                </a:solidFill>
                <a:latin typeface="Arial"/>
                <a:ea typeface="Arial"/>
                <a:cs typeface="Arial"/>
                <a:sym typeface="Arial"/>
              </a:defRPr>
            </a:lvl4pPr>
            <a:lvl5pPr indent="-342900" lvl="4" marL="2286000" algn="l">
              <a:lnSpc>
                <a:spcPct val="90000"/>
              </a:lnSpc>
              <a:spcBef>
                <a:spcPts val="500"/>
              </a:spcBef>
              <a:spcAft>
                <a:spcPts val="0"/>
              </a:spcAft>
              <a:buClr>
                <a:schemeClr val="lt1"/>
              </a:buClr>
              <a:buSzPts val="1800"/>
              <a:buChar char="•"/>
              <a:defRPr>
                <a:solidFill>
                  <a:schemeClr val="lt1"/>
                </a:solidFill>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cxnSp>
        <p:nvCxnSpPr>
          <p:cNvPr id="62" name="Google Shape;62;p19"/>
          <p:cNvCxnSpPr/>
          <p:nvPr/>
        </p:nvCxnSpPr>
        <p:spPr>
          <a:xfrm>
            <a:off x="838200" y="1690688"/>
            <a:ext cx="4944533" cy="0"/>
          </a:xfrm>
          <a:prstGeom prst="straightConnector1">
            <a:avLst/>
          </a:prstGeom>
          <a:noFill/>
          <a:ln cap="flat" cmpd="sng" w="25400">
            <a:solidFill>
              <a:srgbClr val="E1192B"/>
            </a:solidFill>
            <a:prstDash val="solid"/>
            <a:miter lim="800000"/>
            <a:headEnd len="sm" w="sm" type="none"/>
            <a:tailEnd len="sm" w="sm" type="none"/>
          </a:ln>
        </p:spPr>
      </p:cxnSp>
      <p:sp>
        <p:nvSpPr>
          <p:cNvPr id="63" name="Google Shape;63;p19"/>
          <p:cNvSpPr txBox="1"/>
          <p:nvPr>
            <p:ph idx="2" type="body"/>
          </p:nvPr>
        </p:nvSpPr>
        <p:spPr>
          <a:xfrm>
            <a:off x="6535994" y="1825625"/>
            <a:ext cx="4944533" cy="4351338"/>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lt1"/>
              </a:buClr>
              <a:buSzPts val="2800"/>
              <a:buChar char="•"/>
              <a:defRPr>
                <a:solidFill>
                  <a:schemeClr val="lt1"/>
                </a:solidFill>
                <a:latin typeface="Arial"/>
                <a:ea typeface="Arial"/>
                <a:cs typeface="Arial"/>
                <a:sym typeface="Arial"/>
              </a:defRPr>
            </a:lvl1pPr>
            <a:lvl2pPr indent="-381000" lvl="1" marL="914400" algn="l">
              <a:lnSpc>
                <a:spcPct val="90000"/>
              </a:lnSpc>
              <a:spcBef>
                <a:spcPts val="500"/>
              </a:spcBef>
              <a:spcAft>
                <a:spcPts val="0"/>
              </a:spcAft>
              <a:buClr>
                <a:schemeClr val="lt1"/>
              </a:buClr>
              <a:buSzPts val="2400"/>
              <a:buChar char="•"/>
              <a:defRPr>
                <a:solidFill>
                  <a:schemeClr val="lt1"/>
                </a:solidFill>
                <a:latin typeface="Arial"/>
                <a:ea typeface="Arial"/>
                <a:cs typeface="Arial"/>
                <a:sym typeface="Arial"/>
              </a:defRPr>
            </a:lvl2pPr>
            <a:lvl3pPr indent="-355600" lvl="2" marL="1371600" algn="l">
              <a:lnSpc>
                <a:spcPct val="90000"/>
              </a:lnSpc>
              <a:spcBef>
                <a:spcPts val="500"/>
              </a:spcBef>
              <a:spcAft>
                <a:spcPts val="0"/>
              </a:spcAft>
              <a:buClr>
                <a:schemeClr val="lt1"/>
              </a:buClr>
              <a:buSzPts val="2000"/>
              <a:buChar char="•"/>
              <a:defRPr>
                <a:solidFill>
                  <a:schemeClr val="lt1"/>
                </a:solidFill>
                <a:latin typeface="Arial"/>
                <a:ea typeface="Arial"/>
                <a:cs typeface="Arial"/>
                <a:sym typeface="Arial"/>
              </a:defRPr>
            </a:lvl3pPr>
            <a:lvl4pPr indent="-342900" lvl="3" marL="1828800" algn="l">
              <a:lnSpc>
                <a:spcPct val="90000"/>
              </a:lnSpc>
              <a:spcBef>
                <a:spcPts val="500"/>
              </a:spcBef>
              <a:spcAft>
                <a:spcPts val="0"/>
              </a:spcAft>
              <a:buClr>
                <a:schemeClr val="lt1"/>
              </a:buClr>
              <a:buSzPts val="1800"/>
              <a:buChar char="•"/>
              <a:defRPr>
                <a:solidFill>
                  <a:schemeClr val="lt1"/>
                </a:solidFill>
                <a:latin typeface="Arial"/>
                <a:ea typeface="Arial"/>
                <a:cs typeface="Arial"/>
                <a:sym typeface="Arial"/>
              </a:defRPr>
            </a:lvl4pPr>
            <a:lvl5pPr indent="-342900" lvl="4" marL="2286000" algn="l">
              <a:lnSpc>
                <a:spcPct val="90000"/>
              </a:lnSpc>
              <a:spcBef>
                <a:spcPts val="500"/>
              </a:spcBef>
              <a:spcAft>
                <a:spcPts val="0"/>
              </a:spcAft>
              <a:buClr>
                <a:schemeClr val="lt1"/>
              </a:buClr>
              <a:buSzPts val="1800"/>
              <a:buChar char="•"/>
              <a:defRPr>
                <a:solidFill>
                  <a:schemeClr val="lt1"/>
                </a:solidFill>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cxnSp>
        <p:nvCxnSpPr>
          <p:cNvPr id="64" name="Google Shape;64;p19"/>
          <p:cNvCxnSpPr/>
          <p:nvPr/>
        </p:nvCxnSpPr>
        <p:spPr>
          <a:xfrm>
            <a:off x="6150761" y="1825625"/>
            <a:ext cx="0" cy="4571772"/>
          </a:xfrm>
          <a:prstGeom prst="straightConnector1">
            <a:avLst/>
          </a:prstGeom>
          <a:noFill/>
          <a:ln cap="flat" cmpd="sng" w="25400">
            <a:solidFill>
              <a:srgbClr val="E1192B"/>
            </a:solidFill>
            <a:prstDash val="solid"/>
            <a:miter lim="800000"/>
            <a:headEnd len="sm" w="sm" type="none"/>
            <a:tailEnd len="sm" w="sm" type="none"/>
          </a:ln>
        </p:spPr>
      </p:cxnSp>
      <p:pic>
        <p:nvPicPr>
          <p:cNvPr id="65" name="Google Shape;65;p19"/>
          <p:cNvPicPr preferRelativeResize="0"/>
          <p:nvPr/>
        </p:nvPicPr>
        <p:blipFill rotWithShape="1">
          <a:blip r:embed="rId2">
            <a:alphaModFix/>
          </a:blip>
          <a:srcRect b="0" l="0" r="0" t="0"/>
          <a:stretch/>
        </p:blipFill>
        <p:spPr>
          <a:xfrm>
            <a:off x="10604771" y="5559425"/>
            <a:ext cx="1079500" cy="830792"/>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wo Content">
  <p:cSld name="2_Two Content">
    <p:spTree>
      <p:nvGrpSpPr>
        <p:cNvPr id="66" name="Shape 66"/>
        <p:cNvGrpSpPr/>
        <p:nvPr/>
      </p:nvGrpSpPr>
      <p:grpSpPr>
        <a:xfrm>
          <a:off x="0" y="0"/>
          <a:ext cx="0" cy="0"/>
          <a:chOff x="0" y="0"/>
          <a:chExt cx="0" cy="0"/>
        </a:xfrm>
      </p:grpSpPr>
      <p:sp>
        <p:nvSpPr>
          <p:cNvPr id="67" name="Google Shape;67;p20"/>
          <p:cNvSpPr txBox="1"/>
          <p:nvPr>
            <p:ph type="title"/>
          </p:nvPr>
        </p:nvSpPr>
        <p:spPr>
          <a:xfrm>
            <a:off x="838200" y="365125"/>
            <a:ext cx="4944533"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4400"/>
              <a:buFont typeface="Arial"/>
              <a:buNone/>
              <a:defRPr>
                <a:solidFill>
                  <a:schemeClr val="dk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8" name="Google Shape;68;p20"/>
          <p:cNvSpPr txBox="1"/>
          <p:nvPr>
            <p:ph idx="1" type="body"/>
          </p:nvPr>
        </p:nvSpPr>
        <p:spPr>
          <a:xfrm>
            <a:off x="838200" y="1825625"/>
            <a:ext cx="4944533" cy="4351338"/>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a:solidFill>
                  <a:schemeClr val="dk1"/>
                </a:solidFill>
                <a:latin typeface="Arial"/>
                <a:ea typeface="Arial"/>
                <a:cs typeface="Arial"/>
                <a:sym typeface="Arial"/>
              </a:defRPr>
            </a:lvl1pPr>
            <a:lvl2pPr indent="-381000" lvl="1" marL="914400" algn="l">
              <a:lnSpc>
                <a:spcPct val="90000"/>
              </a:lnSpc>
              <a:spcBef>
                <a:spcPts val="500"/>
              </a:spcBef>
              <a:spcAft>
                <a:spcPts val="0"/>
              </a:spcAft>
              <a:buClr>
                <a:schemeClr val="dk1"/>
              </a:buClr>
              <a:buSzPts val="2400"/>
              <a:buChar char="•"/>
              <a:defRPr>
                <a:solidFill>
                  <a:schemeClr val="dk1"/>
                </a:solidFill>
                <a:latin typeface="Arial"/>
                <a:ea typeface="Arial"/>
                <a:cs typeface="Arial"/>
                <a:sym typeface="Arial"/>
              </a:defRPr>
            </a:lvl2pPr>
            <a:lvl3pPr indent="-355600" lvl="2" marL="1371600" algn="l">
              <a:lnSpc>
                <a:spcPct val="90000"/>
              </a:lnSpc>
              <a:spcBef>
                <a:spcPts val="500"/>
              </a:spcBef>
              <a:spcAft>
                <a:spcPts val="0"/>
              </a:spcAft>
              <a:buClr>
                <a:schemeClr val="dk1"/>
              </a:buClr>
              <a:buSzPts val="2000"/>
              <a:buChar char="•"/>
              <a:defRPr>
                <a:solidFill>
                  <a:schemeClr val="dk1"/>
                </a:solidFill>
                <a:latin typeface="Arial"/>
                <a:ea typeface="Arial"/>
                <a:cs typeface="Arial"/>
                <a:sym typeface="Arial"/>
              </a:defRPr>
            </a:lvl3pPr>
            <a:lvl4pPr indent="-342900" lvl="3" marL="1828800" algn="l">
              <a:lnSpc>
                <a:spcPct val="90000"/>
              </a:lnSpc>
              <a:spcBef>
                <a:spcPts val="500"/>
              </a:spcBef>
              <a:spcAft>
                <a:spcPts val="0"/>
              </a:spcAft>
              <a:buClr>
                <a:schemeClr val="dk1"/>
              </a:buClr>
              <a:buSzPts val="1800"/>
              <a:buChar char="•"/>
              <a:defRPr>
                <a:solidFill>
                  <a:schemeClr val="dk1"/>
                </a:solidFill>
                <a:latin typeface="Arial"/>
                <a:ea typeface="Arial"/>
                <a:cs typeface="Arial"/>
                <a:sym typeface="Arial"/>
              </a:defRPr>
            </a:lvl4pPr>
            <a:lvl5pPr indent="-342900" lvl="4" marL="2286000" algn="l">
              <a:lnSpc>
                <a:spcPct val="90000"/>
              </a:lnSpc>
              <a:spcBef>
                <a:spcPts val="500"/>
              </a:spcBef>
              <a:spcAft>
                <a:spcPts val="0"/>
              </a:spcAft>
              <a:buClr>
                <a:schemeClr val="dk1"/>
              </a:buClr>
              <a:buSzPts val="1800"/>
              <a:buChar char="•"/>
              <a:defRPr>
                <a:solidFill>
                  <a:schemeClr val="dk1"/>
                </a:solidFill>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id="69" name="Google Shape;69;p20"/>
          <p:cNvPicPr preferRelativeResize="0"/>
          <p:nvPr/>
        </p:nvPicPr>
        <p:blipFill rotWithShape="1">
          <a:blip r:embed="rId2">
            <a:alphaModFix/>
          </a:blip>
          <a:srcRect b="0" l="0" r="0" t="0"/>
          <a:stretch/>
        </p:blipFill>
        <p:spPr>
          <a:xfrm>
            <a:off x="838200" y="6397395"/>
            <a:ext cx="2688771" cy="240173"/>
          </a:xfrm>
          <a:prstGeom prst="rect">
            <a:avLst/>
          </a:prstGeom>
          <a:noFill/>
          <a:ln>
            <a:noFill/>
          </a:ln>
        </p:spPr>
      </p:pic>
      <p:cxnSp>
        <p:nvCxnSpPr>
          <p:cNvPr id="70" name="Google Shape;70;p20"/>
          <p:cNvCxnSpPr/>
          <p:nvPr/>
        </p:nvCxnSpPr>
        <p:spPr>
          <a:xfrm>
            <a:off x="838200" y="1690688"/>
            <a:ext cx="4944533" cy="0"/>
          </a:xfrm>
          <a:prstGeom prst="straightConnector1">
            <a:avLst/>
          </a:prstGeom>
          <a:noFill/>
          <a:ln cap="flat" cmpd="sng" w="25400">
            <a:solidFill>
              <a:srgbClr val="E1192B"/>
            </a:solidFill>
            <a:prstDash val="solid"/>
            <a:miter lim="800000"/>
            <a:headEnd len="sm" w="sm" type="none"/>
            <a:tailEnd len="sm" w="sm" type="none"/>
          </a:ln>
        </p:spPr>
      </p:cxnSp>
      <p:cxnSp>
        <p:nvCxnSpPr>
          <p:cNvPr id="71" name="Google Shape;71;p20"/>
          <p:cNvCxnSpPr/>
          <p:nvPr/>
        </p:nvCxnSpPr>
        <p:spPr>
          <a:xfrm>
            <a:off x="6150761" y="1825625"/>
            <a:ext cx="0" cy="4571772"/>
          </a:xfrm>
          <a:prstGeom prst="straightConnector1">
            <a:avLst/>
          </a:prstGeom>
          <a:noFill/>
          <a:ln cap="flat" cmpd="sng" w="25400">
            <a:solidFill>
              <a:srgbClr val="E1192B"/>
            </a:solidFill>
            <a:prstDash val="solid"/>
            <a:miter lim="800000"/>
            <a:headEnd len="sm" w="sm" type="none"/>
            <a:tailEnd len="sm" w="sm" type="none"/>
          </a:ln>
        </p:spPr>
      </p:cxnSp>
      <p:sp>
        <p:nvSpPr>
          <p:cNvPr id="72" name="Google Shape;72;p20"/>
          <p:cNvSpPr txBox="1"/>
          <p:nvPr>
            <p:ph idx="2" type="body"/>
          </p:nvPr>
        </p:nvSpPr>
        <p:spPr>
          <a:xfrm>
            <a:off x="6553200" y="1825625"/>
            <a:ext cx="4944533" cy="4351338"/>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a:solidFill>
                  <a:schemeClr val="dk1"/>
                </a:solidFill>
                <a:latin typeface="Arial"/>
                <a:ea typeface="Arial"/>
                <a:cs typeface="Arial"/>
                <a:sym typeface="Arial"/>
              </a:defRPr>
            </a:lvl1pPr>
            <a:lvl2pPr indent="-381000" lvl="1" marL="914400" algn="l">
              <a:lnSpc>
                <a:spcPct val="90000"/>
              </a:lnSpc>
              <a:spcBef>
                <a:spcPts val="500"/>
              </a:spcBef>
              <a:spcAft>
                <a:spcPts val="0"/>
              </a:spcAft>
              <a:buClr>
                <a:schemeClr val="dk1"/>
              </a:buClr>
              <a:buSzPts val="2400"/>
              <a:buChar char="•"/>
              <a:defRPr>
                <a:solidFill>
                  <a:schemeClr val="dk1"/>
                </a:solidFill>
                <a:latin typeface="Arial"/>
                <a:ea typeface="Arial"/>
                <a:cs typeface="Arial"/>
                <a:sym typeface="Arial"/>
              </a:defRPr>
            </a:lvl2pPr>
            <a:lvl3pPr indent="-355600" lvl="2" marL="1371600" algn="l">
              <a:lnSpc>
                <a:spcPct val="90000"/>
              </a:lnSpc>
              <a:spcBef>
                <a:spcPts val="500"/>
              </a:spcBef>
              <a:spcAft>
                <a:spcPts val="0"/>
              </a:spcAft>
              <a:buClr>
                <a:schemeClr val="dk1"/>
              </a:buClr>
              <a:buSzPts val="2000"/>
              <a:buChar char="•"/>
              <a:defRPr>
                <a:solidFill>
                  <a:schemeClr val="dk1"/>
                </a:solidFill>
                <a:latin typeface="Arial"/>
                <a:ea typeface="Arial"/>
                <a:cs typeface="Arial"/>
                <a:sym typeface="Arial"/>
              </a:defRPr>
            </a:lvl3pPr>
            <a:lvl4pPr indent="-342900" lvl="3" marL="1828800" algn="l">
              <a:lnSpc>
                <a:spcPct val="90000"/>
              </a:lnSpc>
              <a:spcBef>
                <a:spcPts val="500"/>
              </a:spcBef>
              <a:spcAft>
                <a:spcPts val="0"/>
              </a:spcAft>
              <a:buClr>
                <a:schemeClr val="dk1"/>
              </a:buClr>
              <a:buSzPts val="1800"/>
              <a:buChar char="•"/>
              <a:defRPr>
                <a:solidFill>
                  <a:schemeClr val="dk1"/>
                </a:solidFill>
                <a:latin typeface="Arial"/>
                <a:ea typeface="Arial"/>
                <a:cs typeface="Arial"/>
                <a:sym typeface="Arial"/>
              </a:defRPr>
            </a:lvl4pPr>
            <a:lvl5pPr indent="-342900" lvl="4" marL="2286000" algn="l">
              <a:lnSpc>
                <a:spcPct val="90000"/>
              </a:lnSpc>
              <a:spcBef>
                <a:spcPts val="500"/>
              </a:spcBef>
              <a:spcAft>
                <a:spcPts val="0"/>
              </a:spcAft>
              <a:buClr>
                <a:schemeClr val="dk1"/>
              </a:buClr>
              <a:buSzPts val="1800"/>
              <a:buChar char="•"/>
              <a:defRPr>
                <a:solidFill>
                  <a:schemeClr val="dk1"/>
                </a:solidFill>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id="73" name="Google Shape;73;p20"/>
          <p:cNvPicPr preferRelativeResize="0"/>
          <p:nvPr/>
        </p:nvPicPr>
        <p:blipFill rotWithShape="1">
          <a:blip r:embed="rId3">
            <a:alphaModFix/>
          </a:blip>
          <a:srcRect b="0" l="0" r="0" t="0"/>
          <a:stretch/>
        </p:blipFill>
        <p:spPr>
          <a:xfrm>
            <a:off x="10604771" y="5559425"/>
            <a:ext cx="1079500" cy="830792"/>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Only">
  <p:cSld name="3_Title Only">
    <p:spTree>
      <p:nvGrpSpPr>
        <p:cNvPr id="74" name="Shape 74"/>
        <p:cNvGrpSpPr/>
        <p:nvPr/>
      </p:nvGrpSpPr>
      <p:grpSpPr>
        <a:xfrm>
          <a:off x="0" y="0"/>
          <a:ext cx="0" cy="0"/>
          <a:chOff x="0" y="0"/>
          <a:chExt cx="0" cy="0"/>
        </a:xfrm>
      </p:grpSpPr>
      <p:pic>
        <p:nvPicPr>
          <p:cNvPr id="75" name="Google Shape;75;p21"/>
          <p:cNvPicPr preferRelativeResize="0"/>
          <p:nvPr/>
        </p:nvPicPr>
        <p:blipFill rotWithShape="1">
          <a:blip r:embed="rId2">
            <a:alphaModFix/>
          </a:blip>
          <a:srcRect b="0" l="0" r="0" t="0"/>
          <a:stretch/>
        </p:blipFill>
        <p:spPr>
          <a:xfrm>
            <a:off x="838200" y="337165"/>
            <a:ext cx="2858729" cy="901861"/>
          </a:xfrm>
          <a:prstGeom prst="rect">
            <a:avLst/>
          </a:prstGeom>
          <a:noFill/>
          <a:ln>
            <a:noFill/>
          </a:ln>
        </p:spPr>
      </p:pic>
      <p:sp>
        <p:nvSpPr>
          <p:cNvPr id="76" name="Google Shape;76;p21"/>
          <p:cNvSpPr txBox="1"/>
          <p:nvPr>
            <p:ph idx="1" type="body"/>
          </p:nvPr>
        </p:nvSpPr>
        <p:spPr>
          <a:xfrm>
            <a:off x="838200" y="1692001"/>
            <a:ext cx="10515600" cy="4351338"/>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a:latin typeface="Arial"/>
                <a:ea typeface="Arial"/>
                <a:cs typeface="Arial"/>
                <a:sym typeface="Arial"/>
              </a:defRPr>
            </a:lvl1pPr>
            <a:lvl2pPr indent="-381000" lvl="1" marL="914400" algn="l">
              <a:lnSpc>
                <a:spcPct val="90000"/>
              </a:lnSpc>
              <a:spcBef>
                <a:spcPts val="500"/>
              </a:spcBef>
              <a:spcAft>
                <a:spcPts val="0"/>
              </a:spcAft>
              <a:buClr>
                <a:schemeClr val="dk1"/>
              </a:buClr>
              <a:buSzPts val="2400"/>
              <a:buChar char="•"/>
              <a:defRPr>
                <a:latin typeface="Arial"/>
                <a:ea typeface="Arial"/>
                <a:cs typeface="Arial"/>
                <a:sym typeface="Arial"/>
              </a:defRPr>
            </a:lvl2pPr>
            <a:lvl3pPr indent="-355600" lvl="2" marL="1371600" algn="l">
              <a:lnSpc>
                <a:spcPct val="90000"/>
              </a:lnSpc>
              <a:spcBef>
                <a:spcPts val="500"/>
              </a:spcBef>
              <a:spcAft>
                <a:spcPts val="0"/>
              </a:spcAft>
              <a:buClr>
                <a:schemeClr val="dk1"/>
              </a:buClr>
              <a:buSzPts val="2000"/>
              <a:buChar char="•"/>
              <a:defRPr>
                <a:latin typeface="Arial"/>
                <a:ea typeface="Arial"/>
                <a:cs typeface="Arial"/>
                <a:sym typeface="Arial"/>
              </a:defRPr>
            </a:lvl3pPr>
            <a:lvl4pPr indent="-342900" lvl="3" marL="1828800" algn="l">
              <a:lnSpc>
                <a:spcPct val="90000"/>
              </a:lnSpc>
              <a:spcBef>
                <a:spcPts val="500"/>
              </a:spcBef>
              <a:spcAft>
                <a:spcPts val="0"/>
              </a:spcAft>
              <a:buClr>
                <a:schemeClr val="dk1"/>
              </a:buClr>
              <a:buSzPts val="1800"/>
              <a:buChar char="•"/>
              <a:defRPr>
                <a:latin typeface="Arial"/>
                <a:ea typeface="Arial"/>
                <a:cs typeface="Arial"/>
                <a:sym typeface="Arial"/>
              </a:defRPr>
            </a:lvl4pPr>
            <a:lvl5pPr indent="-342900" lvl="4" marL="2286000" algn="l">
              <a:lnSpc>
                <a:spcPct val="90000"/>
              </a:lnSpc>
              <a:spcBef>
                <a:spcPts val="500"/>
              </a:spcBef>
              <a:spcAft>
                <a:spcPts val="0"/>
              </a:spcAft>
              <a:buClr>
                <a:schemeClr val="dk1"/>
              </a:buClr>
              <a:buSzPts val="1800"/>
              <a:buChar char="•"/>
              <a:defRPr>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cxnSp>
        <p:nvCxnSpPr>
          <p:cNvPr id="77" name="Google Shape;77;p21"/>
          <p:cNvCxnSpPr/>
          <p:nvPr/>
        </p:nvCxnSpPr>
        <p:spPr>
          <a:xfrm>
            <a:off x="1897380" y="1332089"/>
            <a:ext cx="8750864" cy="0"/>
          </a:xfrm>
          <a:prstGeom prst="straightConnector1">
            <a:avLst/>
          </a:prstGeom>
          <a:noFill/>
          <a:ln cap="flat" cmpd="sng" w="25400">
            <a:solidFill>
              <a:srgbClr val="E1192B"/>
            </a:solidFill>
            <a:prstDash val="solid"/>
            <a:miter lim="800000"/>
            <a:headEnd len="sm" w="sm" type="none"/>
            <a:tailEnd len="sm" w="sm" type="none"/>
          </a:ln>
        </p:spPr>
      </p:cxnSp>
      <p:pic>
        <p:nvPicPr>
          <p:cNvPr id="78" name="Google Shape;78;p21"/>
          <p:cNvPicPr preferRelativeResize="0"/>
          <p:nvPr/>
        </p:nvPicPr>
        <p:blipFill rotWithShape="1">
          <a:blip r:embed="rId3">
            <a:alphaModFix/>
          </a:blip>
          <a:srcRect b="0" l="0" r="0" t="0"/>
          <a:stretch/>
        </p:blipFill>
        <p:spPr>
          <a:xfrm>
            <a:off x="10604771" y="5559425"/>
            <a:ext cx="1079500" cy="830792"/>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bg>
      <p:bgPr>
        <a:solidFill>
          <a:schemeClr val="lt1">
            <a:alpha val="44705"/>
          </a:schemeClr>
        </a:solidFill>
      </p:bgPr>
    </p:bg>
    <p:spTree>
      <p:nvGrpSpPr>
        <p:cNvPr id="79" name="Shape 79"/>
        <p:cNvGrpSpPr/>
        <p:nvPr/>
      </p:nvGrpSpPr>
      <p:grpSpPr>
        <a:xfrm>
          <a:off x="0" y="0"/>
          <a:ext cx="0" cy="0"/>
          <a:chOff x="0" y="0"/>
          <a:chExt cx="0" cy="0"/>
        </a:xfrm>
      </p:grpSpPr>
      <p:sp>
        <p:nvSpPr>
          <p:cNvPr id="80" name="Google Shape;80;p22"/>
          <p:cNvSpPr txBox="1"/>
          <p:nvPr/>
        </p:nvSpPr>
        <p:spPr>
          <a:xfrm>
            <a:off x="838200" y="598310"/>
            <a:ext cx="10515600" cy="733779"/>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chemeClr val="dk1"/>
              </a:buClr>
              <a:buSzPts val="4400"/>
              <a:buFont typeface="Arial"/>
              <a:buNone/>
            </a:pPr>
            <a:r>
              <a:rPr lang="en-US" sz="4400">
                <a:solidFill>
                  <a:schemeClr val="dk1"/>
                </a:solidFill>
                <a:latin typeface="Arial"/>
                <a:ea typeface="Arial"/>
                <a:cs typeface="Arial"/>
                <a:sym typeface="Arial"/>
              </a:rPr>
              <a:t>Click to edit Master title style</a:t>
            </a:r>
            <a:endParaRPr/>
          </a:p>
        </p:txBody>
      </p:sp>
      <p:cxnSp>
        <p:nvCxnSpPr>
          <p:cNvPr id="81" name="Google Shape;81;p22"/>
          <p:cNvCxnSpPr/>
          <p:nvPr/>
        </p:nvCxnSpPr>
        <p:spPr>
          <a:xfrm>
            <a:off x="838200" y="1332089"/>
            <a:ext cx="9766571" cy="0"/>
          </a:xfrm>
          <a:prstGeom prst="straightConnector1">
            <a:avLst/>
          </a:prstGeom>
          <a:noFill/>
          <a:ln cap="flat" cmpd="sng" w="25400">
            <a:solidFill>
              <a:srgbClr val="E1192B"/>
            </a:solidFill>
            <a:prstDash val="solid"/>
            <a:miter lim="800000"/>
            <a:headEnd len="sm" w="sm" type="none"/>
            <a:tailEnd len="sm" w="sm" type="none"/>
          </a:ln>
        </p:spPr>
      </p:cxnSp>
      <p:pic>
        <p:nvPicPr>
          <p:cNvPr id="82" name="Google Shape;82;p22"/>
          <p:cNvPicPr preferRelativeResize="0"/>
          <p:nvPr/>
        </p:nvPicPr>
        <p:blipFill rotWithShape="1">
          <a:blip r:embed="rId2">
            <a:alphaModFix/>
          </a:blip>
          <a:srcRect b="0" l="0" r="0" t="0"/>
          <a:stretch/>
        </p:blipFill>
        <p:spPr>
          <a:xfrm>
            <a:off x="10604771" y="5559425"/>
            <a:ext cx="1079500" cy="830792"/>
          </a:xfrm>
          <a:prstGeom prst="rect">
            <a:avLst/>
          </a:prstGeom>
          <a:noFill/>
          <a:ln>
            <a:noFill/>
          </a:ln>
        </p:spPr>
      </p:pic>
      <p:sp>
        <p:nvSpPr>
          <p:cNvPr id="83" name="Google Shape;83;p22"/>
          <p:cNvSpPr txBox="1"/>
          <p:nvPr>
            <p:ph idx="1" type="body"/>
          </p:nvPr>
        </p:nvSpPr>
        <p:spPr>
          <a:xfrm>
            <a:off x="838200" y="1692001"/>
            <a:ext cx="10515600" cy="4351338"/>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a:latin typeface="Arial"/>
                <a:ea typeface="Arial"/>
                <a:cs typeface="Arial"/>
                <a:sym typeface="Arial"/>
              </a:defRPr>
            </a:lvl1pPr>
            <a:lvl2pPr indent="-381000" lvl="1" marL="914400" algn="l">
              <a:lnSpc>
                <a:spcPct val="90000"/>
              </a:lnSpc>
              <a:spcBef>
                <a:spcPts val="500"/>
              </a:spcBef>
              <a:spcAft>
                <a:spcPts val="0"/>
              </a:spcAft>
              <a:buClr>
                <a:schemeClr val="dk1"/>
              </a:buClr>
              <a:buSzPts val="2400"/>
              <a:buChar char="•"/>
              <a:defRPr>
                <a:latin typeface="Arial"/>
                <a:ea typeface="Arial"/>
                <a:cs typeface="Arial"/>
                <a:sym typeface="Arial"/>
              </a:defRPr>
            </a:lvl2pPr>
            <a:lvl3pPr indent="-355600" lvl="2" marL="1371600" algn="l">
              <a:lnSpc>
                <a:spcPct val="90000"/>
              </a:lnSpc>
              <a:spcBef>
                <a:spcPts val="500"/>
              </a:spcBef>
              <a:spcAft>
                <a:spcPts val="0"/>
              </a:spcAft>
              <a:buClr>
                <a:schemeClr val="dk1"/>
              </a:buClr>
              <a:buSzPts val="2000"/>
              <a:buChar char="•"/>
              <a:defRPr>
                <a:latin typeface="Arial"/>
                <a:ea typeface="Arial"/>
                <a:cs typeface="Arial"/>
                <a:sym typeface="Arial"/>
              </a:defRPr>
            </a:lvl3pPr>
            <a:lvl4pPr indent="-342900" lvl="3" marL="1828800" algn="l">
              <a:lnSpc>
                <a:spcPct val="90000"/>
              </a:lnSpc>
              <a:spcBef>
                <a:spcPts val="500"/>
              </a:spcBef>
              <a:spcAft>
                <a:spcPts val="0"/>
              </a:spcAft>
              <a:buClr>
                <a:schemeClr val="dk1"/>
              </a:buClr>
              <a:buSzPts val="1800"/>
              <a:buChar char="•"/>
              <a:defRPr>
                <a:latin typeface="Arial"/>
                <a:ea typeface="Arial"/>
                <a:cs typeface="Arial"/>
                <a:sym typeface="Arial"/>
              </a:defRPr>
            </a:lvl4pPr>
            <a:lvl5pPr indent="-342900" lvl="4" marL="2286000" algn="l">
              <a:lnSpc>
                <a:spcPct val="90000"/>
              </a:lnSpc>
              <a:spcBef>
                <a:spcPts val="500"/>
              </a:spcBef>
              <a:spcAft>
                <a:spcPts val="0"/>
              </a:spcAft>
              <a:buClr>
                <a:schemeClr val="dk1"/>
              </a:buClr>
              <a:buSzPts val="1800"/>
              <a:buChar char="•"/>
              <a:defRPr>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Blank">
  <p:cSld name="3_Blank">
    <p:spTree>
      <p:nvGrpSpPr>
        <p:cNvPr id="84" name="Shape 84"/>
        <p:cNvGrpSpPr/>
        <p:nvPr/>
      </p:nvGrpSpPr>
      <p:grpSpPr>
        <a:xfrm>
          <a:off x="0" y="0"/>
          <a:ext cx="0" cy="0"/>
          <a:chOff x="0" y="0"/>
          <a:chExt cx="0" cy="0"/>
        </a:xfrm>
      </p:grpSpPr>
      <p:sp>
        <p:nvSpPr>
          <p:cNvPr id="85" name="Google Shape;85;p23"/>
          <p:cNvSpPr/>
          <p:nvPr/>
        </p:nvSpPr>
        <p:spPr>
          <a:xfrm>
            <a:off x="0" y="0"/>
            <a:ext cx="12192000" cy="6858000"/>
          </a:xfrm>
          <a:prstGeom prst="rect">
            <a:avLst/>
          </a:prstGeom>
          <a:solidFill>
            <a:schemeClr val="dk1"/>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6" name="Google Shape;86;p23"/>
          <p:cNvSpPr txBox="1"/>
          <p:nvPr>
            <p:ph type="title"/>
          </p:nvPr>
        </p:nvSpPr>
        <p:spPr>
          <a:xfrm>
            <a:off x="838200" y="598310"/>
            <a:ext cx="10515600" cy="733779"/>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4400"/>
              <a:buFont typeface="Arial"/>
              <a:buNone/>
              <a:defRPr>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cxnSp>
        <p:nvCxnSpPr>
          <p:cNvPr id="87" name="Google Shape;87;p23"/>
          <p:cNvCxnSpPr/>
          <p:nvPr/>
        </p:nvCxnSpPr>
        <p:spPr>
          <a:xfrm>
            <a:off x="838200" y="1332089"/>
            <a:ext cx="9810044" cy="0"/>
          </a:xfrm>
          <a:prstGeom prst="straightConnector1">
            <a:avLst/>
          </a:prstGeom>
          <a:noFill/>
          <a:ln cap="flat" cmpd="sng" w="25400">
            <a:solidFill>
              <a:srgbClr val="E1192B"/>
            </a:solidFill>
            <a:prstDash val="solid"/>
            <a:miter lim="800000"/>
            <a:headEnd len="sm" w="sm" type="none"/>
            <a:tailEnd len="sm" w="sm" type="none"/>
          </a:ln>
        </p:spPr>
      </p:cxnSp>
      <p:sp>
        <p:nvSpPr>
          <p:cNvPr id="88" name="Google Shape;88;p23"/>
          <p:cNvSpPr txBox="1"/>
          <p:nvPr>
            <p:ph idx="1" type="body"/>
          </p:nvPr>
        </p:nvSpPr>
        <p:spPr>
          <a:xfrm>
            <a:off x="838200" y="1692001"/>
            <a:ext cx="10515600" cy="4351338"/>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lt1"/>
              </a:buClr>
              <a:buSzPts val="2800"/>
              <a:buChar char="•"/>
              <a:defRPr>
                <a:solidFill>
                  <a:schemeClr val="lt1"/>
                </a:solidFill>
                <a:latin typeface="Arial"/>
                <a:ea typeface="Arial"/>
                <a:cs typeface="Arial"/>
                <a:sym typeface="Arial"/>
              </a:defRPr>
            </a:lvl1pPr>
            <a:lvl2pPr indent="-381000" lvl="1" marL="914400" algn="l">
              <a:lnSpc>
                <a:spcPct val="90000"/>
              </a:lnSpc>
              <a:spcBef>
                <a:spcPts val="500"/>
              </a:spcBef>
              <a:spcAft>
                <a:spcPts val="0"/>
              </a:spcAft>
              <a:buClr>
                <a:schemeClr val="lt1"/>
              </a:buClr>
              <a:buSzPts val="2400"/>
              <a:buChar char="•"/>
              <a:defRPr>
                <a:solidFill>
                  <a:schemeClr val="lt1"/>
                </a:solidFill>
                <a:latin typeface="Arial"/>
                <a:ea typeface="Arial"/>
                <a:cs typeface="Arial"/>
                <a:sym typeface="Arial"/>
              </a:defRPr>
            </a:lvl2pPr>
            <a:lvl3pPr indent="-355600" lvl="2" marL="1371600" algn="l">
              <a:lnSpc>
                <a:spcPct val="90000"/>
              </a:lnSpc>
              <a:spcBef>
                <a:spcPts val="500"/>
              </a:spcBef>
              <a:spcAft>
                <a:spcPts val="0"/>
              </a:spcAft>
              <a:buClr>
                <a:schemeClr val="lt1"/>
              </a:buClr>
              <a:buSzPts val="2000"/>
              <a:buChar char="•"/>
              <a:defRPr>
                <a:solidFill>
                  <a:schemeClr val="lt1"/>
                </a:solidFill>
                <a:latin typeface="Arial"/>
                <a:ea typeface="Arial"/>
                <a:cs typeface="Arial"/>
                <a:sym typeface="Arial"/>
              </a:defRPr>
            </a:lvl3pPr>
            <a:lvl4pPr indent="-342900" lvl="3" marL="1828800" algn="l">
              <a:lnSpc>
                <a:spcPct val="90000"/>
              </a:lnSpc>
              <a:spcBef>
                <a:spcPts val="500"/>
              </a:spcBef>
              <a:spcAft>
                <a:spcPts val="0"/>
              </a:spcAft>
              <a:buClr>
                <a:schemeClr val="lt1"/>
              </a:buClr>
              <a:buSzPts val="1800"/>
              <a:buChar char="•"/>
              <a:defRPr>
                <a:solidFill>
                  <a:schemeClr val="lt1"/>
                </a:solidFill>
                <a:latin typeface="Arial"/>
                <a:ea typeface="Arial"/>
                <a:cs typeface="Arial"/>
                <a:sym typeface="Arial"/>
              </a:defRPr>
            </a:lvl4pPr>
            <a:lvl5pPr indent="-342900" lvl="4" marL="2286000" algn="l">
              <a:lnSpc>
                <a:spcPct val="90000"/>
              </a:lnSpc>
              <a:spcBef>
                <a:spcPts val="500"/>
              </a:spcBef>
              <a:spcAft>
                <a:spcPts val="0"/>
              </a:spcAft>
              <a:buClr>
                <a:schemeClr val="lt1"/>
              </a:buClr>
              <a:buSzPts val="1800"/>
              <a:buChar char="•"/>
              <a:defRPr>
                <a:solidFill>
                  <a:schemeClr val="lt1"/>
                </a:solidFill>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id="89" name="Google Shape;89;p23"/>
          <p:cNvPicPr preferRelativeResize="0"/>
          <p:nvPr/>
        </p:nvPicPr>
        <p:blipFill rotWithShape="1">
          <a:blip r:embed="rId2">
            <a:alphaModFix/>
          </a:blip>
          <a:srcRect b="0" l="0" r="0" t="0"/>
          <a:stretch/>
        </p:blipFill>
        <p:spPr>
          <a:xfrm>
            <a:off x="10604771" y="5559425"/>
            <a:ext cx="1079500" cy="830792"/>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p:cSld name="Content with Caption">
    <p:spTree>
      <p:nvGrpSpPr>
        <p:cNvPr id="90" name="Shape 90"/>
        <p:cNvGrpSpPr/>
        <p:nvPr/>
      </p:nvGrpSpPr>
      <p:grpSpPr>
        <a:xfrm>
          <a:off x="0" y="0"/>
          <a:ext cx="0" cy="0"/>
          <a:chOff x="0" y="0"/>
          <a:chExt cx="0" cy="0"/>
        </a:xfrm>
      </p:grpSpPr>
      <p:sp>
        <p:nvSpPr>
          <p:cNvPr id="91" name="Google Shape;91;p24"/>
          <p:cNvSpPr/>
          <p:nvPr/>
        </p:nvSpPr>
        <p:spPr>
          <a:xfrm>
            <a:off x="4974771" y="0"/>
            <a:ext cx="7217229" cy="6858000"/>
          </a:xfrm>
          <a:prstGeom prst="rect">
            <a:avLst/>
          </a:prstGeom>
          <a:solidFill>
            <a:schemeClr val="dk1"/>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2" name="Google Shape;92;p24"/>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lt1"/>
              </a:buClr>
              <a:buSzPts val="3200"/>
              <a:buChar char="•"/>
              <a:defRPr sz="32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lt1"/>
              </a:buClr>
              <a:buSzPts val="2800"/>
              <a:buChar char="•"/>
              <a:defRPr sz="2800">
                <a:solidFill>
                  <a:schemeClr val="lt1"/>
                </a:solidFill>
                <a:latin typeface="Arial"/>
                <a:ea typeface="Arial"/>
                <a:cs typeface="Arial"/>
                <a:sym typeface="Arial"/>
              </a:defRPr>
            </a:lvl2pPr>
            <a:lvl3pPr indent="-381000" lvl="2" marL="1371600" algn="l">
              <a:lnSpc>
                <a:spcPct val="90000"/>
              </a:lnSpc>
              <a:spcBef>
                <a:spcPts val="500"/>
              </a:spcBef>
              <a:spcAft>
                <a:spcPts val="0"/>
              </a:spcAft>
              <a:buClr>
                <a:schemeClr val="lt1"/>
              </a:buClr>
              <a:buSzPts val="2400"/>
              <a:buChar char="•"/>
              <a:defRPr sz="2400">
                <a:solidFill>
                  <a:schemeClr val="lt1"/>
                </a:solidFill>
                <a:latin typeface="Arial"/>
                <a:ea typeface="Arial"/>
                <a:cs typeface="Arial"/>
                <a:sym typeface="Arial"/>
              </a:defRPr>
            </a:lvl3pPr>
            <a:lvl4pPr indent="-355600" lvl="3" marL="1828800" algn="l">
              <a:lnSpc>
                <a:spcPct val="90000"/>
              </a:lnSpc>
              <a:spcBef>
                <a:spcPts val="500"/>
              </a:spcBef>
              <a:spcAft>
                <a:spcPts val="0"/>
              </a:spcAft>
              <a:buClr>
                <a:schemeClr val="lt1"/>
              </a:buClr>
              <a:buSzPts val="2000"/>
              <a:buChar char="•"/>
              <a:defRPr sz="2000">
                <a:solidFill>
                  <a:schemeClr val="lt1"/>
                </a:solidFill>
                <a:latin typeface="Arial"/>
                <a:ea typeface="Arial"/>
                <a:cs typeface="Arial"/>
                <a:sym typeface="Arial"/>
              </a:defRPr>
            </a:lvl4pPr>
            <a:lvl5pPr indent="-355600" lvl="4" marL="2286000" algn="l">
              <a:lnSpc>
                <a:spcPct val="90000"/>
              </a:lnSpc>
              <a:spcBef>
                <a:spcPts val="500"/>
              </a:spcBef>
              <a:spcAft>
                <a:spcPts val="0"/>
              </a:spcAft>
              <a:buClr>
                <a:schemeClr val="lt1"/>
              </a:buClr>
              <a:buSzPts val="2000"/>
              <a:buChar char="•"/>
              <a:defRPr sz="2000">
                <a:solidFill>
                  <a:schemeClr val="lt1"/>
                </a:solidFill>
                <a:latin typeface="Arial"/>
                <a:ea typeface="Arial"/>
                <a:cs typeface="Arial"/>
                <a:sym typeface="Arial"/>
              </a:defRPr>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93" name="Google Shape;93;p24"/>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atin typeface="Arial"/>
                <a:ea typeface="Arial"/>
                <a:cs typeface="Arial"/>
                <a:sym typeface="Arial"/>
              </a:defRPr>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94" name="Google Shape;94;p24"/>
          <p:cNvSpPr txBox="1"/>
          <p:nvPr>
            <p:ph type="title"/>
          </p:nvPr>
        </p:nvSpPr>
        <p:spPr>
          <a:xfrm>
            <a:off x="839788" y="457200"/>
            <a:ext cx="3932237" cy="1379768"/>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Arial"/>
              <a:buNone/>
              <a:defRPr sz="3200">
                <a:solidFill>
                  <a:schemeClr val="dk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cxnSp>
        <p:nvCxnSpPr>
          <p:cNvPr id="95" name="Google Shape;95;p24"/>
          <p:cNvCxnSpPr/>
          <p:nvPr/>
        </p:nvCxnSpPr>
        <p:spPr>
          <a:xfrm>
            <a:off x="838200" y="1841630"/>
            <a:ext cx="3933825" cy="0"/>
          </a:xfrm>
          <a:prstGeom prst="straightConnector1">
            <a:avLst/>
          </a:prstGeom>
          <a:noFill/>
          <a:ln cap="flat" cmpd="sng" w="25400">
            <a:solidFill>
              <a:srgbClr val="E1192B"/>
            </a:solidFill>
            <a:prstDash val="solid"/>
            <a:miter lim="800000"/>
            <a:headEnd len="sm" w="sm" type="none"/>
            <a:tailEnd len="sm" w="sm" type="none"/>
          </a:ln>
        </p:spPr>
      </p:cxnSp>
      <p:pic>
        <p:nvPicPr>
          <p:cNvPr id="96" name="Google Shape;96;p24"/>
          <p:cNvPicPr preferRelativeResize="0"/>
          <p:nvPr/>
        </p:nvPicPr>
        <p:blipFill rotWithShape="1">
          <a:blip r:embed="rId2">
            <a:alphaModFix/>
          </a:blip>
          <a:srcRect b="0" l="0" r="0" t="0"/>
          <a:stretch/>
        </p:blipFill>
        <p:spPr>
          <a:xfrm>
            <a:off x="10604771" y="5559425"/>
            <a:ext cx="1079500" cy="830792"/>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ontent with Caption" type="objTx">
  <p:cSld name="OBJECT_WITH_CAPTION_TEXT">
    <p:spTree>
      <p:nvGrpSpPr>
        <p:cNvPr id="97" name="Shape 97"/>
        <p:cNvGrpSpPr/>
        <p:nvPr/>
      </p:nvGrpSpPr>
      <p:grpSpPr>
        <a:xfrm>
          <a:off x="0" y="0"/>
          <a:ext cx="0" cy="0"/>
          <a:chOff x="0" y="0"/>
          <a:chExt cx="0" cy="0"/>
        </a:xfrm>
      </p:grpSpPr>
      <p:sp>
        <p:nvSpPr>
          <p:cNvPr id="98" name="Google Shape;98;p25"/>
          <p:cNvSpPr/>
          <p:nvPr/>
        </p:nvSpPr>
        <p:spPr>
          <a:xfrm>
            <a:off x="1" y="0"/>
            <a:ext cx="4963886" cy="6858000"/>
          </a:xfrm>
          <a:prstGeom prst="rect">
            <a:avLst/>
          </a:prstGeom>
          <a:solidFill>
            <a:schemeClr val="dk1"/>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9" name="Google Shape;99;p25"/>
          <p:cNvSpPr txBox="1"/>
          <p:nvPr>
            <p:ph type="title"/>
          </p:nvPr>
        </p:nvSpPr>
        <p:spPr>
          <a:xfrm>
            <a:off x="839788" y="457200"/>
            <a:ext cx="3932237" cy="1379768"/>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200"/>
              <a:buFont typeface="Arial"/>
              <a:buNone/>
              <a:defRPr sz="32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0" name="Google Shape;100;p25"/>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solidFill>
                  <a:schemeClr val="dk1"/>
                </a:solidFill>
                <a:latin typeface="Arial"/>
                <a:ea typeface="Arial"/>
                <a:cs typeface="Arial"/>
                <a:sym typeface="Arial"/>
              </a:defRPr>
            </a:lvl2pPr>
            <a:lvl3pPr indent="-381000" lvl="2" marL="1371600" algn="l">
              <a:lnSpc>
                <a:spcPct val="90000"/>
              </a:lnSpc>
              <a:spcBef>
                <a:spcPts val="500"/>
              </a:spcBef>
              <a:spcAft>
                <a:spcPts val="0"/>
              </a:spcAft>
              <a:buClr>
                <a:schemeClr val="dk1"/>
              </a:buClr>
              <a:buSzPts val="2400"/>
              <a:buChar char="•"/>
              <a:defRPr sz="2400">
                <a:solidFill>
                  <a:schemeClr val="dk1"/>
                </a:solidFill>
                <a:latin typeface="Arial"/>
                <a:ea typeface="Arial"/>
                <a:cs typeface="Arial"/>
                <a:sym typeface="Arial"/>
              </a:defRPr>
            </a:lvl3pPr>
            <a:lvl4pPr indent="-355600" lvl="3" marL="1828800" algn="l">
              <a:lnSpc>
                <a:spcPct val="90000"/>
              </a:lnSpc>
              <a:spcBef>
                <a:spcPts val="500"/>
              </a:spcBef>
              <a:spcAft>
                <a:spcPts val="0"/>
              </a:spcAft>
              <a:buClr>
                <a:schemeClr val="dk1"/>
              </a:buClr>
              <a:buSzPts val="2000"/>
              <a:buChar char="•"/>
              <a:defRPr sz="2000">
                <a:solidFill>
                  <a:schemeClr val="dk1"/>
                </a:solidFill>
                <a:latin typeface="Arial"/>
                <a:ea typeface="Arial"/>
                <a:cs typeface="Arial"/>
                <a:sym typeface="Arial"/>
              </a:defRPr>
            </a:lvl4pPr>
            <a:lvl5pPr indent="-355600" lvl="4" marL="2286000" algn="l">
              <a:lnSpc>
                <a:spcPct val="90000"/>
              </a:lnSpc>
              <a:spcBef>
                <a:spcPts val="500"/>
              </a:spcBef>
              <a:spcAft>
                <a:spcPts val="0"/>
              </a:spcAft>
              <a:buClr>
                <a:schemeClr val="dk1"/>
              </a:buClr>
              <a:buSzPts val="2000"/>
              <a:buChar char="•"/>
              <a:defRPr sz="2000">
                <a:solidFill>
                  <a:schemeClr val="dk1"/>
                </a:solidFill>
                <a:latin typeface="Arial"/>
                <a:ea typeface="Arial"/>
                <a:cs typeface="Arial"/>
                <a:sym typeface="Arial"/>
              </a:defRPr>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1" name="Google Shape;101;p25"/>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sz="1600">
                <a:solidFill>
                  <a:schemeClr val="lt1"/>
                </a:solidFill>
                <a:latin typeface="Arial"/>
                <a:ea typeface="Arial"/>
                <a:cs typeface="Arial"/>
                <a:sym typeface="Arial"/>
              </a:defRPr>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cxnSp>
        <p:nvCxnSpPr>
          <p:cNvPr id="102" name="Google Shape;102;p25"/>
          <p:cNvCxnSpPr/>
          <p:nvPr/>
        </p:nvCxnSpPr>
        <p:spPr>
          <a:xfrm>
            <a:off x="838200" y="1841630"/>
            <a:ext cx="3933825" cy="0"/>
          </a:xfrm>
          <a:prstGeom prst="straightConnector1">
            <a:avLst/>
          </a:prstGeom>
          <a:noFill/>
          <a:ln cap="flat" cmpd="sng" w="25400">
            <a:solidFill>
              <a:srgbClr val="E1192B"/>
            </a:solidFill>
            <a:prstDash val="solid"/>
            <a:miter lim="800000"/>
            <a:headEnd len="sm" w="sm" type="none"/>
            <a:tailEnd len="sm" w="sm" type="none"/>
          </a:ln>
        </p:spPr>
      </p:cxnSp>
      <p:pic>
        <p:nvPicPr>
          <p:cNvPr id="103" name="Google Shape;103;p25"/>
          <p:cNvPicPr preferRelativeResize="0"/>
          <p:nvPr/>
        </p:nvPicPr>
        <p:blipFill rotWithShape="1">
          <a:blip r:embed="rId2">
            <a:alphaModFix/>
          </a:blip>
          <a:srcRect b="0" l="0" r="0" t="0"/>
          <a:stretch/>
        </p:blipFill>
        <p:spPr>
          <a:xfrm>
            <a:off x="10604771" y="5559425"/>
            <a:ext cx="1079500" cy="830792"/>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p:cSld name="Picture with Caption">
    <p:spTree>
      <p:nvGrpSpPr>
        <p:cNvPr id="104" name="Shape 104"/>
        <p:cNvGrpSpPr/>
        <p:nvPr/>
      </p:nvGrpSpPr>
      <p:grpSpPr>
        <a:xfrm>
          <a:off x="0" y="0"/>
          <a:ext cx="0" cy="0"/>
          <a:chOff x="0" y="0"/>
          <a:chExt cx="0" cy="0"/>
        </a:xfrm>
      </p:grpSpPr>
      <p:sp>
        <p:nvSpPr>
          <p:cNvPr id="105" name="Google Shape;105;p26"/>
          <p:cNvSpPr/>
          <p:nvPr/>
        </p:nvSpPr>
        <p:spPr>
          <a:xfrm>
            <a:off x="4974771" y="0"/>
            <a:ext cx="7217229" cy="6858000"/>
          </a:xfrm>
          <a:prstGeom prst="rect">
            <a:avLst/>
          </a:prstGeom>
          <a:solidFill>
            <a:schemeClr val="dk1"/>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6" name="Google Shape;106;p26"/>
          <p:cNvSpPr/>
          <p:nvPr>
            <p:ph idx="2" type="pic"/>
          </p:nvPr>
        </p:nvSpPr>
        <p:spPr>
          <a:xfrm>
            <a:off x="5183188" y="987425"/>
            <a:ext cx="6172200" cy="4873625"/>
          </a:xfrm>
          <a:prstGeom prst="rect">
            <a:avLst/>
          </a:prstGeom>
          <a:noFill/>
          <a:ln>
            <a:noFill/>
          </a:ln>
        </p:spPr>
      </p:sp>
      <p:sp>
        <p:nvSpPr>
          <p:cNvPr id="107" name="Google Shape;107;p26"/>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atin typeface="Arial"/>
                <a:ea typeface="Arial"/>
                <a:cs typeface="Arial"/>
                <a:sym typeface="Arial"/>
              </a:defRPr>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8" name="Google Shape;108;p26"/>
          <p:cNvSpPr txBox="1"/>
          <p:nvPr>
            <p:ph type="title"/>
          </p:nvPr>
        </p:nvSpPr>
        <p:spPr>
          <a:xfrm>
            <a:off x="839788" y="457200"/>
            <a:ext cx="3932237" cy="1379768"/>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Arial"/>
              <a:buNone/>
              <a:defRPr sz="3200">
                <a:solidFill>
                  <a:schemeClr val="dk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cxnSp>
        <p:nvCxnSpPr>
          <p:cNvPr id="109" name="Google Shape;109;p26"/>
          <p:cNvCxnSpPr/>
          <p:nvPr/>
        </p:nvCxnSpPr>
        <p:spPr>
          <a:xfrm>
            <a:off x="838200" y="1841630"/>
            <a:ext cx="3933825" cy="0"/>
          </a:xfrm>
          <a:prstGeom prst="straightConnector1">
            <a:avLst/>
          </a:prstGeom>
          <a:noFill/>
          <a:ln cap="flat" cmpd="sng" w="25400">
            <a:solidFill>
              <a:srgbClr val="E1192B"/>
            </a:solidFill>
            <a:prstDash val="solid"/>
            <a:miter lim="800000"/>
            <a:headEnd len="sm" w="sm" type="none"/>
            <a:tailEnd len="sm" w="sm" type="none"/>
          </a:ln>
        </p:spPr>
      </p:cxnSp>
      <p:pic>
        <p:nvPicPr>
          <p:cNvPr id="110" name="Google Shape;110;p26"/>
          <p:cNvPicPr preferRelativeResize="0"/>
          <p:nvPr/>
        </p:nvPicPr>
        <p:blipFill rotWithShape="1">
          <a:blip r:embed="rId2">
            <a:alphaModFix/>
          </a:blip>
          <a:srcRect b="0" l="0" r="0" t="0"/>
          <a:stretch/>
        </p:blipFill>
        <p:spPr>
          <a:xfrm>
            <a:off x="10604771" y="5559425"/>
            <a:ext cx="1079500" cy="830792"/>
          </a:xfrm>
          <a:prstGeom prst="rect">
            <a:avLst/>
          </a:prstGeom>
          <a:noFill/>
          <a:ln>
            <a:noFill/>
          </a:ln>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Picture with Caption">
  <p:cSld name="1_Picture with Caption">
    <p:spTree>
      <p:nvGrpSpPr>
        <p:cNvPr id="111" name="Shape 111"/>
        <p:cNvGrpSpPr/>
        <p:nvPr/>
      </p:nvGrpSpPr>
      <p:grpSpPr>
        <a:xfrm>
          <a:off x="0" y="0"/>
          <a:ext cx="0" cy="0"/>
          <a:chOff x="0" y="0"/>
          <a:chExt cx="0" cy="0"/>
        </a:xfrm>
      </p:grpSpPr>
      <p:sp>
        <p:nvSpPr>
          <p:cNvPr id="112" name="Google Shape;112;p27"/>
          <p:cNvSpPr/>
          <p:nvPr/>
        </p:nvSpPr>
        <p:spPr>
          <a:xfrm>
            <a:off x="1" y="0"/>
            <a:ext cx="4963886" cy="6858000"/>
          </a:xfrm>
          <a:prstGeom prst="rect">
            <a:avLst/>
          </a:prstGeom>
          <a:solidFill>
            <a:schemeClr val="dk1"/>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3" name="Google Shape;113;p27"/>
          <p:cNvSpPr/>
          <p:nvPr>
            <p:ph idx="2" type="pic"/>
          </p:nvPr>
        </p:nvSpPr>
        <p:spPr>
          <a:xfrm>
            <a:off x="5183188" y="987425"/>
            <a:ext cx="6172200" cy="4873625"/>
          </a:xfrm>
          <a:prstGeom prst="rect">
            <a:avLst/>
          </a:prstGeom>
          <a:noFill/>
          <a:ln>
            <a:noFill/>
          </a:ln>
        </p:spPr>
      </p:sp>
      <p:sp>
        <p:nvSpPr>
          <p:cNvPr id="114" name="Google Shape;114;p27"/>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sz="1600">
                <a:solidFill>
                  <a:schemeClr val="lt1"/>
                </a:solidFill>
                <a:latin typeface="Arial"/>
                <a:ea typeface="Arial"/>
                <a:cs typeface="Arial"/>
                <a:sym typeface="Arial"/>
              </a:defRPr>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5" name="Google Shape;115;p27"/>
          <p:cNvSpPr txBox="1"/>
          <p:nvPr>
            <p:ph type="title"/>
          </p:nvPr>
        </p:nvSpPr>
        <p:spPr>
          <a:xfrm>
            <a:off x="839788" y="457200"/>
            <a:ext cx="3932237" cy="1379768"/>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200"/>
              <a:buFont typeface="Arial"/>
              <a:buNone/>
              <a:defRPr sz="32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cxnSp>
        <p:nvCxnSpPr>
          <p:cNvPr id="116" name="Google Shape;116;p27"/>
          <p:cNvCxnSpPr/>
          <p:nvPr/>
        </p:nvCxnSpPr>
        <p:spPr>
          <a:xfrm>
            <a:off x="838200" y="1841630"/>
            <a:ext cx="3933825" cy="0"/>
          </a:xfrm>
          <a:prstGeom prst="straightConnector1">
            <a:avLst/>
          </a:prstGeom>
          <a:noFill/>
          <a:ln cap="flat" cmpd="sng" w="25400">
            <a:solidFill>
              <a:srgbClr val="E1192B"/>
            </a:solidFill>
            <a:prstDash val="solid"/>
            <a:miter lim="800000"/>
            <a:headEnd len="sm" w="sm" type="none"/>
            <a:tailEnd len="sm" w="sm" type="none"/>
          </a:ln>
        </p:spPr>
      </p:cxnSp>
      <p:pic>
        <p:nvPicPr>
          <p:cNvPr id="117" name="Google Shape;117;p27"/>
          <p:cNvPicPr preferRelativeResize="0"/>
          <p:nvPr/>
        </p:nvPicPr>
        <p:blipFill rotWithShape="1">
          <a:blip r:embed="rId2">
            <a:alphaModFix/>
          </a:blip>
          <a:srcRect b="0" l="0" r="0" t="0"/>
          <a:stretch/>
        </p:blipFill>
        <p:spPr>
          <a:xfrm>
            <a:off x="10604771" y="5559425"/>
            <a:ext cx="1079500" cy="830792"/>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EndSlide">
  <p:cSld name="1_EndSlide">
    <p:spTree>
      <p:nvGrpSpPr>
        <p:cNvPr id="118" name="Shape 118"/>
        <p:cNvGrpSpPr/>
        <p:nvPr/>
      </p:nvGrpSpPr>
      <p:grpSpPr>
        <a:xfrm>
          <a:off x="0" y="0"/>
          <a:ext cx="0" cy="0"/>
          <a:chOff x="0" y="0"/>
          <a:chExt cx="0" cy="0"/>
        </a:xfrm>
      </p:grpSpPr>
      <p:sp>
        <p:nvSpPr>
          <p:cNvPr id="119" name="Google Shape;119;p28"/>
          <p:cNvSpPr txBox="1"/>
          <p:nvPr>
            <p:ph type="title"/>
          </p:nvPr>
        </p:nvSpPr>
        <p:spPr>
          <a:xfrm>
            <a:off x="3343089" y="1206500"/>
            <a:ext cx="5839012" cy="1524000"/>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1"/>
              </a:buClr>
              <a:buSzPts val="6000"/>
              <a:buFont typeface="Arial"/>
              <a:buNone/>
              <a:defRPr b="1" i="0" sz="60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pic>
        <p:nvPicPr>
          <p:cNvPr id="120" name="Google Shape;120;p28"/>
          <p:cNvPicPr preferRelativeResize="0"/>
          <p:nvPr/>
        </p:nvPicPr>
        <p:blipFill rotWithShape="1">
          <a:blip r:embed="rId2">
            <a:alphaModFix/>
          </a:blip>
          <a:srcRect b="0" l="0" r="0" t="0"/>
          <a:stretch/>
        </p:blipFill>
        <p:spPr>
          <a:xfrm>
            <a:off x="3343089" y="3747891"/>
            <a:ext cx="5839012" cy="1842071"/>
          </a:xfrm>
          <a:prstGeom prst="rect">
            <a:avLst/>
          </a:prstGeom>
          <a:noFill/>
          <a:ln>
            <a:noFill/>
          </a:ln>
        </p:spPr>
      </p:pic>
      <p:cxnSp>
        <p:nvCxnSpPr>
          <p:cNvPr id="121" name="Google Shape;121;p28"/>
          <p:cNvCxnSpPr/>
          <p:nvPr/>
        </p:nvCxnSpPr>
        <p:spPr>
          <a:xfrm>
            <a:off x="2514600" y="2997200"/>
            <a:ext cx="7370442" cy="0"/>
          </a:xfrm>
          <a:prstGeom prst="straightConnector1">
            <a:avLst/>
          </a:prstGeom>
          <a:noFill/>
          <a:ln cap="flat" cmpd="sng" w="25400">
            <a:solidFill>
              <a:srgbClr val="E1192B"/>
            </a:solidFill>
            <a:prstDash val="solid"/>
            <a:miter lim="800000"/>
            <a:headEnd len="sm" w="sm" type="none"/>
            <a:tailEnd len="sm" w="sm" type="none"/>
          </a:ln>
        </p:spPr>
      </p:cxn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EndSlide">
  <p:cSld name="2_EndSlide">
    <p:bg>
      <p:bgPr>
        <a:solidFill>
          <a:schemeClr val="dk1"/>
        </a:solidFill>
      </p:bgPr>
    </p:bg>
    <p:spTree>
      <p:nvGrpSpPr>
        <p:cNvPr id="122" name="Shape 122"/>
        <p:cNvGrpSpPr/>
        <p:nvPr/>
      </p:nvGrpSpPr>
      <p:grpSpPr>
        <a:xfrm>
          <a:off x="0" y="0"/>
          <a:ext cx="0" cy="0"/>
          <a:chOff x="0" y="0"/>
          <a:chExt cx="0" cy="0"/>
        </a:xfrm>
      </p:grpSpPr>
      <p:sp>
        <p:nvSpPr>
          <p:cNvPr id="123" name="Google Shape;123;p29"/>
          <p:cNvSpPr txBox="1"/>
          <p:nvPr>
            <p:ph type="title"/>
          </p:nvPr>
        </p:nvSpPr>
        <p:spPr>
          <a:xfrm>
            <a:off x="3343089" y="1206500"/>
            <a:ext cx="5839012" cy="1524000"/>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6000"/>
              <a:buFont typeface="Arial"/>
              <a:buNone/>
              <a:defRPr b="1" i="0" sz="60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cxnSp>
        <p:nvCxnSpPr>
          <p:cNvPr id="124" name="Google Shape;124;p29"/>
          <p:cNvCxnSpPr/>
          <p:nvPr/>
        </p:nvCxnSpPr>
        <p:spPr>
          <a:xfrm>
            <a:off x="2514600" y="2997200"/>
            <a:ext cx="7370442" cy="0"/>
          </a:xfrm>
          <a:prstGeom prst="straightConnector1">
            <a:avLst/>
          </a:prstGeom>
          <a:noFill/>
          <a:ln cap="flat" cmpd="sng" w="25400">
            <a:solidFill>
              <a:srgbClr val="E1192B"/>
            </a:solidFill>
            <a:prstDash val="solid"/>
            <a:miter lim="800000"/>
            <a:headEnd len="sm" w="sm" type="none"/>
            <a:tailEnd len="sm" w="sm" type="none"/>
          </a:ln>
        </p:spPr>
      </p:cxnSp>
      <p:pic>
        <p:nvPicPr>
          <p:cNvPr id="125" name="Google Shape;125;p29"/>
          <p:cNvPicPr preferRelativeResize="0"/>
          <p:nvPr/>
        </p:nvPicPr>
        <p:blipFill rotWithShape="1">
          <a:blip r:embed="rId2">
            <a:alphaModFix/>
          </a:blip>
          <a:srcRect b="0" l="0" r="0" t="0"/>
          <a:stretch/>
        </p:blipFill>
        <p:spPr>
          <a:xfrm>
            <a:off x="3343089" y="3747891"/>
            <a:ext cx="5839012" cy="1842071"/>
          </a:xfrm>
          <a:prstGeom prst="rect">
            <a:avLst/>
          </a:prstGeom>
          <a:noFill/>
          <a:ln>
            <a:noFill/>
          </a:ln>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EndSlide">
  <p:cSld name="3_EndSlide">
    <p:spTree>
      <p:nvGrpSpPr>
        <p:cNvPr id="126" name="Shape 126"/>
        <p:cNvGrpSpPr/>
        <p:nvPr/>
      </p:nvGrpSpPr>
      <p:grpSpPr>
        <a:xfrm>
          <a:off x="0" y="0"/>
          <a:ext cx="0" cy="0"/>
          <a:chOff x="0" y="0"/>
          <a:chExt cx="0" cy="0"/>
        </a:xfrm>
      </p:grpSpPr>
      <p:sp>
        <p:nvSpPr>
          <p:cNvPr id="127" name="Google Shape;127;p30"/>
          <p:cNvSpPr txBox="1"/>
          <p:nvPr>
            <p:ph type="title"/>
          </p:nvPr>
        </p:nvSpPr>
        <p:spPr>
          <a:xfrm>
            <a:off x="3343089" y="1206500"/>
            <a:ext cx="5839012" cy="1524000"/>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1"/>
              </a:buClr>
              <a:buSzPts val="6000"/>
              <a:buFont typeface="Arial"/>
              <a:buNone/>
              <a:defRPr b="1" i="0" sz="60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cxnSp>
        <p:nvCxnSpPr>
          <p:cNvPr id="128" name="Google Shape;128;p30"/>
          <p:cNvCxnSpPr/>
          <p:nvPr/>
        </p:nvCxnSpPr>
        <p:spPr>
          <a:xfrm>
            <a:off x="2514600" y="2997200"/>
            <a:ext cx="7370442" cy="0"/>
          </a:xfrm>
          <a:prstGeom prst="straightConnector1">
            <a:avLst/>
          </a:prstGeom>
          <a:noFill/>
          <a:ln cap="flat" cmpd="sng" w="25400">
            <a:solidFill>
              <a:srgbClr val="E1192B"/>
            </a:solidFill>
            <a:prstDash val="solid"/>
            <a:miter lim="800000"/>
            <a:headEnd len="sm" w="sm" type="none"/>
            <a:tailEnd len="sm" w="sm" type="none"/>
          </a:ln>
        </p:spPr>
      </p:cxnSp>
      <p:pic>
        <p:nvPicPr>
          <p:cNvPr id="129" name="Google Shape;129;p30"/>
          <p:cNvPicPr preferRelativeResize="0"/>
          <p:nvPr/>
        </p:nvPicPr>
        <p:blipFill rotWithShape="1">
          <a:blip r:embed="rId2">
            <a:alphaModFix/>
          </a:blip>
          <a:srcRect b="0" l="0" r="0" t="0"/>
          <a:stretch/>
        </p:blipFill>
        <p:spPr>
          <a:xfrm>
            <a:off x="4509994" y="3528577"/>
            <a:ext cx="3505201" cy="2336801"/>
          </a:xfrm>
          <a:prstGeom prst="rect">
            <a:avLst/>
          </a:prstGeom>
          <a:noFill/>
          <a:ln>
            <a:noFill/>
          </a:ln>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EndSlide">
  <p:cSld name="4_EndSlide">
    <p:bg>
      <p:bgPr>
        <a:solidFill>
          <a:schemeClr val="dk1"/>
        </a:solidFill>
      </p:bgPr>
    </p:bg>
    <p:spTree>
      <p:nvGrpSpPr>
        <p:cNvPr id="130" name="Shape 130"/>
        <p:cNvGrpSpPr/>
        <p:nvPr/>
      </p:nvGrpSpPr>
      <p:grpSpPr>
        <a:xfrm>
          <a:off x="0" y="0"/>
          <a:ext cx="0" cy="0"/>
          <a:chOff x="0" y="0"/>
          <a:chExt cx="0" cy="0"/>
        </a:xfrm>
      </p:grpSpPr>
      <p:sp>
        <p:nvSpPr>
          <p:cNvPr id="131" name="Google Shape;131;p31"/>
          <p:cNvSpPr txBox="1"/>
          <p:nvPr>
            <p:ph type="title"/>
          </p:nvPr>
        </p:nvSpPr>
        <p:spPr>
          <a:xfrm>
            <a:off x="3343089" y="1206500"/>
            <a:ext cx="5839012" cy="1524000"/>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6000"/>
              <a:buFont typeface="Arial"/>
              <a:buNone/>
              <a:defRPr b="1" i="0" sz="60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cxnSp>
        <p:nvCxnSpPr>
          <p:cNvPr id="132" name="Google Shape;132;p31"/>
          <p:cNvCxnSpPr/>
          <p:nvPr/>
        </p:nvCxnSpPr>
        <p:spPr>
          <a:xfrm>
            <a:off x="2514600" y="2997200"/>
            <a:ext cx="7370442" cy="0"/>
          </a:xfrm>
          <a:prstGeom prst="straightConnector1">
            <a:avLst/>
          </a:prstGeom>
          <a:noFill/>
          <a:ln cap="flat" cmpd="sng" w="25400">
            <a:solidFill>
              <a:srgbClr val="E1192B"/>
            </a:solidFill>
            <a:prstDash val="solid"/>
            <a:miter lim="800000"/>
            <a:headEnd len="sm" w="sm" type="none"/>
            <a:tailEnd len="sm" w="sm" type="none"/>
          </a:ln>
        </p:spPr>
      </p:cxnSp>
      <p:pic>
        <p:nvPicPr>
          <p:cNvPr id="133" name="Google Shape;133;p31"/>
          <p:cNvPicPr preferRelativeResize="0"/>
          <p:nvPr/>
        </p:nvPicPr>
        <p:blipFill rotWithShape="1">
          <a:blip r:embed="rId2">
            <a:alphaModFix/>
          </a:blip>
          <a:srcRect b="0" l="0" r="0" t="0"/>
          <a:stretch/>
        </p:blipFill>
        <p:spPr>
          <a:xfrm>
            <a:off x="4509994" y="3528576"/>
            <a:ext cx="3505202" cy="2336801"/>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11" Type="http://schemas.openxmlformats.org/officeDocument/2006/relationships/slideLayout" Target="../slideLayouts/slideLayout11.xml"/><Relationship Id="rId22" Type="http://schemas.openxmlformats.org/officeDocument/2006/relationships/slideLayout" Target="../slideLayouts/slideLayout22.xml"/><Relationship Id="rId10" Type="http://schemas.openxmlformats.org/officeDocument/2006/relationships/slideLayout" Target="../slideLayouts/slideLayout10.xml"/><Relationship Id="rId21" Type="http://schemas.openxmlformats.org/officeDocument/2006/relationships/slideLayout" Target="../slideLayouts/slideLayout21.xml"/><Relationship Id="rId13" Type="http://schemas.openxmlformats.org/officeDocument/2006/relationships/slideLayout" Target="../slideLayouts/slideLayout13.xml"/><Relationship Id="rId24" Type="http://schemas.openxmlformats.org/officeDocument/2006/relationships/theme" Target="../theme/theme2.xml"/><Relationship Id="rId12" Type="http://schemas.openxmlformats.org/officeDocument/2006/relationships/slideLayout" Target="../slideLayouts/slideLayout12.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Arial"/>
              <a:buNone/>
              <a:defRPr b="0" i="0" sz="4400"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1"/>
          <p:cNvSpPr txBox="1"/>
          <p:nvPr/>
        </p:nvSpPr>
        <p:spPr>
          <a:xfrm>
            <a:off x="0" y="0"/>
            <a:ext cx="12192000" cy="932087"/>
          </a:xfrm>
          <a:prstGeom prst="rect">
            <a:avLst/>
          </a:prstGeom>
          <a:noFill/>
          <a:ln>
            <a:noFill/>
          </a:ln>
        </p:spPr>
        <p:txBody>
          <a:bodyPr anchorCtr="0" anchor="ctr" bIns="45700" lIns="91425" spcFirstLastPara="1" rIns="91425" wrap="square" tIns="45700">
            <a:normAutofit/>
          </a:bodyPr>
          <a:lstStyle/>
          <a:p>
            <a:pPr indent="0" lvl="0" marL="0" marR="0" rtl="0" algn="ctr">
              <a:spcBef>
                <a:spcPts val="0"/>
              </a:spcBef>
              <a:spcAft>
                <a:spcPts val="0"/>
              </a:spcAft>
              <a:buClr>
                <a:schemeClr val="dk1"/>
              </a:buClr>
              <a:buSzPts val="3600"/>
              <a:buFont typeface="Arial"/>
              <a:buNone/>
            </a:pPr>
            <a:r>
              <a:rPr b="0" i="0" lang="en-US" sz="3600" u="none" cap="small" strike="noStrike">
                <a:solidFill>
                  <a:schemeClr val="dk1"/>
                </a:solidFill>
                <a:latin typeface="Arial"/>
                <a:ea typeface="Arial"/>
                <a:cs typeface="Arial"/>
                <a:sym typeface="Arial"/>
              </a:rPr>
              <a:t>CAGI</a:t>
            </a:r>
            <a:r>
              <a:rPr b="0" i="0" lang="en-US" sz="3600" u="none" cap="none" strike="noStrike">
                <a:solidFill>
                  <a:srgbClr val="7030A0"/>
                </a:solidFill>
                <a:latin typeface="Arial"/>
                <a:ea typeface="Arial"/>
                <a:cs typeface="Arial"/>
                <a:sym typeface="Arial"/>
              </a:rPr>
              <a:t>🞽🞽</a:t>
            </a:r>
            <a:r>
              <a:rPr b="1" i="0" lang="en-US" sz="1600" u="none" cap="none" strike="noStrike">
                <a:solidFill>
                  <a:srgbClr val="404041"/>
                </a:solidFill>
                <a:latin typeface="Arial"/>
                <a:ea typeface="Arial"/>
                <a:cs typeface="Arial"/>
                <a:sym typeface="Arial"/>
              </a:rPr>
              <a:t> </a:t>
            </a:r>
            <a:r>
              <a:rPr b="0" i="0" lang="en-US" sz="3600" u="none" cap="small" strike="noStrike">
                <a:solidFill>
                  <a:schemeClr val="dk1"/>
                </a:solidFill>
                <a:latin typeface="Arial"/>
                <a:ea typeface="Arial"/>
                <a:cs typeface="Arial"/>
                <a:sym typeface="Arial"/>
              </a:rPr>
              <a:t> slide pack guidelines</a:t>
            </a:r>
            <a:endParaRPr/>
          </a:p>
        </p:txBody>
      </p:sp>
      <p:sp>
        <p:nvSpPr>
          <p:cNvPr id="139" name="Google Shape;139;p1"/>
          <p:cNvSpPr txBox="1"/>
          <p:nvPr/>
        </p:nvSpPr>
        <p:spPr>
          <a:xfrm>
            <a:off x="191386" y="1637414"/>
            <a:ext cx="11753331" cy="5220586"/>
          </a:xfrm>
          <a:prstGeom prst="rect">
            <a:avLst/>
          </a:prstGeom>
          <a:noFill/>
          <a:ln>
            <a:noFill/>
          </a:ln>
        </p:spPr>
        <p:txBody>
          <a:bodyPr anchorCtr="0" anchor="t" bIns="45700" lIns="91425" spcFirstLastPara="1" rIns="91425" wrap="square" tIns="45700">
            <a:noAutofit/>
          </a:bodyPr>
          <a:lstStyle/>
          <a:p>
            <a:pPr indent="-228600" lvl="0" marL="228600" marR="0" rtl="0" algn="l">
              <a:lnSpc>
                <a:spcPct val="100000"/>
              </a:lnSpc>
              <a:spcBef>
                <a:spcPts val="0"/>
              </a:spcBef>
              <a:spcAft>
                <a:spcPts val="0"/>
              </a:spcAft>
              <a:buClr>
                <a:schemeClr val="dk1"/>
              </a:buClr>
              <a:buSzPts val="1600"/>
              <a:buFont typeface="Arial"/>
              <a:buChar char="•"/>
            </a:pPr>
            <a:r>
              <a:rPr b="0" i="0" lang="en-US" sz="1600" u="none" cap="none" strike="noStrike">
                <a:solidFill>
                  <a:schemeClr val="dk1"/>
                </a:solidFill>
                <a:latin typeface="Arial"/>
                <a:ea typeface="Arial"/>
                <a:cs typeface="Arial"/>
                <a:sym typeface="Arial"/>
              </a:rPr>
              <a:t>Authors: please include THIS slide at the beginning of your presentation to indicate that you agree with reuse of your slides in CAGI presentations, according to the terms below, and digitally sign by writing your name above.</a:t>
            </a:r>
            <a:endParaRPr/>
          </a:p>
          <a:p>
            <a:pPr indent="-228600" lvl="0" marL="228600" marR="0" rtl="0" algn="l">
              <a:lnSpc>
                <a:spcPct val="100000"/>
              </a:lnSpc>
              <a:spcBef>
                <a:spcPts val="0"/>
              </a:spcBef>
              <a:spcAft>
                <a:spcPts val="0"/>
              </a:spcAft>
              <a:buClr>
                <a:schemeClr val="dk1"/>
              </a:buClr>
              <a:buSzPts val="1600"/>
              <a:buFont typeface="Arial"/>
              <a:buChar char="•"/>
            </a:pPr>
            <a:r>
              <a:rPr b="0" i="0" lang="en-US" sz="1600" u="none" cap="none" strike="noStrike">
                <a:solidFill>
                  <a:schemeClr val="dk1"/>
                </a:solidFill>
                <a:latin typeface="Arial"/>
                <a:ea typeface="Arial"/>
                <a:cs typeface="Arial"/>
                <a:sym typeface="Arial"/>
              </a:rPr>
              <a:t>To disseminate the CAGI results, I encourage all CAGI participants to remix these CAGI slides for inclusion in their oral and poster presentations.</a:t>
            </a:r>
            <a:endParaRPr/>
          </a:p>
          <a:p>
            <a:pPr indent="-228600" lvl="0" marL="228600" marR="0" rtl="0" algn="l">
              <a:lnSpc>
                <a:spcPct val="100000"/>
              </a:lnSpc>
              <a:spcBef>
                <a:spcPts val="0"/>
              </a:spcBef>
              <a:spcAft>
                <a:spcPts val="0"/>
              </a:spcAft>
              <a:buClr>
                <a:schemeClr val="dk1"/>
              </a:buClr>
              <a:buSzPts val="1600"/>
              <a:buFont typeface="Arial"/>
              <a:buChar char="•"/>
            </a:pPr>
            <a:r>
              <a:rPr b="0" i="0" lang="en-US" sz="1600" u="none" cap="none" strike="noStrike">
                <a:solidFill>
                  <a:schemeClr val="dk1"/>
                </a:solidFill>
                <a:latin typeface="Arial"/>
                <a:ea typeface="Arial"/>
                <a:cs typeface="Arial"/>
                <a:sym typeface="Arial"/>
              </a:rPr>
              <a:t>CAGI participants may use or publish any content of these slides only in compliance with the CAGI Data Use Agreement.</a:t>
            </a:r>
            <a:endParaRPr/>
          </a:p>
          <a:p>
            <a:pPr indent="-228600" lvl="0" marL="228600" marR="0" rtl="0" algn="l">
              <a:lnSpc>
                <a:spcPct val="100000"/>
              </a:lnSpc>
              <a:spcBef>
                <a:spcPts val="0"/>
              </a:spcBef>
              <a:spcAft>
                <a:spcPts val="0"/>
              </a:spcAft>
              <a:buClr>
                <a:schemeClr val="dk1"/>
              </a:buClr>
              <a:buSzPts val="1600"/>
              <a:buFont typeface="Arial"/>
              <a:buChar char="•"/>
            </a:pPr>
            <a:r>
              <a:rPr b="0" i="0" lang="en-US" sz="1600" u="none" cap="none" strike="noStrike">
                <a:solidFill>
                  <a:schemeClr val="dk1"/>
                </a:solidFill>
                <a:latin typeface="Arial"/>
                <a:ea typeface="Arial"/>
                <a:cs typeface="Arial"/>
                <a:sym typeface="Arial"/>
              </a:rPr>
              <a:t>CAGI participants may not cite or publish any content of these slides except with the written permission of the originating author or in the primary CAGI publications.</a:t>
            </a:r>
            <a:endParaRPr/>
          </a:p>
          <a:p>
            <a:pPr indent="-228600" lvl="0" marL="228600" marR="0" rtl="0" algn="l">
              <a:lnSpc>
                <a:spcPct val="100000"/>
              </a:lnSpc>
              <a:spcBef>
                <a:spcPts val="0"/>
              </a:spcBef>
              <a:spcAft>
                <a:spcPts val="0"/>
              </a:spcAft>
              <a:buClr>
                <a:schemeClr val="dk1"/>
              </a:buClr>
              <a:buSzPts val="1600"/>
              <a:buFont typeface="Arial"/>
              <a:buChar char="•"/>
            </a:pPr>
            <a:r>
              <a:rPr b="0" i="0" lang="en-US" sz="1600" u="none" cap="none" strike="noStrike">
                <a:solidFill>
                  <a:schemeClr val="dk1"/>
                </a:solidFill>
                <a:latin typeface="Arial"/>
                <a:ea typeface="Arial"/>
                <a:cs typeface="Arial"/>
                <a:sym typeface="Arial"/>
              </a:rPr>
              <a:t>CAGI participants must acknowledge the original authors of these slides and CAGI 6.  Include the acknowledgement banner across the bottom.</a:t>
            </a:r>
            <a:endParaRPr/>
          </a:p>
          <a:p>
            <a:pPr indent="-228600" lvl="0" marL="228600" marR="0" rtl="0" algn="l">
              <a:lnSpc>
                <a:spcPct val="100000"/>
              </a:lnSpc>
              <a:spcBef>
                <a:spcPts val="0"/>
              </a:spcBef>
              <a:spcAft>
                <a:spcPts val="0"/>
              </a:spcAft>
              <a:buClr>
                <a:schemeClr val="dk1"/>
              </a:buClr>
              <a:buSzPts val="1600"/>
              <a:buFont typeface="Arial"/>
              <a:buChar char="•"/>
            </a:pPr>
            <a:r>
              <a:rPr b="0" i="0" lang="en-US" sz="1600" u="none" cap="none" strike="noStrike">
                <a:solidFill>
                  <a:schemeClr val="dk1"/>
                </a:solidFill>
                <a:latin typeface="Arial"/>
                <a:ea typeface="Arial"/>
                <a:cs typeface="Arial"/>
                <a:sym typeface="Arial"/>
              </a:rPr>
              <a:t>CAGI participants must include the CAGI credits slide in their presentations.</a:t>
            </a:r>
            <a:endParaRPr/>
          </a:p>
          <a:p>
            <a:pPr indent="-228600" lvl="0" marL="228600" marR="0" rtl="0" algn="l">
              <a:lnSpc>
                <a:spcPct val="100000"/>
              </a:lnSpc>
              <a:spcBef>
                <a:spcPts val="0"/>
              </a:spcBef>
              <a:spcAft>
                <a:spcPts val="0"/>
              </a:spcAft>
              <a:buClr>
                <a:schemeClr val="dk1"/>
              </a:buClr>
              <a:buSzPts val="1600"/>
              <a:buFont typeface="Arial"/>
              <a:buChar char="•"/>
            </a:pPr>
            <a:r>
              <a:rPr b="0" i="0" lang="en-US" sz="1600" u="none" cap="none" strike="noStrike">
                <a:solidFill>
                  <a:schemeClr val="dk1"/>
                </a:solidFill>
                <a:latin typeface="Arial"/>
                <a:ea typeface="Arial"/>
                <a:cs typeface="Arial"/>
                <a:sym typeface="Arial"/>
              </a:rPr>
              <a:t>Slides with a red slash (no remix) may not be included in a presentation unless all attendees are registered CAGI participants who signed the data use agreement.</a:t>
            </a:r>
            <a:endParaRPr/>
          </a:p>
          <a:p>
            <a:pPr indent="-228600" lvl="0" marL="228600" marR="0" rtl="0" algn="l">
              <a:lnSpc>
                <a:spcPct val="100000"/>
              </a:lnSpc>
              <a:spcBef>
                <a:spcPts val="0"/>
              </a:spcBef>
              <a:spcAft>
                <a:spcPts val="0"/>
              </a:spcAft>
              <a:buClr>
                <a:schemeClr val="dk1"/>
              </a:buClr>
              <a:buSzPts val="1600"/>
              <a:buFont typeface="Arial"/>
              <a:buChar char="•"/>
            </a:pPr>
            <a:r>
              <a:rPr b="0" i="0" lang="en-US" sz="1600" u="none" cap="none" strike="noStrike">
                <a:solidFill>
                  <a:schemeClr val="dk1"/>
                </a:solidFill>
                <a:latin typeface="Arial"/>
                <a:ea typeface="Arial"/>
                <a:cs typeface="Arial"/>
                <a:sym typeface="Arial"/>
              </a:rPr>
              <a:t>Slides with a red X over the entire slide may not be used in any circumstances.</a:t>
            </a:r>
            <a:endParaRPr/>
          </a:p>
          <a:p>
            <a:pPr indent="-228600" lvl="0" marL="228600" marR="0" rtl="0" algn="l">
              <a:lnSpc>
                <a:spcPct val="100000"/>
              </a:lnSpc>
              <a:spcBef>
                <a:spcPts val="0"/>
              </a:spcBef>
              <a:spcAft>
                <a:spcPts val="0"/>
              </a:spcAft>
              <a:buClr>
                <a:schemeClr val="dk1"/>
              </a:buClr>
              <a:buSzPts val="1600"/>
              <a:buFont typeface="Arial"/>
              <a:buChar char="•"/>
            </a:pPr>
            <a:r>
              <a:rPr b="0" i="0" lang="en-US" sz="1600" u="none" cap="none" strike="noStrike">
                <a:solidFill>
                  <a:schemeClr val="dk1"/>
                </a:solidFill>
                <a:latin typeface="Arial"/>
                <a:ea typeface="Arial"/>
                <a:cs typeface="Arial"/>
                <a:sym typeface="Arial"/>
              </a:rPr>
              <a:t>Slides with a blue slash (embargoed) may not be used unless the embargo is explicitly lifted.</a:t>
            </a:r>
            <a:endParaRPr/>
          </a:p>
          <a:p>
            <a:pPr indent="-228600" lvl="0" marL="228600" marR="0" rtl="0" algn="l">
              <a:lnSpc>
                <a:spcPct val="100000"/>
              </a:lnSpc>
              <a:spcBef>
                <a:spcPts val="0"/>
              </a:spcBef>
              <a:spcAft>
                <a:spcPts val="0"/>
              </a:spcAft>
              <a:buClr>
                <a:schemeClr val="dk1"/>
              </a:buClr>
              <a:buSzPts val="1600"/>
              <a:buFont typeface="Arial"/>
              <a:buChar char="•"/>
            </a:pPr>
            <a:r>
              <a:rPr b="0" i="0" lang="en-US" sz="1600" u="none" cap="none" strike="noStrike">
                <a:solidFill>
                  <a:schemeClr val="dk1"/>
                </a:solidFill>
                <a:latin typeface="Arial"/>
                <a:ea typeface="Arial"/>
                <a:cs typeface="Arial"/>
                <a:sym typeface="Arial"/>
              </a:rPr>
              <a:t>Slides without slash or X may be tweeted unless flagged with the “No tweet” icon.</a:t>
            </a:r>
            <a:endParaRPr/>
          </a:p>
          <a:p>
            <a:pPr indent="-228600" lvl="0" marL="228600" marR="0" rtl="0" algn="l">
              <a:lnSpc>
                <a:spcPct val="100000"/>
              </a:lnSpc>
              <a:spcBef>
                <a:spcPts val="0"/>
              </a:spcBef>
              <a:spcAft>
                <a:spcPts val="0"/>
              </a:spcAft>
              <a:buClr>
                <a:schemeClr val="dk1"/>
              </a:buClr>
              <a:buSzPts val="1600"/>
              <a:buFont typeface="Arial"/>
              <a:buChar char="•"/>
            </a:pPr>
            <a:r>
              <a:rPr b="0" i="0" lang="en-US" sz="1600" u="none" cap="none" strike="noStrike">
                <a:solidFill>
                  <a:schemeClr val="dk1"/>
                </a:solidFill>
                <a:latin typeface="Arial"/>
                <a:ea typeface="Arial"/>
                <a:cs typeface="Arial"/>
                <a:sym typeface="Arial"/>
              </a:rPr>
              <a:t>CAGI participants using these slides must explain the “No tweet” icon, which means that the slide content should not be disseminated outside the presenting conference hall. If the presentation venue permits pervasive tweeting, you may not include these slides in your talk.</a:t>
            </a:r>
            <a:endParaRPr/>
          </a:p>
          <a:p>
            <a:pPr indent="-228600" lvl="0" marL="228600" marR="0" rtl="0" algn="l">
              <a:lnSpc>
                <a:spcPct val="100000"/>
              </a:lnSpc>
              <a:spcBef>
                <a:spcPts val="0"/>
              </a:spcBef>
              <a:spcAft>
                <a:spcPts val="0"/>
              </a:spcAft>
              <a:buClr>
                <a:schemeClr val="dk1"/>
              </a:buClr>
              <a:buSzPts val="1600"/>
              <a:buFont typeface="Arial"/>
              <a:buChar char="•"/>
            </a:pPr>
            <a:r>
              <a:rPr b="0" i="0" lang="en-US" sz="1600" u="none" cap="none" strike="noStrike">
                <a:solidFill>
                  <a:schemeClr val="dk1"/>
                </a:solidFill>
                <a:latin typeface="Arial"/>
                <a:ea typeface="Arial"/>
                <a:cs typeface="Arial"/>
                <a:sym typeface="Arial"/>
              </a:rPr>
              <a:t>Note for slide authors: we expect all CAGI participants to abide by these restrictions and will make best effort to ensure they are followed. However, bear in mind that we have limited means of enforcing them, and therefore the restrictions cannot be guaranteed.</a:t>
            </a:r>
            <a:endParaRPr/>
          </a:p>
        </p:txBody>
      </p:sp>
      <p:sp>
        <p:nvSpPr>
          <p:cNvPr id="140" name="Google Shape;140;p1"/>
          <p:cNvSpPr txBox="1"/>
          <p:nvPr/>
        </p:nvSpPr>
        <p:spPr>
          <a:xfrm>
            <a:off x="0" y="818707"/>
            <a:ext cx="12191999" cy="83099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2400" u="none" cap="none" strike="noStrike">
                <a:solidFill>
                  <a:schemeClr val="dk1"/>
                </a:solidFill>
                <a:latin typeface="Arial"/>
                <a:ea typeface="Arial"/>
                <a:cs typeface="Arial"/>
                <a:sym typeface="Arial"/>
              </a:rPr>
              <a:t>I agree to my slides being used according to the following terms:</a:t>
            </a:r>
            <a:br>
              <a:rPr b="0" i="0" lang="en-US" sz="2400" u="none" cap="none" strike="noStrike">
                <a:solidFill>
                  <a:schemeClr val="dk1"/>
                </a:solidFill>
                <a:latin typeface="Arial"/>
                <a:ea typeface="Arial"/>
                <a:cs typeface="Arial"/>
                <a:sym typeface="Arial"/>
              </a:rPr>
            </a:br>
            <a:r>
              <a:rPr b="0" i="0" lang="en-US" sz="2400" u="none" cap="none" strike="noStrike">
                <a:solidFill>
                  <a:srgbClr val="FF0000"/>
                </a:solidFill>
                <a:latin typeface="Arial"/>
                <a:ea typeface="Arial"/>
                <a:cs typeface="Arial"/>
                <a:sym typeface="Arial"/>
              </a:rPr>
              <a:t>__</a:t>
            </a:r>
            <a:r>
              <a:rPr b="0" i="0" lang="en-US" sz="2400" u="none" cap="none" strike="noStrike">
                <a:solidFill>
                  <a:srgbClr val="FF0000"/>
                </a:solidFill>
                <a:latin typeface="Arial"/>
                <a:ea typeface="Arial"/>
                <a:cs typeface="Arial"/>
                <a:sym typeface="Arial"/>
              </a:rPr>
              <a:t>Author Name Here</a:t>
            </a:r>
            <a:r>
              <a:rPr b="0" i="0" lang="en-US" sz="2400" u="none" cap="none" strike="noStrike">
                <a:solidFill>
                  <a:srgbClr val="FF0000"/>
                </a:solidFill>
                <a:latin typeface="Arial"/>
                <a:ea typeface="Arial"/>
                <a:cs typeface="Arial"/>
                <a:sym typeface="Arial"/>
              </a:rPr>
              <a:t>__</a:t>
            </a:r>
            <a:endParaRPr/>
          </a:p>
        </p:txBody>
      </p:sp>
      <p:grpSp>
        <p:nvGrpSpPr>
          <p:cNvPr id="141" name="Google Shape;141;p1"/>
          <p:cNvGrpSpPr/>
          <p:nvPr/>
        </p:nvGrpSpPr>
        <p:grpSpPr>
          <a:xfrm>
            <a:off x="11710128" y="5443867"/>
            <a:ext cx="290486" cy="279032"/>
            <a:chOff x="5373" y="3933"/>
            <a:chExt cx="387" cy="387"/>
          </a:xfrm>
        </p:grpSpPr>
        <p:sp>
          <p:nvSpPr>
            <p:cNvPr id="142" name="Google Shape;142;p1"/>
            <p:cNvSpPr/>
            <p:nvPr/>
          </p:nvSpPr>
          <p:spPr>
            <a:xfrm>
              <a:off x="5373" y="3933"/>
              <a:ext cx="387" cy="387"/>
            </a:xfrm>
            <a:prstGeom prst="ellipse">
              <a:avLst/>
            </a:prstGeom>
            <a:solidFill>
              <a:schemeClr val="lt1"/>
            </a:solidFill>
            <a:ln cap="flat" cmpd="sng" w="28575">
              <a:solidFill>
                <a:srgbClr val="FF02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pic>
          <p:nvPicPr>
            <p:cNvPr id="143" name="Google Shape;143;p1"/>
            <p:cNvPicPr preferRelativeResize="0"/>
            <p:nvPr/>
          </p:nvPicPr>
          <p:blipFill rotWithShape="1">
            <a:blip r:embed="rId3">
              <a:alphaModFix/>
            </a:blip>
            <a:srcRect b="0" l="0" r="0" t="0"/>
            <a:stretch/>
          </p:blipFill>
          <p:spPr>
            <a:xfrm>
              <a:off x="5411" y="4005"/>
              <a:ext cx="311" cy="248"/>
            </a:xfrm>
            <a:prstGeom prst="rect">
              <a:avLst/>
            </a:prstGeom>
            <a:noFill/>
            <a:ln>
              <a:noFill/>
            </a:ln>
          </p:spPr>
        </p:pic>
        <p:cxnSp>
          <p:nvCxnSpPr>
            <p:cNvPr id="144" name="Google Shape;144;p1"/>
            <p:cNvCxnSpPr/>
            <p:nvPr/>
          </p:nvCxnSpPr>
          <p:spPr>
            <a:xfrm flipH="1" rot="10800000">
              <a:off x="5436" y="3971"/>
              <a:ext cx="267" cy="311"/>
            </a:xfrm>
            <a:prstGeom prst="straightConnector1">
              <a:avLst/>
            </a:prstGeom>
            <a:noFill/>
            <a:ln cap="flat" cmpd="sng" w="28575">
              <a:solidFill>
                <a:srgbClr val="FF0200"/>
              </a:solidFill>
              <a:prstDash val="solid"/>
              <a:round/>
              <a:headEnd len="med" w="med" type="none"/>
              <a:tailEnd len="med" w="med" type="none"/>
            </a:ln>
          </p:spPr>
        </p:cxnSp>
      </p:gr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p2"/>
          <p:cNvSpPr txBox="1"/>
          <p:nvPr/>
        </p:nvSpPr>
        <p:spPr>
          <a:xfrm>
            <a:off x="0" y="0"/>
            <a:ext cx="12192000" cy="655983"/>
          </a:xfrm>
          <a:prstGeom prst="rect">
            <a:avLst/>
          </a:prstGeom>
          <a:noFill/>
          <a:ln>
            <a:noFill/>
          </a:ln>
        </p:spPr>
        <p:txBody>
          <a:bodyPr anchorCtr="0" anchor="ctr" bIns="45700" lIns="91425" spcFirstLastPara="1" rIns="91425" wrap="square" tIns="45700">
            <a:normAutofit/>
          </a:bodyPr>
          <a:lstStyle/>
          <a:p>
            <a:pPr indent="0" lvl="0" marL="0" marR="0" rtl="0" algn="ctr">
              <a:spcBef>
                <a:spcPts val="0"/>
              </a:spcBef>
              <a:spcAft>
                <a:spcPts val="0"/>
              </a:spcAft>
              <a:buClr>
                <a:schemeClr val="dk1"/>
              </a:buClr>
              <a:buSzPts val="3600"/>
              <a:buFont typeface="Arial"/>
              <a:buNone/>
            </a:pPr>
            <a:r>
              <a:rPr b="0" i="0" lang="en-US" sz="3600" u="none" cap="small" strike="noStrike">
                <a:solidFill>
                  <a:schemeClr val="dk1"/>
                </a:solidFill>
                <a:latin typeface="Arial"/>
                <a:ea typeface="Arial"/>
                <a:cs typeface="Arial"/>
                <a:sym typeface="Arial"/>
              </a:rPr>
              <a:t>Sample Slides Follow</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3"/>
          <p:cNvSpPr txBox="1"/>
          <p:nvPr/>
        </p:nvSpPr>
        <p:spPr>
          <a:xfrm>
            <a:off x="0" y="0"/>
            <a:ext cx="12192000" cy="829893"/>
          </a:xfrm>
          <a:prstGeom prst="rect">
            <a:avLst/>
          </a:prstGeom>
          <a:noFill/>
          <a:ln>
            <a:noFill/>
          </a:ln>
        </p:spPr>
        <p:txBody>
          <a:bodyPr anchorCtr="0" anchor="ctr" bIns="45700" lIns="91425" spcFirstLastPara="1" rIns="91425" wrap="square" tIns="45700">
            <a:normAutofit/>
          </a:bodyPr>
          <a:lstStyle/>
          <a:p>
            <a:pPr indent="0" lvl="0" marL="0" marR="0" rtl="0" algn="ctr">
              <a:spcBef>
                <a:spcPts val="0"/>
              </a:spcBef>
              <a:spcAft>
                <a:spcPts val="0"/>
              </a:spcAft>
              <a:buClr>
                <a:schemeClr val="dk1"/>
              </a:buClr>
              <a:buSzPts val="3600"/>
              <a:buFont typeface="Arial"/>
              <a:buNone/>
            </a:pPr>
            <a:r>
              <a:rPr b="0" i="0" lang="en-US" sz="3600" u="none" cap="small" strike="noStrike">
                <a:solidFill>
                  <a:schemeClr val="dk1"/>
                </a:solidFill>
                <a:latin typeface="Arial"/>
                <a:ea typeface="Arial"/>
                <a:cs typeface="Arial"/>
                <a:sym typeface="Arial"/>
              </a:rPr>
              <a:t>Title</a:t>
            </a:r>
            <a:endParaRPr/>
          </a:p>
        </p:txBody>
      </p:sp>
      <p:sp>
        <p:nvSpPr>
          <p:cNvPr id="155" name="Google Shape;155;p3"/>
          <p:cNvSpPr txBox="1"/>
          <p:nvPr/>
        </p:nvSpPr>
        <p:spPr>
          <a:xfrm>
            <a:off x="191387" y="1222512"/>
            <a:ext cx="11735570" cy="508883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600"/>
              <a:buFont typeface="Arial"/>
              <a:buNone/>
            </a:pPr>
            <a:r>
              <a:rPr b="0" i="0" lang="en-US" sz="1600" u="none" cap="none" strike="noStrike">
                <a:solidFill>
                  <a:schemeClr val="dk1"/>
                </a:solidFill>
                <a:latin typeface="Arial"/>
                <a:ea typeface="Arial"/>
                <a:cs typeface="Arial"/>
                <a:sym typeface="Arial"/>
              </a:rPr>
              <a:t>This slide can be remixed and used in oral and poster presentations by any CAGI participant, consistent with limitations on slide 1.</a:t>
            </a:r>
            <a:endParaRPr/>
          </a:p>
          <a:p>
            <a:pPr indent="-127000" lvl="0" marL="228600" marR="0" rtl="0" algn="l">
              <a:lnSpc>
                <a:spcPct val="100000"/>
              </a:lnSpc>
              <a:spcBef>
                <a:spcPts val="0"/>
              </a:spcBef>
              <a:spcAft>
                <a:spcPts val="0"/>
              </a:spcAft>
              <a:buClr>
                <a:schemeClr val="dk1"/>
              </a:buClr>
              <a:buSzPts val="1600"/>
              <a:buFont typeface="Arial"/>
              <a:buNone/>
            </a:pPr>
            <a:r>
              <a:t/>
            </a:r>
            <a:endParaRPr b="0" i="0" sz="1600" u="none" cap="none" strike="noStrike">
              <a:solidFill>
                <a:schemeClr val="dk1"/>
              </a:solidFill>
              <a:latin typeface="Arial"/>
              <a:ea typeface="Arial"/>
              <a:cs typeface="Arial"/>
              <a:sym typeface="Arial"/>
            </a:endParaRPr>
          </a:p>
          <a:p>
            <a:pPr indent="-127000" lvl="0" marL="228600" marR="0" rtl="0" algn="l">
              <a:lnSpc>
                <a:spcPct val="100000"/>
              </a:lnSpc>
              <a:spcBef>
                <a:spcPts val="0"/>
              </a:spcBef>
              <a:spcAft>
                <a:spcPts val="0"/>
              </a:spcAft>
              <a:buClr>
                <a:schemeClr val="dk1"/>
              </a:buClr>
              <a:buSzPts val="1600"/>
              <a:buFont typeface="Arial"/>
              <a:buNone/>
            </a:pPr>
            <a:r>
              <a:t/>
            </a:r>
            <a:endParaRPr b="0" i="0" sz="1600" u="none" cap="none" strike="noStrike">
              <a:solidFill>
                <a:schemeClr val="dk1"/>
              </a:solidFill>
              <a:latin typeface="Arial"/>
              <a:ea typeface="Arial"/>
              <a:cs typeface="Arial"/>
              <a:sym typeface="Arial"/>
            </a:endParaRPr>
          </a:p>
        </p:txBody>
      </p:sp>
      <p:sp>
        <p:nvSpPr>
          <p:cNvPr id="156" name="Google Shape;156;p3"/>
          <p:cNvSpPr txBox="1"/>
          <p:nvPr/>
        </p:nvSpPr>
        <p:spPr>
          <a:xfrm>
            <a:off x="0" y="6581001"/>
            <a:ext cx="1699591"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200" u="none" cap="none" strike="noStrike">
                <a:solidFill>
                  <a:schemeClr val="dk1"/>
                </a:solidFill>
                <a:latin typeface="Arial"/>
                <a:ea typeface="Arial"/>
                <a:cs typeface="Arial"/>
                <a:sym typeface="Arial"/>
              </a:rPr>
              <a:t>Created for CAGI</a:t>
            </a:r>
            <a:r>
              <a:rPr b="0" i="0" lang="en-US" sz="1200" u="none" cap="none" strike="noStrike">
                <a:solidFill>
                  <a:srgbClr val="7030A0"/>
                </a:solidFill>
                <a:latin typeface="Arial"/>
                <a:ea typeface="Arial"/>
                <a:cs typeface="Arial"/>
                <a:sym typeface="Arial"/>
              </a:rPr>
              <a:t>🞽🞽</a:t>
            </a:r>
            <a:endParaRPr sz="1200">
              <a:solidFill>
                <a:schemeClr val="dk1"/>
              </a:solidFill>
              <a:latin typeface="Arial"/>
              <a:ea typeface="Arial"/>
              <a:cs typeface="Arial"/>
              <a:sym typeface="Arial"/>
            </a:endParaRPr>
          </a:p>
        </p:txBody>
      </p:sp>
      <p:sp>
        <p:nvSpPr>
          <p:cNvPr id="157" name="Google Shape;157;p3"/>
          <p:cNvSpPr txBox="1"/>
          <p:nvPr/>
        </p:nvSpPr>
        <p:spPr>
          <a:xfrm>
            <a:off x="9839739" y="6581000"/>
            <a:ext cx="2372139"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200">
                <a:solidFill>
                  <a:schemeClr val="dk1"/>
                </a:solidFill>
                <a:latin typeface="Arial"/>
                <a:ea typeface="Arial"/>
                <a:cs typeface="Arial"/>
                <a:sym typeface="Arial"/>
              </a:rPr>
              <a:t>Author Name</a:t>
            </a:r>
            <a:endParaRPr/>
          </a:p>
        </p:txBody>
      </p:sp>
      <p:sp>
        <p:nvSpPr>
          <p:cNvPr id="158" name="Google Shape;158;p3"/>
          <p:cNvSpPr txBox="1"/>
          <p:nvPr/>
        </p:nvSpPr>
        <p:spPr>
          <a:xfrm>
            <a:off x="4881981" y="6580999"/>
            <a:ext cx="2372139" cy="27699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200">
                <a:solidFill>
                  <a:schemeClr val="dk1"/>
                </a:solidFill>
                <a:latin typeface="Arial"/>
                <a:ea typeface="Arial"/>
                <a:cs typeface="Arial"/>
                <a:sym typeface="Arial"/>
              </a:rPr>
              <a:t>genomeinterpretation.org</a:t>
            </a:r>
            <a:endParaRPr sz="1200">
              <a:solidFill>
                <a:schemeClr val="dk1"/>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4"/>
          <p:cNvSpPr txBox="1"/>
          <p:nvPr/>
        </p:nvSpPr>
        <p:spPr>
          <a:xfrm>
            <a:off x="0" y="0"/>
            <a:ext cx="12192000" cy="829893"/>
          </a:xfrm>
          <a:prstGeom prst="rect">
            <a:avLst/>
          </a:prstGeom>
          <a:noFill/>
          <a:ln>
            <a:noFill/>
          </a:ln>
        </p:spPr>
        <p:txBody>
          <a:bodyPr anchorCtr="0" anchor="ctr" bIns="45700" lIns="91425" spcFirstLastPara="1" rIns="91425" wrap="square" tIns="45700">
            <a:normAutofit/>
          </a:bodyPr>
          <a:lstStyle/>
          <a:p>
            <a:pPr indent="0" lvl="0" marL="0" marR="0" rtl="0" algn="ctr">
              <a:spcBef>
                <a:spcPts val="0"/>
              </a:spcBef>
              <a:spcAft>
                <a:spcPts val="0"/>
              </a:spcAft>
              <a:buClr>
                <a:schemeClr val="dk1"/>
              </a:buClr>
              <a:buSzPts val="3600"/>
              <a:buFont typeface="Arial"/>
              <a:buNone/>
            </a:pPr>
            <a:r>
              <a:rPr b="0" i="0" lang="en-US" sz="3600" cap="small">
                <a:solidFill>
                  <a:schemeClr val="dk1"/>
                </a:solidFill>
                <a:latin typeface="Arial"/>
                <a:ea typeface="Arial"/>
                <a:cs typeface="Arial"/>
                <a:sym typeface="Arial"/>
              </a:rPr>
              <a:t>Title</a:t>
            </a:r>
            <a:endParaRPr/>
          </a:p>
        </p:txBody>
      </p:sp>
      <p:sp>
        <p:nvSpPr>
          <p:cNvPr id="164" name="Google Shape;164;p4"/>
          <p:cNvSpPr txBox="1"/>
          <p:nvPr/>
        </p:nvSpPr>
        <p:spPr>
          <a:xfrm>
            <a:off x="191386" y="1222512"/>
            <a:ext cx="11765387" cy="508883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600"/>
              <a:buFont typeface="Arial"/>
              <a:buNone/>
            </a:pPr>
            <a:r>
              <a:rPr lang="en-US" sz="1600">
                <a:solidFill>
                  <a:schemeClr val="dk1"/>
                </a:solidFill>
                <a:latin typeface="Arial"/>
                <a:ea typeface="Arial"/>
                <a:cs typeface="Arial"/>
                <a:sym typeface="Arial"/>
              </a:rPr>
              <a:t>This slide cannot be used except for viewing by registered CAGI participants</a:t>
            </a:r>
            <a:endParaRPr/>
          </a:p>
          <a:p>
            <a:pPr indent="-127000" lvl="0" marL="228600" marR="0" rtl="0" algn="l">
              <a:lnSpc>
                <a:spcPct val="100000"/>
              </a:lnSpc>
              <a:spcBef>
                <a:spcPts val="0"/>
              </a:spcBef>
              <a:spcAft>
                <a:spcPts val="0"/>
              </a:spcAft>
              <a:buClr>
                <a:schemeClr val="dk1"/>
              </a:buClr>
              <a:buSzPts val="1600"/>
              <a:buFont typeface="Arial"/>
              <a:buNone/>
            </a:pPr>
            <a:r>
              <a:t/>
            </a:r>
            <a:endParaRPr sz="1600">
              <a:solidFill>
                <a:schemeClr val="dk1"/>
              </a:solidFill>
              <a:latin typeface="Arial"/>
              <a:ea typeface="Arial"/>
              <a:cs typeface="Arial"/>
              <a:sym typeface="Arial"/>
            </a:endParaRPr>
          </a:p>
        </p:txBody>
      </p:sp>
      <p:sp>
        <p:nvSpPr>
          <p:cNvPr id="165" name="Google Shape;165;p4"/>
          <p:cNvSpPr txBox="1"/>
          <p:nvPr/>
        </p:nvSpPr>
        <p:spPr>
          <a:xfrm>
            <a:off x="0" y="6581001"/>
            <a:ext cx="1699591"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chemeClr val="dk1"/>
                </a:solidFill>
                <a:latin typeface="Arial"/>
                <a:ea typeface="Arial"/>
                <a:cs typeface="Arial"/>
                <a:sym typeface="Arial"/>
              </a:rPr>
              <a:t>Created for CAGI</a:t>
            </a:r>
            <a:r>
              <a:rPr b="0" lang="en-US" sz="1200">
                <a:solidFill>
                  <a:srgbClr val="7030A0"/>
                </a:solidFill>
                <a:latin typeface="Arial"/>
                <a:ea typeface="Arial"/>
                <a:cs typeface="Arial"/>
                <a:sym typeface="Arial"/>
              </a:rPr>
              <a:t>🞽🞽</a:t>
            </a:r>
            <a:endParaRPr sz="1200">
              <a:solidFill>
                <a:schemeClr val="dk1"/>
              </a:solidFill>
              <a:latin typeface="Arial"/>
              <a:ea typeface="Arial"/>
              <a:cs typeface="Arial"/>
              <a:sym typeface="Arial"/>
            </a:endParaRPr>
          </a:p>
        </p:txBody>
      </p:sp>
      <p:sp>
        <p:nvSpPr>
          <p:cNvPr id="166" name="Google Shape;166;p4"/>
          <p:cNvSpPr txBox="1"/>
          <p:nvPr/>
        </p:nvSpPr>
        <p:spPr>
          <a:xfrm>
            <a:off x="9839739" y="6581000"/>
            <a:ext cx="2372139"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200">
                <a:solidFill>
                  <a:schemeClr val="dk1"/>
                </a:solidFill>
                <a:latin typeface="Arial"/>
                <a:ea typeface="Arial"/>
                <a:cs typeface="Arial"/>
                <a:sym typeface="Arial"/>
              </a:rPr>
              <a:t>Author Name</a:t>
            </a:r>
            <a:endParaRPr/>
          </a:p>
        </p:txBody>
      </p:sp>
      <p:sp>
        <p:nvSpPr>
          <p:cNvPr id="167" name="Google Shape;167;p4"/>
          <p:cNvSpPr txBox="1"/>
          <p:nvPr/>
        </p:nvSpPr>
        <p:spPr>
          <a:xfrm>
            <a:off x="4881981" y="6580999"/>
            <a:ext cx="2372139" cy="27699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200">
                <a:solidFill>
                  <a:schemeClr val="dk1"/>
                </a:solidFill>
                <a:latin typeface="Arial"/>
                <a:ea typeface="Arial"/>
                <a:cs typeface="Arial"/>
                <a:sym typeface="Arial"/>
              </a:rPr>
              <a:t>genomeinterpretation.org</a:t>
            </a:r>
            <a:endParaRPr sz="1200">
              <a:solidFill>
                <a:schemeClr val="dk1"/>
              </a:solidFill>
              <a:latin typeface="Arial"/>
              <a:ea typeface="Arial"/>
              <a:cs typeface="Arial"/>
              <a:sym typeface="Arial"/>
            </a:endParaRPr>
          </a:p>
        </p:txBody>
      </p:sp>
      <p:cxnSp>
        <p:nvCxnSpPr>
          <p:cNvPr id="168" name="Google Shape;168;p4"/>
          <p:cNvCxnSpPr/>
          <p:nvPr/>
        </p:nvCxnSpPr>
        <p:spPr>
          <a:xfrm>
            <a:off x="0" y="0"/>
            <a:ext cx="12211878" cy="6858000"/>
          </a:xfrm>
          <a:prstGeom prst="straightConnector1">
            <a:avLst/>
          </a:prstGeom>
          <a:noFill/>
          <a:ln cap="flat" cmpd="sng" w="19050">
            <a:solidFill>
              <a:srgbClr val="FF0000"/>
            </a:solidFill>
            <a:prstDash val="solid"/>
            <a:miter lim="800000"/>
            <a:headEnd len="sm" w="sm" type="none"/>
            <a:tailEnd len="sm" w="sm" type="none"/>
          </a:ln>
        </p:spPr>
      </p:cxnSp>
      <p:sp>
        <p:nvSpPr>
          <p:cNvPr id="169" name="Google Shape;169;p4"/>
          <p:cNvSpPr txBox="1"/>
          <p:nvPr/>
        </p:nvSpPr>
        <p:spPr>
          <a:xfrm rot="1760956">
            <a:off x="647108" y="320176"/>
            <a:ext cx="798360"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FF3300"/>
                </a:solidFill>
                <a:latin typeface="Calibri"/>
                <a:ea typeface="Calibri"/>
                <a:cs typeface="Calibri"/>
                <a:sym typeface="Calibri"/>
              </a:rPr>
              <a:t>No remox</a:t>
            </a:r>
            <a:endParaRPr sz="1200">
              <a:solidFill>
                <a:srgbClr val="FF3300"/>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5"/>
          <p:cNvSpPr txBox="1"/>
          <p:nvPr/>
        </p:nvSpPr>
        <p:spPr>
          <a:xfrm>
            <a:off x="0" y="0"/>
            <a:ext cx="12192000" cy="829893"/>
          </a:xfrm>
          <a:prstGeom prst="rect">
            <a:avLst/>
          </a:prstGeom>
          <a:noFill/>
          <a:ln>
            <a:noFill/>
          </a:ln>
        </p:spPr>
        <p:txBody>
          <a:bodyPr anchorCtr="0" anchor="ctr" bIns="45700" lIns="91425" spcFirstLastPara="1" rIns="91425" wrap="square" tIns="45700">
            <a:normAutofit/>
          </a:bodyPr>
          <a:lstStyle/>
          <a:p>
            <a:pPr indent="0" lvl="0" marL="0" marR="0" rtl="0" algn="ctr">
              <a:spcBef>
                <a:spcPts val="0"/>
              </a:spcBef>
              <a:spcAft>
                <a:spcPts val="0"/>
              </a:spcAft>
              <a:buClr>
                <a:schemeClr val="dk1"/>
              </a:buClr>
              <a:buSzPts val="3600"/>
              <a:buFont typeface="Arial"/>
              <a:buNone/>
            </a:pPr>
            <a:r>
              <a:rPr b="0" i="0" lang="en-US" sz="3600" cap="small">
                <a:solidFill>
                  <a:schemeClr val="dk1"/>
                </a:solidFill>
                <a:latin typeface="Arial"/>
                <a:ea typeface="Arial"/>
                <a:cs typeface="Arial"/>
                <a:sym typeface="Arial"/>
              </a:rPr>
              <a:t>Title</a:t>
            </a:r>
            <a:endParaRPr/>
          </a:p>
        </p:txBody>
      </p:sp>
      <p:sp>
        <p:nvSpPr>
          <p:cNvPr id="175" name="Google Shape;175;p5"/>
          <p:cNvSpPr txBox="1"/>
          <p:nvPr/>
        </p:nvSpPr>
        <p:spPr>
          <a:xfrm>
            <a:off x="191386" y="1222512"/>
            <a:ext cx="11765387" cy="508883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600"/>
              <a:buFont typeface="Arial"/>
              <a:buNone/>
            </a:pPr>
            <a:r>
              <a:rPr lang="en-US" sz="1600">
                <a:solidFill>
                  <a:schemeClr val="dk1"/>
                </a:solidFill>
                <a:latin typeface="Arial"/>
                <a:ea typeface="Arial"/>
                <a:cs typeface="Arial"/>
                <a:sym typeface="Arial"/>
              </a:rPr>
              <a:t>This slide cannot be used outside of the CAGI meeting. We do not anticipate many slides of this nature.</a:t>
            </a:r>
            <a:endParaRPr/>
          </a:p>
          <a:p>
            <a:pPr indent="0" lvl="0" marL="0" marR="0" rtl="0" algn="l">
              <a:lnSpc>
                <a:spcPct val="100000"/>
              </a:lnSpc>
              <a:spcBef>
                <a:spcPts val="0"/>
              </a:spcBef>
              <a:spcAft>
                <a:spcPts val="0"/>
              </a:spcAft>
              <a:buClr>
                <a:schemeClr val="dk1"/>
              </a:buClr>
              <a:buSzPts val="1600"/>
              <a:buFont typeface="Arial"/>
              <a:buNone/>
            </a:pPr>
            <a:r>
              <a:t/>
            </a:r>
            <a:endParaRPr sz="1600">
              <a:solidFill>
                <a:schemeClr val="dk1"/>
              </a:solidFill>
              <a:latin typeface="Arial"/>
              <a:ea typeface="Arial"/>
              <a:cs typeface="Arial"/>
              <a:sym typeface="Arial"/>
            </a:endParaRPr>
          </a:p>
          <a:p>
            <a:pPr indent="-127000" lvl="0" marL="228600" marR="0" rtl="0" algn="l">
              <a:lnSpc>
                <a:spcPct val="100000"/>
              </a:lnSpc>
              <a:spcBef>
                <a:spcPts val="0"/>
              </a:spcBef>
              <a:spcAft>
                <a:spcPts val="0"/>
              </a:spcAft>
              <a:buClr>
                <a:schemeClr val="dk1"/>
              </a:buClr>
              <a:buSzPts val="1600"/>
              <a:buFont typeface="Arial"/>
              <a:buNone/>
            </a:pPr>
            <a:r>
              <a:t/>
            </a:r>
            <a:endParaRPr sz="1600">
              <a:solidFill>
                <a:schemeClr val="dk1"/>
              </a:solidFill>
              <a:latin typeface="Arial"/>
              <a:ea typeface="Arial"/>
              <a:cs typeface="Arial"/>
              <a:sym typeface="Arial"/>
            </a:endParaRPr>
          </a:p>
        </p:txBody>
      </p:sp>
      <p:sp>
        <p:nvSpPr>
          <p:cNvPr id="176" name="Google Shape;176;p5"/>
          <p:cNvSpPr txBox="1"/>
          <p:nvPr/>
        </p:nvSpPr>
        <p:spPr>
          <a:xfrm>
            <a:off x="0" y="6581001"/>
            <a:ext cx="1699591"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chemeClr val="dk1"/>
                </a:solidFill>
                <a:latin typeface="Arial"/>
                <a:ea typeface="Arial"/>
                <a:cs typeface="Arial"/>
                <a:sym typeface="Arial"/>
              </a:rPr>
              <a:t>Created for CAGI</a:t>
            </a:r>
            <a:r>
              <a:rPr b="0" lang="en-US" sz="1200">
                <a:solidFill>
                  <a:srgbClr val="7030A0"/>
                </a:solidFill>
                <a:latin typeface="Arial"/>
                <a:ea typeface="Arial"/>
                <a:cs typeface="Arial"/>
                <a:sym typeface="Arial"/>
              </a:rPr>
              <a:t>🞽🞽</a:t>
            </a:r>
            <a:endParaRPr sz="1200">
              <a:solidFill>
                <a:schemeClr val="dk1"/>
              </a:solidFill>
              <a:latin typeface="Arial"/>
              <a:ea typeface="Arial"/>
              <a:cs typeface="Arial"/>
              <a:sym typeface="Arial"/>
            </a:endParaRPr>
          </a:p>
        </p:txBody>
      </p:sp>
      <p:sp>
        <p:nvSpPr>
          <p:cNvPr id="177" name="Google Shape;177;p5"/>
          <p:cNvSpPr txBox="1"/>
          <p:nvPr/>
        </p:nvSpPr>
        <p:spPr>
          <a:xfrm>
            <a:off x="9839739" y="6581000"/>
            <a:ext cx="2372139"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200">
                <a:solidFill>
                  <a:schemeClr val="dk1"/>
                </a:solidFill>
                <a:latin typeface="Arial"/>
                <a:ea typeface="Arial"/>
                <a:cs typeface="Arial"/>
                <a:sym typeface="Arial"/>
              </a:rPr>
              <a:t>Author Name</a:t>
            </a:r>
            <a:endParaRPr/>
          </a:p>
        </p:txBody>
      </p:sp>
      <p:sp>
        <p:nvSpPr>
          <p:cNvPr id="178" name="Google Shape;178;p5"/>
          <p:cNvSpPr txBox="1"/>
          <p:nvPr/>
        </p:nvSpPr>
        <p:spPr>
          <a:xfrm>
            <a:off x="4881981" y="6580999"/>
            <a:ext cx="2372139" cy="27699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200">
                <a:solidFill>
                  <a:schemeClr val="dk1"/>
                </a:solidFill>
                <a:latin typeface="Arial"/>
                <a:ea typeface="Arial"/>
                <a:cs typeface="Arial"/>
                <a:sym typeface="Arial"/>
              </a:rPr>
              <a:t>genomeinterpretation.org</a:t>
            </a:r>
            <a:endParaRPr sz="1200">
              <a:solidFill>
                <a:schemeClr val="dk1"/>
              </a:solidFill>
              <a:latin typeface="Arial"/>
              <a:ea typeface="Arial"/>
              <a:cs typeface="Arial"/>
              <a:sym typeface="Arial"/>
            </a:endParaRPr>
          </a:p>
        </p:txBody>
      </p:sp>
      <p:sp>
        <p:nvSpPr>
          <p:cNvPr id="179" name="Google Shape;179;p5"/>
          <p:cNvSpPr txBox="1"/>
          <p:nvPr/>
        </p:nvSpPr>
        <p:spPr>
          <a:xfrm rot="1760956">
            <a:off x="374660" y="320176"/>
            <a:ext cx="1343253"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FF3300"/>
                </a:solidFill>
                <a:latin typeface="Calibri"/>
                <a:ea typeface="Calibri"/>
                <a:cs typeface="Calibri"/>
                <a:sym typeface="Calibri"/>
              </a:rPr>
              <a:t>CAGI meeting only</a:t>
            </a:r>
            <a:endParaRPr/>
          </a:p>
        </p:txBody>
      </p:sp>
      <p:cxnSp>
        <p:nvCxnSpPr>
          <p:cNvPr id="180" name="Google Shape;180;p5"/>
          <p:cNvCxnSpPr/>
          <p:nvPr/>
        </p:nvCxnSpPr>
        <p:spPr>
          <a:xfrm>
            <a:off x="0" y="0"/>
            <a:ext cx="12211878" cy="6858000"/>
          </a:xfrm>
          <a:prstGeom prst="straightConnector1">
            <a:avLst/>
          </a:prstGeom>
          <a:noFill/>
          <a:ln cap="flat" cmpd="sng" w="19050">
            <a:solidFill>
              <a:srgbClr val="FF0000"/>
            </a:solidFill>
            <a:prstDash val="solid"/>
            <a:miter lim="800000"/>
            <a:headEnd len="sm" w="sm" type="none"/>
            <a:tailEnd len="sm" w="sm" type="none"/>
          </a:ln>
        </p:spPr>
      </p:cxnSp>
      <p:cxnSp>
        <p:nvCxnSpPr>
          <p:cNvPr id="181" name="Google Shape;181;p5"/>
          <p:cNvCxnSpPr/>
          <p:nvPr/>
        </p:nvCxnSpPr>
        <p:spPr>
          <a:xfrm flipH="1" rot="10800000">
            <a:off x="0" y="8769"/>
            <a:ext cx="12192000" cy="6849229"/>
          </a:xfrm>
          <a:prstGeom prst="straightConnector1">
            <a:avLst/>
          </a:prstGeom>
          <a:noFill/>
          <a:ln cap="flat" cmpd="sng" w="19050">
            <a:solidFill>
              <a:srgbClr val="FF0000"/>
            </a:solidFill>
            <a:prstDash val="solid"/>
            <a:miter lim="800000"/>
            <a:headEnd len="sm" w="sm" type="none"/>
            <a:tailEnd len="sm" w="sm" type="none"/>
          </a:ln>
        </p:spPr>
      </p:cxn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6"/>
          <p:cNvSpPr txBox="1"/>
          <p:nvPr/>
        </p:nvSpPr>
        <p:spPr>
          <a:xfrm>
            <a:off x="0" y="0"/>
            <a:ext cx="12192000" cy="829893"/>
          </a:xfrm>
          <a:prstGeom prst="rect">
            <a:avLst/>
          </a:prstGeom>
          <a:noFill/>
          <a:ln>
            <a:noFill/>
          </a:ln>
        </p:spPr>
        <p:txBody>
          <a:bodyPr anchorCtr="0" anchor="ctr" bIns="45700" lIns="91425" spcFirstLastPara="1" rIns="91425" wrap="square" tIns="45700">
            <a:normAutofit/>
          </a:bodyPr>
          <a:lstStyle/>
          <a:p>
            <a:pPr indent="0" lvl="0" marL="0" marR="0" rtl="0" algn="ctr">
              <a:spcBef>
                <a:spcPts val="0"/>
              </a:spcBef>
              <a:spcAft>
                <a:spcPts val="0"/>
              </a:spcAft>
              <a:buClr>
                <a:schemeClr val="dk1"/>
              </a:buClr>
              <a:buSzPts val="3600"/>
              <a:buFont typeface="Arial"/>
              <a:buNone/>
            </a:pPr>
            <a:r>
              <a:rPr b="0" i="0" lang="en-US" sz="3600" cap="small">
                <a:solidFill>
                  <a:schemeClr val="dk1"/>
                </a:solidFill>
                <a:latin typeface="Arial"/>
                <a:ea typeface="Arial"/>
                <a:cs typeface="Arial"/>
                <a:sym typeface="Arial"/>
              </a:rPr>
              <a:t>Title</a:t>
            </a:r>
            <a:endParaRPr/>
          </a:p>
        </p:txBody>
      </p:sp>
      <p:sp>
        <p:nvSpPr>
          <p:cNvPr id="187" name="Google Shape;187;p6"/>
          <p:cNvSpPr txBox="1"/>
          <p:nvPr/>
        </p:nvSpPr>
        <p:spPr>
          <a:xfrm>
            <a:off x="191386" y="1222512"/>
            <a:ext cx="11765387" cy="508883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600"/>
              <a:buFont typeface="Arial"/>
              <a:buNone/>
            </a:pPr>
            <a:r>
              <a:rPr lang="en-US" sz="1600">
                <a:solidFill>
                  <a:schemeClr val="dk1"/>
                </a:solidFill>
                <a:latin typeface="Arial"/>
                <a:ea typeface="Arial"/>
                <a:cs typeface="Arial"/>
                <a:sym typeface="Arial"/>
              </a:rPr>
              <a:t>Until embargoed data are released, this slide cannot be used except for viewing by registered CAGI participants</a:t>
            </a:r>
            <a:endParaRPr/>
          </a:p>
          <a:p>
            <a:pPr indent="0" lvl="0" marL="0" marR="0" rtl="0" algn="l">
              <a:lnSpc>
                <a:spcPct val="100000"/>
              </a:lnSpc>
              <a:spcBef>
                <a:spcPts val="0"/>
              </a:spcBef>
              <a:spcAft>
                <a:spcPts val="0"/>
              </a:spcAft>
              <a:buClr>
                <a:schemeClr val="dk1"/>
              </a:buClr>
              <a:buSzPts val="1600"/>
              <a:buFont typeface="Arial"/>
              <a:buNone/>
            </a:pPr>
            <a:r>
              <a:t/>
            </a:r>
            <a:endParaRPr sz="1600">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600"/>
              <a:buFont typeface="Arial"/>
              <a:buNone/>
            </a:pPr>
            <a:r>
              <a:t/>
            </a:r>
            <a:endParaRPr sz="1600">
              <a:solidFill>
                <a:schemeClr val="dk1"/>
              </a:solidFill>
              <a:latin typeface="Arial"/>
              <a:ea typeface="Arial"/>
              <a:cs typeface="Arial"/>
              <a:sym typeface="Arial"/>
            </a:endParaRPr>
          </a:p>
          <a:p>
            <a:pPr indent="-127000" lvl="0" marL="228600" marR="0" rtl="0" algn="l">
              <a:lnSpc>
                <a:spcPct val="100000"/>
              </a:lnSpc>
              <a:spcBef>
                <a:spcPts val="0"/>
              </a:spcBef>
              <a:spcAft>
                <a:spcPts val="0"/>
              </a:spcAft>
              <a:buClr>
                <a:schemeClr val="dk1"/>
              </a:buClr>
              <a:buSzPts val="1600"/>
              <a:buFont typeface="Arial"/>
              <a:buNone/>
            </a:pPr>
            <a:r>
              <a:t/>
            </a:r>
            <a:endParaRPr sz="1600">
              <a:solidFill>
                <a:schemeClr val="dk1"/>
              </a:solidFill>
              <a:latin typeface="Arial"/>
              <a:ea typeface="Arial"/>
              <a:cs typeface="Arial"/>
              <a:sym typeface="Arial"/>
            </a:endParaRPr>
          </a:p>
        </p:txBody>
      </p:sp>
      <p:sp>
        <p:nvSpPr>
          <p:cNvPr id="188" name="Google Shape;188;p6"/>
          <p:cNvSpPr txBox="1"/>
          <p:nvPr/>
        </p:nvSpPr>
        <p:spPr>
          <a:xfrm>
            <a:off x="0" y="6581001"/>
            <a:ext cx="1699591"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chemeClr val="dk1"/>
                </a:solidFill>
                <a:latin typeface="Arial"/>
                <a:ea typeface="Arial"/>
                <a:cs typeface="Arial"/>
                <a:sym typeface="Arial"/>
              </a:rPr>
              <a:t>Created for CAGI</a:t>
            </a:r>
            <a:r>
              <a:rPr b="0" lang="en-US" sz="1200">
                <a:solidFill>
                  <a:srgbClr val="7030A0"/>
                </a:solidFill>
                <a:latin typeface="Arial"/>
                <a:ea typeface="Arial"/>
                <a:cs typeface="Arial"/>
                <a:sym typeface="Arial"/>
              </a:rPr>
              <a:t>🞽🞽</a:t>
            </a:r>
            <a:endParaRPr sz="1200">
              <a:solidFill>
                <a:schemeClr val="dk1"/>
              </a:solidFill>
              <a:latin typeface="Arial"/>
              <a:ea typeface="Arial"/>
              <a:cs typeface="Arial"/>
              <a:sym typeface="Arial"/>
            </a:endParaRPr>
          </a:p>
        </p:txBody>
      </p:sp>
      <p:sp>
        <p:nvSpPr>
          <p:cNvPr id="189" name="Google Shape;189;p6"/>
          <p:cNvSpPr txBox="1"/>
          <p:nvPr/>
        </p:nvSpPr>
        <p:spPr>
          <a:xfrm>
            <a:off x="9839739" y="6581000"/>
            <a:ext cx="2372139"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200">
                <a:solidFill>
                  <a:schemeClr val="dk1"/>
                </a:solidFill>
                <a:latin typeface="Arial"/>
                <a:ea typeface="Arial"/>
                <a:cs typeface="Arial"/>
                <a:sym typeface="Arial"/>
              </a:rPr>
              <a:t>Author Name</a:t>
            </a:r>
            <a:endParaRPr/>
          </a:p>
        </p:txBody>
      </p:sp>
      <p:sp>
        <p:nvSpPr>
          <p:cNvPr id="190" name="Google Shape;190;p6"/>
          <p:cNvSpPr txBox="1"/>
          <p:nvPr/>
        </p:nvSpPr>
        <p:spPr>
          <a:xfrm>
            <a:off x="4881981" y="6580999"/>
            <a:ext cx="2372139" cy="27699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200">
                <a:solidFill>
                  <a:schemeClr val="dk1"/>
                </a:solidFill>
                <a:latin typeface="Arial"/>
                <a:ea typeface="Arial"/>
                <a:cs typeface="Arial"/>
                <a:sym typeface="Arial"/>
              </a:rPr>
              <a:t>genomeinterpretation.org</a:t>
            </a:r>
            <a:endParaRPr sz="1200">
              <a:solidFill>
                <a:schemeClr val="dk1"/>
              </a:solidFill>
              <a:latin typeface="Arial"/>
              <a:ea typeface="Arial"/>
              <a:cs typeface="Arial"/>
              <a:sym typeface="Arial"/>
            </a:endParaRPr>
          </a:p>
        </p:txBody>
      </p:sp>
      <p:cxnSp>
        <p:nvCxnSpPr>
          <p:cNvPr id="191" name="Google Shape;191;p6"/>
          <p:cNvCxnSpPr/>
          <p:nvPr/>
        </p:nvCxnSpPr>
        <p:spPr>
          <a:xfrm>
            <a:off x="0" y="0"/>
            <a:ext cx="12211878" cy="6858000"/>
          </a:xfrm>
          <a:prstGeom prst="straightConnector1">
            <a:avLst/>
          </a:prstGeom>
          <a:noFill/>
          <a:ln cap="flat" cmpd="sng" w="19050">
            <a:solidFill>
              <a:srgbClr val="0070C0"/>
            </a:solidFill>
            <a:prstDash val="solid"/>
            <a:miter lim="800000"/>
            <a:headEnd len="sm" w="sm" type="none"/>
            <a:tailEnd len="sm" w="sm" type="none"/>
          </a:ln>
        </p:spPr>
      </p:cxnSp>
      <p:sp>
        <p:nvSpPr>
          <p:cNvPr id="192" name="Google Shape;192;p6"/>
          <p:cNvSpPr txBox="1"/>
          <p:nvPr/>
        </p:nvSpPr>
        <p:spPr>
          <a:xfrm rot="1760956">
            <a:off x="597257" y="320176"/>
            <a:ext cx="898066"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chemeClr val="accent1"/>
                </a:solidFill>
                <a:latin typeface="Calibri"/>
                <a:ea typeface="Calibri"/>
                <a:cs typeface="Calibri"/>
                <a:sym typeface="Calibri"/>
              </a:rPr>
              <a:t>Embargoed</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7"/>
          <p:cNvSpPr txBox="1"/>
          <p:nvPr/>
        </p:nvSpPr>
        <p:spPr>
          <a:xfrm>
            <a:off x="0" y="0"/>
            <a:ext cx="12192000" cy="829893"/>
          </a:xfrm>
          <a:prstGeom prst="rect">
            <a:avLst/>
          </a:prstGeom>
          <a:noFill/>
          <a:ln>
            <a:noFill/>
          </a:ln>
        </p:spPr>
        <p:txBody>
          <a:bodyPr anchorCtr="0" anchor="ctr" bIns="45700" lIns="91425" spcFirstLastPara="1" rIns="91425" wrap="square" tIns="45700">
            <a:normAutofit/>
          </a:bodyPr>
          <a:lstStyle/>
          <a:p>
            <a:pPr indent="0" lvl="0" marL="0" marR="0" rtl="0" algn="ctr">
              <a:spcBef>
                <a:spcPts val="0"/>
              </a:spcBef>
              <a:spcAft>
                <a:spcPts val="0"/>
              </a:spcAft>
              <a:buClr>
                <a:schemeClr val="dk1"/>
              </a:buClr>
              <a:buSzPts val="3600"/>
              <a:buFont typeface="Arial"/>
              <a:buNone/>
            </a:pPr>
            <a:r>
              <a:rPr b="0" i="0" lang="en-US" sz="3600" cap="small">
                <a:solidFill>
                  <a:schemeClr val="dk1"/>
                </a:solidFill>
                <a:latin typeface="Arial"/>
                <a:ea typeface="Arial"/>
                <a:cs typeface="Arial"/>
                <a:sym typeface="Arial"/>
              </a:rPr>
              <a:t>Title</a:t>
            </a:r>
            <a:endParaRPr/>
          </a:p>
        </p:txBody>
      </p:sp>
      <p:sp>
        <p:nvSpPr>
          <p:cNvPr id="198" name="Google Shape;198;p7"/>
          <p:cNvSpPr txBox="1"/>
          <p:nvPr/>
        </p:nvSpPr>
        <p:spPr>
          <a:xfrm>
            <a:off x="191387" y="1222512"/>
            <a:ext cx="11793784" cy="508883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600"/>
              <a:buFont typeface="Arial"/>
              <a:buNone/>
            </a:pPr>
            <a:r>
              <a:rPr lang="en-US" sz="1600">
                <a:solidFill>
                  <a:schemeClr val="dk1"/>
                </a:solidFill>
                <a:latin typeface="Arial"/>
                <a:ea typeface="Arial"/>
                <a:cs typeface="Arial"/>
                <a:sym typeface="Arial"/>
              </a:rPr>
              <a:t>This slide can be remixed and used in oral and poster presentations by any CAGI participant, consistent with limitations on slide 1.</a:t>
            </a:r>
            <a:endParaRPr/>
          </a:p>
          <a:p>
            <a:pPr indent="0" lvl="0" marL="0" marR="0" rtl="0" algn="l">
              <a:lnSpc>
                <a:spcPct val="100000"/>
              </a:lnSpc>
              <a:spcBef>
                <a:spcPts val="0"/>
              </a:spcBef>
              <a:spcAft>
                <a:spcPts val="0"/>
              </a:spcAft>
              <a:buClr>
                <a:schemeClr val="dk1"/>
              </a:buClr>
              <a:buSzPts val="1600"/>
              <a:buFont typeface="Arial"/>
              <a:buNone/>
            </a:pPr>
            <a:r>
              <a:t/>
            </a:r>
            <a:endParaRPr sz="1600">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600"/>
              <a:buFont typeface="Arial"/>
              <a:buNone/>
            </a:pPr>
            <a:r>
              <a:rPr lang="en-US" sz="1600">
                <a:solidFill>
                  <a:schemeClr val="dk1"/>
                </a:solidFill>
                <a:latin typeface="Arial"/>
                <a:ea typeface="Arial"/>
                <a:cs typeface="Arial"/>
                <a:sym typeface="Arial"/>
              </a:rPr>
              <a:t>However, it is intended for participants of the conference hall only.  Its content should not be tweeted, tooted, posted, published, X’d, (whatever), discussed, or otherwise shared outside of the conference hall</a:t>
            </a:r>
            <a:endParaRPr/>
          </a:p>
          <a:p>
            <a:pPr indent="0" lvl="0" marL="0" marR="0" rtl="0" algn="l">
              <a:lnSpc>
                <a:spcPct val="100000"/>
              </a:lnSpc>
              <a:spcBef>
                <a:spcPts val="0"/>
              </a:spcBef>
              <a:spcAft>
                <a:spcPts val="0"/>
              </a:spcAft>
              <a:buClr>
                <a:schemeClr val="dk1"/>
              </a:buClr>
              <a:buSzPts val="1600"/>
              <a:buFont typeface="Arial"/>
              <a:buNone/>
            </a:pPr>
            <a:r>
              <a:t/>
            </a:r>
            <a:endParaRPr sz="1600">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600"/>
              <a:buFont typeface="Arial"/>
              <a:buNone/>
            </a:pPr>
            <a:r>
              <a:rPr lang="en-US" sz="1600">
                <a:solidFill>
                  <a:schemeClr val="dk1"/>
                </a:solidFill>
                <a:latin typeface="Arial"/>
                <a:ea typeface="Arial"/>
                <a:cs typeface="Arial"/>
                <a:sym typeface="Arial"/>
              </a:rPr>
              <a:t>Do not use this slide in venues that give blanket permission for tweeting</a:t>
            </a:r>
            <a:endParaRPr/>
          </a:p>
          <a:p>
            <a:pPr indent="0" lvl="0" marL="0" marR="0" rtl="0" algn="l">
              <a:lnSpc>
                <a:spcPct val="100000"/>
              </a:lnSpc>
              <a:spcBef>
                <a:spcPts val="0"/>
              </a:spcBef>
              <a:spcAft>
                <a:spcPts val="0"/>
              </a:spcAft>
              <a:buClr>
                <a:schemeClr val="dk1"/>
              </a:buClr>
              <a:buSzPts val="1600"/>
              <a:buFont typeface="Arial"/>
              <a:buNone/>
            </a:pPr>
            <a:r>
              <a:t/>
            </a:r>
            <a:endParaRPr sz="1600">
              <a:solidFill>
                <a:schemeClr val="dk1"/>
              </a:solidFill>
              <a:latin typeface="Arial"/>
              <a:ea typeface="Arial"/>
              <a:cs typeface="Arial"/>
              <a:sym typeface="Arial"/>
            </a:endParaRPr>
          </a:p>
          <a:p>
            <a:pPr indent="-127000" lvl="0" marL="228600" marR="0" rtl="0" algn="l">
              <a:lnSpc>
                <a:spcPct val="100000"/>
              </a:lnSpc>
              <a:spcBef>
                <a:spcPts val="0"/>
              </a:spcBef>
              <a:spcAft>
                <a:spcPts val="0"/>
              </a:spcAft>
              <a:buClr>
                <a:schemeClr val="dk1"/>
              </a:buClr>
              <a:buSzPts val="1600"/>
              <a:buFont typeface="Arial"/>
              <a:buNone/>
            </a:pPr>
            <a:r>
              <a:t/>
            </a:r>
            <a:endParaRPr sz="1600">
              <a:solidFill>
                <a:schemeClr val="dk1"/>
              </a:solidFill>
              <a:latin typeface="Arial"/>
              <a:ea typeface="Arial"/>
              <a:cs typeface="Arial"/>
              <a:sym typeface="Arial"/>
            </a:endParaRPr>
          </a:p>
          <a:p>
            <a:pPr indent="-127000" lvl="0" marL="228600" marR="0" rtl="0" algn="l">
              <a:lnSpc>
                <a:spcPct val="100000"/>
              </a:lnSpc>
              <a:spcBef>
                <a:spcPts val="0"/>
              </a:spcBef>
              <a:spcAft>
                <a:spcPts val="0"/>
              </a:spcAft>
              <a:buClr>
                <a:schemeClr val="dk1"/>
              </a:buClr>
              <a:buSzPts val="1600"/>
              <a:buFont typeface="Arial"/>
              <a:buNone/>
            </a:pPr>
            <a:r>
              <a:t/>
            </a:r>
            <a:endParaRPr sz="1600">
              <a:solidFill>
                <a:schemeClr val="dk1"/>
              </a:solidFill>
              <a:latin typeface="Arial"/>
              <a:ea typeface="Arial"/>
              <a:cs typeface="Arial"/>
              <a:sym typeface="Arial"/>
            </a:endParaRPr>
          </a:p>
        </p:txBody>
      </p:sp>
      <p:sp>
        <p:nvSpPr>
          <p:cNvPr id="199" name="Google Shape;199;p7"/>
          <p:cNvSpPr txBox="1"/>
          <p:nvPr/>
        </p:nvSpPr>
        <p:spPr>
          <a:xfrm>
            <a:off x="0" y="6581001"/>
            <a:ext cx="1699591"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chemeClr val="dk1"/>
                </a:solidFill>
                <a:latin typeface="Arial"/>
                <a:ea typeface="Arial"/>
                <a:cs typeface="Arial"/>
                <a:sym typeface="Arial"/>
              </a:rPr>
              <a:t>Created for CAGI</a:t>
            </a:r>
            <a:r>
              <a:rPr b="0" lang="en-US" sz="1200">
                <a:solidFill>
                  <a:srgbClr val="7030A0"/>
                </a:solidFill>
                <a:latin typeface="Arial"/>
                <a:ea typeface="Arial"/>
                <a:cs typeface="Arial"/>
                <a:sym typeface="Arial"/>
              </a:rPr>
              <a:t>🞽🞽</a:t>
            </a:r>
            <a:endParaRPr sz="1200">
              <a:solidFill>
                <a:schemeClr val="dk1"/>
              </a:solidFill>
              <a:latin typeface="Arial"/>
              <a:ea typeface="Arial"/>
              <a:cs typeface="Arial"/>
              <a:sym typeface="Arial"/>
            </a:endParaRPr>
          </a:p>
        </p:txBody>
      </p:sp>
      <p:sp>
        <p:nvSpPr>
          <p:cNvPr id="200" name="Google Shape;200;p7"/>
          <p:cNvSpPr txBox="1"/>
          <p:nvPr/>
        </p:nvSpPr>
        <p:spPr>
          <a:xfrm>
            <a:off x="9839739" y="6581000"/>
            <a:ext cx="2372139"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200">
                <a:solidFill>
                  <a:schemeClr val="dk1"/>
                </a:solidFill>
                <a:latin typeface="Arial"/>
                <a:ea typeface="Arial"/>
                <a:cs typeface="Arial"/>
                <a:sym typeface="Arial"/>
              </a:rPr>
              <a:t>Author Name</a:t>
            </a:r>
            <a:endParaRPr/>
          </a:p>
        </p:txBody>
      </p:sp>
      <p:sp>
        <p:nvSpPr>
          <p:cNvPr id="201" name="Google Shape;201;p7"/>
          <p:cNvSpPr txBox="1"/>
          <p:nvPr/>
        </p:nvSpPr>
        <p:spPr>
          <a:xfrm>
            <a:off x="4881981" y="6580999"/>
            <a:ext cx="2372139" cy="27699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200">
                <a:solidFill>
                  <a:schemeClr val="dk1"/>
                </a:solidFill>
                <a:latin typeface="Arial"/>
                <a:ea typeface="Arial"/>
                <a:cs typeface="Arial"/>
                <a:sym typeface="Arial"/>
              </a:rPr>
              <a:t>genomeinterpretation.org</a:t>
            </a:r>
            <a:endParaRPr sz="1200">
              <a:solidFill>
                <a:schemeClr val="dk1"/>
              </a:solidFill>
              <a:latin typeface="Arial"/>
              <a:ea typeface="Arial"/>
              <a:cs typeface="Arial"/>
              <a:sym typeface="Arial"/>
            </a:endParaRPr>
          </a:p>
        </p:txBody>
      </p:sp>
      <p:grpSp>
        <p:nvGrpSpPr>
          <p:cNvPr id="202" name="Google Shape;202;p7"/>
          <p:cNvGrpSpPr/>
          <p:nvPr/>
        </p:nvGrpSpPr>
        <p:grpSpPr>
          <a:xfrm>
            <a:off x="11293021" y="313096"/>
            <a:ext cx="692150" cy="639762"/>
            <a:chOff x="5342" y="59"/>
            <a:chExt cx="436" cy="403"/>
          </a:xfrm>
        </p:grpSpPr>
        <p:grpSp>
          <p:nvGrpSpPr>
            <p:cNvPr id="203" name="Google Shape;203;p7"/>
            <p:cNvGrpSpPr/>
            <p:nvPr/>
          </p:nvGrpSpPr>
          <p:grpSpPr>
            <a:xfrm>
              <a:off x="5424" y="59"/>
              <a:ext cx="277" cy="277"/>
              <a:chOff x="5373" y="3933"/>
              <a:chExt cx="387" cy="387"/>
            </a:xfrm>
          </p:grpSpPr>
          <p:sp>
            <p:nvSpPr>
              <p:cNvPr id="204" name="Google Shape;204;p7"/>
              <p:cNvSpPr/>
              <p:nvPr/>
            </p:nvSpPr>
            <p:spPr>
              <a:xfrm>
                <a:off x="5373" y="3933"/>
                <a:ext cx="387" cy="387"/>
              </a:xfrm>
              <a:prstGeom prst="ellipse">
                <a:avLst/>
              </a:prstGeom>
              <a:solidFill>
                <a:schemeClr val="lt1"/>
              </a:solidFill>
              <a:ln cap="flat" cmpd="sng" w="28575">
                <a:solidFill>
                  <a:srgbClr val="FF02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pic>
            <p:nvPicPr>
              <p:cNvPr id="205" name="Google Shape;205;p7"/>
              <p:cNvPicPr preferRelativeResize="0"/>
              <p:nvPr/>
            </p:nvPicPr>
            <p:blipFill rotWithShape="1">
              <a:blip r:embed="rId3">
                <a:alphaModFix/>
              </a:blip>
              <a:srcRect b="0" l="0" r="0" t="0"/>
              <a:stretch/>
            </p:blipFill>
            <p:spPr>
              <a:xfrm>
                <a:off x="5411" y="4005"/>
                <a:ext cx="311" cy="248"/>
              </a:xfrm>
              <a:prstGeom prst="rect">
                <a:avLst/>
              </a:prstGeom>
              <a:noFill/>
              <a:ln>
                <a:noFill/>
              </a:ln>
            </p:spPr>
          </p:pic>
          <p:cxnSp>
            <p:nvCxnSpPr>
              <p:cNvPr id="206" name="Google Shape;206;p7"/>
              <p:cNvCxnSpPr/>
              <p:nvPr/>
            </p:nvCxnSpPr>
            <p:spPr>
              <a:xfrm flipH="1" rot="10800000">
                <a:off x="5436" y="3971"/>
                <a:ext cx="267" cy="311"/>
              </a:xfrm>
              <a:prstGeom prst="straightConnector1">
                <a:avLst/>
              </a:prstGeom>
              <a:noFill/>
              <a:ln cap="flat" cmpd="sng" w="28575">
                <a:solidFill>
                  <a:srgbClr val="FF0200"/>
                </a:solidFill>
                <a:prstDash val="solid"/>
                <a:round/>
                <a:headEnd len="med" w="med" type="none"/>
                <a:tailEnd len="med" w="med" type="none"/>
              </a:ln>
            </p:spPr>
          </p:cxnSp>
        </p:grpSp>
        <p:sp>
          <p:nvSpPr>
            <p:cNvPr id="207" name="Google Shape;207;p7"/>
            <p:cNvSpPr txBox="1"/>
            <p:nvPr/>
          </p:nvSpPr>
          <p:spPr>
            <a:xfrm>
              <a:off x="5342" y="318"/>
              <a:ext cx="436" cy="14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900">
                  <a:solidFill>
                    <a:srgbClr val="FF3300"/>
                  </a:solidFill>
                  <a:latin typeface="Calibri"/>
                  <a:ea typeface="Calibri"/>
                  <a:cs typeface="Calibri"/>
                  <a:sym typeface="Calibri"/>
                </a:rPr>
                <a:t>No Tweet</a:t>
              </a:r>
              <a:endParaRPr/>
            </a:p>
          </p:txBody>
        </p:sp>
      </p:gr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2019-12-03T13:34:22Z</dcterms:created>
  <dc:creator>Microsoft Office User</dc:creator>
</cp:coreProperties>
</file>