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D352-487C-4AF9-9DF5-6B517815D0C2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03FBC-78DC-4972-8E33-EF8EA1097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ingle lin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824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4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ouble lin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5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ingle line-top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10972800" cy="6858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7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53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76200"/>
            <a:ext cx="10972800" cy="678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44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824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955432"/>
            <a:ext cx="10972800" cy="59025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449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7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, Single line-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6858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109728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1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66800"/>
            <a:ext cx="5384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384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49824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6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66800"/>
            <a:ext cx="5384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384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5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&amp; Title, Single line-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66799"/>
            <a:ext cx="5384800" cy="579120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3848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762000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93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32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20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2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um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70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lumn titles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4683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4683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91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22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with Captio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65849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88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 with Caption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4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13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(PP 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D886-7717-486F-B096-B34AB58FD174}" type="datetimeFigureOut">
              <a:rPr lang="en-US" smtClean="0"/>
              <a:t>9/30/2023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CF56B-F97F-42D8-B37F-65DAE327A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3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723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85D886-7717-486F-B096-B34AB58FD174}" type="datetimeFigureOut">
              <a:rPr lang="en-US" smtClean="0"/>
              <a:pPr/>
              <a:t>9/30/2023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ACF56B-F97F-42D8-B37F-65DAE327A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8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id="{B3975FE3-C9B7-71AD-CB44-DB757A100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9020" y="6330441"/>
            <a:ext cx="20697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Steven E. Brenner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A8A883B-091C-C387-0DDF-EE68F7D00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47" y="6330441"/>
            <a:ext cx="23775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Created for CAGI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anose="05020102010507070707" pitchFamily="18" charset="2"/>
              </a:rPr>
              <a:t>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84BACB24-A63F-1F7D-D6BB-A6F0391DB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6339276"/>
            <a:ext cx="2736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MS PGothic" pitchFamily="34" charset="-128"/>
                <a:cs typeface="+mn-cs"/>
              </a:rPr>
              <a:t>genomeinterpretation.org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002051-95E2-1444-3081-6BDA7B075119}"/>
              </a:ext>
            </a:extLst>
          </p:cNvPr>
          <p:cNvSpPr txBox="1"/>
          <p:nvPr/>
        </p:nvSpPr>
        <p:spPr>
          <a:xfrm>
            <a:off x="4830994" y="5148895"/>
            <a:ext cx="26885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Rick Lathrop</a:t>
            </a:r>
          </a:p>
          <a:p>
            <a:endParaRPr lang="en-US" sz="3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CD4C0A-6B66-6C5A-EF71-AD0F9CAF29E7}"/>
              </a:ext>
            </a:extLst>
          </p:cNvPr>
          <p:cNvSpPr txBox="1"/>
          <p:nvPr/>
        </p:nvSpPr>
        <p:spPr>
          <a:xfrm>
            <a:off x="3048327" y="431467"/>
            <a:ext cx="6096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dirty="0"/>
              <a:t>In Memoriam</a:t>
            </a:r>
          </a:p>
        </p:txBody>
      </p:sp>
      <p:pic>
        <p:nvPicPr>
          <p:cNvPr id="15" name="Picture 14" descr="A person with a beard and mustache&#10;&#10;Description automatically generated">
            <a:extLst>
              <a:ext uri="{FF2B5EF4-FFF2-40B4-BE49-F238E27FC236}">
                <a16:creationId xmlns:a16="http://schemas.microsoft.com/office/drawing/2014/main" id="{E8E6F8E1-38D1-1BBF-1EC2-02934E92B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533" y="1173751"/>
            <a:ext cx="3984884" cy="398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64732"/>
      </p:ext>
    </p:extLst>
  </p:cSld>
  <p:clrMapOvr>
    <a:masterClrMapping/>
  </p:clrMapOvr>
</p:sld>
</file>

<file path=ppt/theme/theme1.xml><?xml version="1.0" encoding="utf-8"?>
<a:theme xmlns:a="http://schemas.openxmlformats.org/drawingml/2006/main" name="1_Brenner Lab Sample Master Template v07 05 June 2017 J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enner Lab Sample Master Template v07 05 June 2017 JL" id="{957FED5E-4E77-4168-AEFD-1A2BA09966E8}" vid="{CAADEAE5-8254-4180-A3B5-23504D6AB8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1_Brenner Lab Sample Master Template v07 05 June 2017 JL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Brenner</dc:creator>
  <cp:lastModifiedBy>Steven Brenner</cp:lastModifiedBy>
  <cp:revision>3</cp:revision>
  <dcterms:created xsi:type="dcterms:W3CDTF">2023-09-30T03:44:46Z</dcterms:created>
  <dcterms:modified xsi:type="dcterms:W3CDTF">2023-09-30T19:20:12Z</dcterms:modified>
</cp:coreProperties>
</file>