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Default Extension="png" ContentType="image/png"/>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jpg" ContentType="image/jpg"/>
  <Override PartName="/ppt/slides/slide5.xml" ContentType="application/vnd.openxmlformats-officedocument.presentationml.slide+xml"/>
  <Override PartName="/ppt/slides/slide6.xml" ContentType="application/vnd.openxmlformats-officedocument.presentationml.slide+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Lst>
  <p:sldSz cx="9144000" cy="6858000"/>
  <p:notesSz cx="9144000" cy="6858000"/>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viewProps" Target="viewProps.xml"/><Relationship Id="rId4" Type="http://schemas.openxmlformats.org/officeDocument/2006/relationships/presProps" Target="presProps.xml"/><Relationship Id="rId5" Type="http://schemas.openxmlformats.org/officeDocument/2006/relationships/tableStyles" Target="tableStyles.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chemeClr val="tx1"/>
                </a:solidFill>
                <a:latin typeface="Calibri Light"/>
                <a:cs typeface="Calibri Light"/>
              </a:defRPr>
            </a:lvl1pPr>
          </a:lstStyle>
          <a:p/>
        </p:txBody>
      </p:sp>
      <p:sp>
        <p:nvSpPr>
          <p:cNvPr id="3" name="Holder 3"/>
          <p:cNvSpPr>
            <a:spLocks noGrp="1"/>
          </p:cNvSpPr>
          <p:nvPr>
            <p:ph type="body" idx="1"/>
          </p:nvPr>
        </p:nvSpPr>
        <p:spPr/>
        <p:txBody>
          <a:bodyPr lIns="0" tIns="0" rIns="0" bIns="0"/>
          <a:lstStyle>
            <a:lvl1pPr>
              <a:defRPr sz="3900" b="0" i="0">
                <a:solidFill>
                  <a:srgbClr val="262626"/>
                </a:solidFill>
                <a:latin typeface="Calibri Light"/>
                <a:cs typeface="Calibri Light"/>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chemeClr val="tx1"/>
                </a:solidFill>
                <a:latin typeface="Calibri Light"/>
                <a:cs typeface="Calibri Light"/>
              </a:defRPr>
            </a:lvl1pPr>
          </a:lstStyle>
          <a:p/>
        </p:txBody>
      </p:sp>
      <p:sp>
        <p:nvSpPr>
          <p:cNvPr id="3" name="Holder 3"/>
          <p:cNvSpPr>
            <a:spLocks noGrp="1"/>
          </p:cNvSpPr>
          <p:nvPr>
            <p:ph idx="2" sz="half"/>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idx="3" sz="half"/>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7" name="Holder 7"/>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chemeClr val="tx1"/>
                </a:solidFill>
                <a:latin typeface="Calibri Light"/>
                <a:cs typeface="Calibri Light"/>
              </a:defRPr>
            </a:lvl1pPr>
          </a:lstStyle>
          <a:p/>
        </p:txBody>
      </p:sp>
      <p:sp>
        <p:nvSpPr>
          <p:cNvPr id="3" name="Holder 3"/>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5" name="Holder 5"/>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obj">
  <p:cSld name="Blank">
    <p:spTree>
      <p:nvGrpSpPr>
        <p:cNvPr id="1" name=""/>
        <p:cNvGrpSpPr/>
        <p:nvPr/>
      </p:nvGrpSpPr>
      <p:grpSpPr>
        <a:xfrm>
          <a:off x="0" y="0"/>
          <a:ext cx="0" cy="0"/>
          <a:chOff x="0" y="0"/>
          <a:chExt cx="0" cy="0"/>
        </a:xfrm>
      </p:grpSpPr>
      <p:sp>
        <p:nvSpPr>
          <p:cNvPr id="2" name="Holder 2"/>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4" name="Holder 4"/>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84212" y="568642"/>
            <a:ext cx="7775575" cy="503555"/>
          </a:xfrm>
          <a:prstGeom prst="rect">
            <a:avLst/>
          </a:prstGeom>
        </p:spPr>
        <p:txBody>
          <a:bodyPr wrap="square" lIns="0" tIns="0" rIns="0" bIns="0">
            <a:spAutoFit/>
          </a:bodyPr>
          <a:lstStyle>
            <a:lvl1pPr>
              <a:defRPr sz="3100" b="0" i="0">
                <a:solidFill>
                  <a:schemeClr val="tx1"/>
                </a:solidFill>
                <a:latin typeface="Calibri Light"/>
                <a:cs typeface="Calibri Light"/>
              </a:defRPr>
            </a:lvl1pPr>
          </a:lstStyle>
          <a:p/>
        </p:txBody>
      </p:sp>
      <p:sp>
        <p:nvSpPr>
          <p:cNvPr id="3" name="Holder 3"/>
          <p:cNvSpPr>
            <a:spLocks noGrp="1"/>
          </p:cNvSpPr>
          <p:nvPr>
            <p:ph type="body" idx="1"/>
          </p:nvPr>
        </p:nvSpPr>
        <p:spPr>
          <a:xfrm>
            <a:off x="626268" y="1921933"/>
            <a:ext cx="7891462" cy="1842770"/>
          </a:xfrm>
          <a:prstGeom prst="rect">
            <a:avLst/>
          </a:prstGeom>
        </p:spPr>
        <p:txBody>
          <a:bodyPr wrap="square" lIns="0" tIns="0" rIns="0" bIns="0">
            <a:spAutoFit/>
          </a:bodyPr>
          <a:lstStyle>
            <a:lvl1pPr>
              <a:defRPr sz="3900" b="0" i="0">
                <a:solidFill>
                  <a:srgbClr val="262626"/>
                </a:solidFill>
                <a:latin typeface="Calibri Light"/>
                <a:cs typeface="Calibri Light"/>
              </a:defRPr>
            </a:lvl1pPr>
          </a:lstStyle>
          <a:p/>
        </p:txBody>
      </p:sp>
      <p:sp>
        <p:nvSpPr>
          <p:cNvPr id="4" name="Holder 4"/>
          <p:cNvSpPr>
            <a:spLocks noGrp="1"/>
          </p:cNvSpPr>
          <p:nvPr>
            <p:ph type="ftr" idx="5" sz="quarter"/>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idx="6" sz="half"/>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p>
        </p:txBody>
      </p:sp>
    </p:spTree>
  </p:cSld>
  <p:clrMap folHlink="folHlink" hlink="hlink" accent1="accent1" accent2="accent2" accent3="accent3" accent4="accent4" accent5="accent5" accent6="accent6" tx2="dk2" bg2="lt2" tx1="dk1" bg1="lt1"/>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 Id="rId11" Type="http://schemas.openxmlformats.org/officeDocument/2006/relationships/image" Target="../media/image11.png"/><Relationship Id="rId12" Type="http://schemas.openxmlformats.org/officeDocument/2006/relationships/image" Target="../media/image12.png"/><Relationship Id="rId13" Type="http://schemas.openxmlformats.org/officeDocument/2006/relationships/image" Target="../media/image13.png"/><Relationship Id="rId14" Type="http://schemas.openxmlformats.org/officeDocument/2006/relationships/image" Target="../media/image14.png"/><Relationship Id="rId15" Type="http://schemas.openxmlformats.org/officeDocument/2006/relationships/image" Target="../media/image15.png"/><Relationship Id="rId16" Type="http://schemas.openxmlformats.org/officeDocument/2006/relationships/image" Target="../media/image16.png"/><Relationship Id="rId17" Type="http://schemas.openxmlformats.org/officeDocument/2006/relationships/image" Target="../media/image17.png"/><Relationship Id="rId18" Type="http://schemas.openxmlformats.org/officeDocument/2006/relationships/image" Target="../media/image18.png"/><Relationship Id="rId19" Type="http://schemas.openxmlformats.org/officeDocument/2006/relationships/image" Target="../media/image19.png"/><Relationship Id="rId20" Type="http://schemas.openxmlformats.org/officeDocument/2006/relationships/image" Target="../media/image20.png"/><Relationship Id="rId21" Type="http://schemas.openxmlformats.org/officeDocument/2006/relationships/image" Target="../media/image21.png"/><Relationship Id="rId22" Type="http://schemas.openxmlformats.org/officeDocument/2006/relationships/image" Target="../media/image22.png"/><Relationship Id="rId23" Type="http://schemas.openxmlformats.org/officeDocument/2006/relationships/image" Target="../media/image23.png"/><Relationship Id="rId24" Type="http://schemas.openxmlformats.org/officeDocument/2006/relationships/image" Target="../media/image24.png"/><Relationship Id="rId25" Type="http://schemas.openxmlformats.org/officeDocument/2006/relationships/image" Target="../media/image25.png"/><Relationship Id="rId26" Type="http://schemas.openxmlformats.org/officeDocument/2006/relationships/image" Target="../media/image26.png"/><Relationship Id="rId27" Type="http://schemas.openxmlformats.org/officeDocument/2006/relationships/image" Target="../media/image27.png"/><Relationship Id="rId28" Type="http://schemas.openxmlformats.org/officeDocument/2006/relationships/image" Target="../media/image28.png"/><Relationship Id="rId29" Type="http://schemas.openxmlformats.org/officeDocument/2006/relationships/image" Target="../media/image29.png"/><Relationship Id="rId30" Type="http://schemas.openxmlformats.org/officeDocument/2006/relationships/image" Target="../media/image30.png"/><Relationship Id="rId31" Type="http://schemas.openxmlformats.org/officeDocument/2006/relationships/image" Target="../media/image31.png"/><Relationship Id="rId32" Type="http://schemas.openxmlformats.org/officeDocument/2006/relationships/image" Target="../media/image32.png"/><Relationship Id="rId33" Type="http://schemas.openxmlformats.org/officeDocument/2006/relationships/image" Target="../media/image33.png"/><Relationship Id="rId34" Type="http://schemas.openxmlformats.org/officeDocument/2006/relationships/image" Target="../media/image34.png"/><Relationship Id="rId35" Type="http://schemas.openxmlformats.org/officeDocument/2006/relationships/image" Target="../media/image35.png"/><Relationship Id="rId36" Type="http://schemas.openxmlformats.org/officeDocument/2006/relationships/image" Target="../media/image36.png"/><Relationship Id="rId37" Type="http://schemas.openxmlformats.org/officeDocument/2006/relationships/image" Target="../media/image3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g"/><Relationship Id="rId3" Type="http://schemas.openxmlformats.org/officeDocument/2006/relationships/image" Target="../media/image41.jp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45.png"/><Relationship Id="rId8" Type="http://schemas.openxmlformats.org/officeDocument/2006/relationships/image" Target="../media/image46.png"/><Relationship Id="rId9" Type="http://schemas.openxmlformats.org/officeDocument/2006/relationships/image" Target="../media/image47.png"/><Relationship Id="rId10" Type="http://schemas.openxmlformats.org/officeDocument/2006/relationships/image" Target="../media/image48.png"/><Relationship Id="rId11" Type="http://schemas.openxmlformats.org/officeDocument/2006/relationships/image" Target="../media/image49.png"/><Relationship Id="rId12" Type="http://schemas.openxmlformats.org/officeDocument/2006/relationships/image" Target="../media/image50.png"/><Relationship Id="rId13"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00" y="241299"/>
            <a:ext cx="6096635" cy="635000"/>
          </a:xfrm>
          <a:prstGeom prst="rect"/>
        </p:spPr>
        <p:txBody>
          <a:bodyPr wrap="square" lIns="0" tIns="12700" rIns="0" bIns="0" rtlCol="0" vert="horz">
            <a:spAutoFit/>
          </a:bodyPr>
          <a:lstStyle/>
          <a:p>
            <a:pPr marL="12700">
              <a:lnSpc>
                <a:spcPct val="100000"/>
              </a:lnSpc>
              <a:spcBef>
                <a:spcPts val="100"/>
              </a:spcBef>
            </a:pPr>
            <a:r>
              <a:rPr dirty="0" sz="4000" spc="-5" b="0">
                <a:latin typeface="Arial"/>
                <a:cs typeface="Arial"/>
              </a:rPr>
              <a:t>CAGI slide </a:t>
            </a:r>
            <a:r>
              <a:rPr dirty="0" sz="4000" b="0">
                <a:latin typeface="Arial"/>
                <a:cs typeface="Arial"/>
              </a:rPr>
              <a:t>pack</a:t>
            </a:r>
            <a:r>
              <a:rPr dirty="0" sz="4000" spc="-35" b="0">
                <a:latin typeface="Arial"/>
                <a:cs typeface="Arial"/>
              </a:rPr>
              <a:t> </a:t>
            </a:r>
            <a:r>
              <a:rPr dirty="0" sz="4000" spc="-5" b="0">
                <a:latin typeface="Arial"/>
                <a:cs typeface="Arial"/>
              </a:rPr>
              <a:t>guidelines</a:t>
            </a:r>
            <a:endParaRPr sz="4000">
              <a:latin typeface="Arial"/>
              <a:cs typeface="Arial"/>
            </a:endParaRPr>
          </a:p>
        </p:txBody>
      </p:sp>
      <p:sp>
        <p:nvSpPr>
          <p:cNvPr id="3" name="object 3"/>
          <p:cNvSpPr txBox="1"/>
          <p:nvPr/>
        </p:nvSpPr>
        <p:spPr>
          <a:xfrm>
            <a:off x="535940" y="865123"/>
            <a:ext cx="8065134" cy="5605780"/>
          </a:xfrm>
          <a:prstGeom prst="rect">
            <a:avLst/>
          </a:prstGeom>
        </p:spPr>
        <p:txBody>
          <a:bodyPr wrap="square" lIns="0" tIns="12700" rIns="0" bIns="0" rtlCol="0" vert="horz">
            <a:spAutoFit/>
          </a:bodyPr>
          <a:lstStyle/>
          <a:p>
            <a:pPr marL="784860">
              <a:lnSpc>
                <a:spcPts val="2125"/>
              </a:lnSpc>
              <a:spcBef>
                <a:spcPts val="100"/>
              </a:spcBef>
            </a:pPr>
            <a:r>
              <a:rPr dirty="0" sz="1800">
                <a:latin typeface="Arial"/>
                <a:cs typeface="Arial"/>
              </a:rPr>
              <a:t>I </a:t>
            </a:r>
            <a:r>
              <a:rPr dirty="0" sz="1800" spc="-5">
                <a:latin typeface="Arial"/>
                <a:cs typeface="Arial"/>
              </a:rPr>
              <a:t>agree to </a:t>
            </a:r>
            <a:r>
              <a:rPr dirty="0" sz="1800">
                <a:latin typeface="Arial"/>
                <a:cs typeface="Arial"/>
              </a:rPr>
              <a:t>my </a:t>
            </a:r>
            <a:r>
              <a:rPr dirty="0" sz="1800" spc="-5">
                <a:latin typeface="Arial"/>
                <a:cs typeface="Arial"/>
              </a:rPr>
              <a:t>slides being used according to the following</a:t>
            </a:r>
            <a:r>
              <a:rPr dirty="0" sz="1800">
                <a:latin typeface="Arial"/>
                <a:cs typeface="Arial"/>
              </a:rPr>
              <a:t> </a:t>
            </a:r>
            <a:r>
              <a:rPr dirty="0" sz="1800" spc="-5">
                <a:latin typeface="Arial"/>
                <a:cs typeface="Arial"/>
              </a:rPr>
              <a:t>terms:</a:t>
            </a:r>
            <a:endParaRPr sz="1800">
              <a:latin typeface="Arial"/>
              <a:cs typeface="Arial"/>
            </a:endParaRPr>
          </a:p>
          <a:p>
            <a:pPr marL="2416810">
              <a:lnSpc>
                <a:spcPts val="2125"/>
              </a:lnSpc>
              <a:tabLst>
                <a:tab pos="3305175" algn="l"/>
                <a:tab pos="5655310" algn="l"/>
              </a:tabLst>
            </a:pPr>
            <a:r>
              <a:rPr dirty="0" u="heavy" sz="1800">
                <a:solidFill>
                  <a:srgbClr val="FF3300"/>
                </a:solidFill>
                <a:uFill>
                  <a:solidFill>
                    <a:srgbClr val="000000"/>
                  </a:solidFill>
                </a:uFill>
                <a:latin typeface="Times New Roman"/>
                <a:cs typeface="Times New Roman"/>
              </a:rPr>
              <a:t> 	</a:t>
            </a:r>
            <a:r>
              <a:rPr dirty="0" sz="1800" spc="-5" i="1">
                <a:solidFill>
                  <a:srgbClr val="FF3300"/>
                </a:solidFill>
                <a:latin typeface="Arial"/>
                <a:cs typeface="Arial"/>
              </a:rPr>
              <a:t>Natàlia</a:t>
            </a:r>
            <a:r>
              <a:rPr dirty="0" sz="1800" spc="-60" i="1">
                <a:solidFill>
                  <a:srgbClr val="FF3300"/>
                </a:solidFill>
                <a:latin typeface="Arial"/>
                <a:cs typeface="Arial"/>
              </a:rPr>
              <a:t> </a:t>
            </a:r>
            <a:r>
              <a:rPr dirty="0" sz="1800" spc="-5" i="1">
                <a:solidFill>
                  <a:srgbClr val="FF3300"/>
                </a:solidFill>
                <a:latin typeface="Arial"/>
                <a:cs typeface="Arial"/>
              </a:rPr>
              <a:t>Padilla</a:t>
            </a:r>
            <a:r>
              <a:rPr dirty="0" u="heavy" sz="1800" spc="-5">
                <a:solidFill>
                  <a:srgbClr val="FF3300"/>
                </a:solidFill>
                <a:uFill>
                  <a:solidFill>
                    <a:srgbClr val="000000"/>
                  </a:solidFill>
                </a:uFill>
                <a:latin typeface="Times New Roman"/>
                <a:cs typeface="Times New Roman"/>
              </a:rPr>
              <a:t> 	</a:t>
            </a:r>
            <a:endParaRPr sz="1800">
              <a:latin typeface="Times New Roman"/>
              <a:cs typeface="Times New Roman"/>
            </a:endParaRPr>
          </a:p>
          <a:p>
            <a:pPr algn="just" marL="355600" marR="5080" indent="-342900">
              <a:lnSpc>
                <a:spcPct val="80000"/>
              </a:lnSpc>
              <a:spcBef>
                <a:spcPts val="1739"/>
              </a:spcBef>
              <a:buChar char="•"/>
              <a:tabLst>
                <a:tab pos="355600" algn="l"/>
              </a:tabLst>
            </a:pPr>
            <a:r>
              <a:rPr dirty="0" sz="1400" spc="-5">
                <a:latin typeface="Arial"/>
                <a:cs typeface="Arial"/>
              </a:rPr>
              <a:t>Authors: please include THIS slide at the beginning of your presentation to indicate that you agree  with reuse of your slides </a:t>
            </a:r>
            <a:r>
              <a:rPr dirty="0" sz="1400">
                <a:latin typeface="Arial"/>
                <a:cs typeface="Arial"/>
              </a:rPr>
              <a:t>in </a:t>
            </a:r>
            <a:r>
              <a:rPr dirty="0" sz="1400" spc="-5">
                <a:latin typeface="Arial"/>
                <a:cs typeface="Arial"/>
              </a:rPr>
              <a:t>CAGI presentations, according to the terms below, and digitally sign by  writing your name</a:t>
            </a:r>
            <a:r>
              <a:rPr dirty="0" sz="1400" spc="-15">
                <a:latin typeface="Arial"/>
                <a:cs typeface="Arial"/>
              </a:rPr>
              <a:t> </a:t>
            </a:r>
            <a:r>
              <a:rPr dirty="0" sz="1400" spc="-5">
                <a:latin typeface="Arial"/>
                <a:cs typeface="Arial"/>
              </a:rPr>
              <a:t>above.</a:t>
            </a:r>
            <a:endParaRPr sz="1400">
              <a:latin typeface="Arial"/>
              <a:cs typeface="Arial"/>
            </a:endParaRPr>
          </a:p>
          <a:p>
            <a:pPr>
              <a:lnSpc>
                <a:spcPct val="100000"/>
              </a:lnSpc>
              <a:spcBef>
                <a:spcPts val="45"/>
              </a:spcBef>
              <a:buFont typeface="Arial"/>
              <a:buChar char="•"/>
            </a:pPr>
            <a:endParaRPr sz="1800">
              <a:latin typeface="Times New Roman"/>
              <a:cs typeface="Times New Roman"/>
            </a:endParaRPr>
          </a:p>
          <a:p>
            <a:pPr marL="355600" marR="42545" indent="-342900">
              <a:lnSpc>
                <a:spcPct val="77100"/>
              </a:lnSpc>
              <a:buChar char="•"/>
              <a:tabLst>
                <a:tab pos="354965" algn="l"/>
                <a:tab pos="355600" algn="l"/>
              </a:tabLst>
            </a:pPr>
            <a:r>
              <a:rPr dirty="0" sz="1400" spc="-5">
                <a:latin typeface="Arial"/>
                <a:cs typeface="Arial"/>
              </a:rPr>
              <a:t>To disseminate the CAGI results, </a:t>
            </a:r>
            <a:r>
              <a:rPr dirty="0" sz="1400">
                <a:latin typeface="Arial"/>
                <a:cs typeface="Arial"/>
              </a:rPr>
              <a:t>I </a:t>
            </a:r>
            <a:r>
              <a:rPr dirty="0" sz="1400" spc="-5">
                <a:latin typeface="Arial"/>
                <a:cs typeface="Arial"/>
              </a:rPr>
              <a:t>encourage all CAGI participants to remix these CAGI slides for  inclusion </a:t>
            </a:r>
            <a:r>
              <a:rPr dirty="0" sz="1400">
                <a:latin typeface="Arial"/>
                <a:cs typeface="Arial"/>
              </a:rPr>
              <a:t>in </a:t>
            </a:r>
            <a:r>
              <a:rPr dirty="0" sz="1400" spc="-5">
                <a:latin typeface="Arial"/>
                <a:cs typeface="Arial"/>
              </a:rPr>
              <a:t>their oral and poster</a:t>
            </a:r>
            <a:r>
              <a:rPr dirty="0" sz="1400" spc="-20">
                <a:latin typeface="Arial"/>
                <a:cs typeface="Arial"/>
              </a:rPr>
              <a:t> </a:t>
            </a:r>
            <a:r>
              <a:rPr dirty="0" sz="1400" spc="-5">
                <a:latin typeface="Arial"/>
                <a:cs typeface="Arial"/>
              </a:rPr>
              <a:t>presentations</a:t>
            </a:r>
            <a:endParaRPr sz="1400">
              <a:latin typeface="Arial"/>
              <a:cs typeface="Arial"/>
            </a:endParaRPr>
          </a:p>
          <a:p>
            <a:pPr marL="355600" marR="456565" indent="-342900">
              <a:lnSpc>
                <a:spcPct val="77100"/>
              </a:lnSpc>
              <a:spcBef>
                <a:spcPts val="409"/>
              </a:spcBef>
              <a:buChar char="•"/>
              <a:tabLst>
                <a:tab pos="354965" algn="l"/>
                <a:tab pos="355600" algn="l"/>
              </a:tabLst>
            </a:pPr>
            <a:r>
              <a:rPr dirty="0" sz="1400" spc="-5">
                <a:latin typeface="Arial"/>
                <a:cs typeface="Arial"/>
              </a:rPr>
              <a:t>CAGI participants may use or publish any content of these slides only </a:t>
            </a:r>
            <a:r>
              <a:rPr dirty="0" sz="1400">
                <a:latin typeface="Arial"/>
                <a:cs typeface="Arial"/>
              </a:rPr>
              <a:t>in </a:t>
            </a:r>
            <a:r>
              <a:rPr dirty="0" sz="1400" spc="-5">
                <a:latin typeface="Arial"/>
                <a:cs typeface="Arial"/>
              </a:rPr>
              <a:t>compliance with the  CAGI Data </a:t>
            </a:r>
            <a:r>
              <a:rPr dirty="0" sz="1400">
                <a:latin typeface="Arial"/>
                <a:cs typeface="Arial"/>
              </a:rPr>
              <a:t>Use</a:t>
            </a:r>
            <a:r>
              <a:rPr dirty="0" sz="1400" spc="-10">
                <a:latin typeface="Arial"/>
                <a:cs typeface="Arial"/>
              </a:rPr>
              <a:t> </a:t>
            </a:r>
            <a:r>
              <a:rPr dirty="0" sz="1400" spc="-5">
                <a:latin typeface="Arial"/>
                <a:cs typeface="Arial"/>
              </a:rPr>
              <a:t>Agreement</a:t>
            </a:r>
            <a:endParaRPr sz="1400">
              <a:latin typeface="Arial"/>
              <a:cs typeface="Arial"/>
            </a:endParaRPr>
          </a:p>
          <a:p>
            <a:pPr marL="355600" marR="535940" indent="-342900">
              <a:lnSpc>
                <a:spcPts val="1390"/>
              </a:lnSpc>
              <a:spcBef>
                <a:spcPts val="310"/>
              </a:spcBef>
              <a:buChar char="•"/>
              <a:tabLst>
                <a:tab pos="354965" algn="l"/>
                <a:tab pos="355600" algn="l"/>
              </a:tabLst>
            </a:pPr>
            <a:r>
              <a:rPr dirty="0" sz="1400" spc="-5">
                <a:latin typeface="Arial"/>
                <a:cs typeface="Arial"/>
              </a:rPr>
              <a:t>CAGI participants may not cite or publish any content of these slides except with the written  permission of the originating author or </a:t>
            </a:r>
            <a:r>
              <a:rPr dirty="0" sz="1400">
                <a:latin typeface="Arial"/>
                <a:cs typeface="Arial"/>
              </a:rPr>
              <a:t>in </a:t>
            </a:r>
            <a:r>
              <a:rPr dirty="0" sz="1400" spc="-5">
                <a:latin typeface="Arial"/>
                <a:cs typeface="Arial"/>
              </a:rPr>
              <a:t>the primary CAGI</a:t>
            </a:r>
            <a:r>
              <a:rPr dirty="0" sz="1400" spc="-20">
                <a:latin typeface="Arial"/>
                <a:cs typeface="Arial"/>
              </a:rPr>
              <a:t> </a:t>
            </a:r>
            <a:r>
              <a:rPr dirty="0" sz="1400" spc="-5">
                <a:latin typeface="Arial"/>
                <a:cs typeface="Arial"/>
              </a:rPr>
              <a:t>publications</a:t>
            </a:r>
            <a:endParaRPr sz="1400">
              <a:latin typeface="Arial"/>
              <a:cs typeface="Arial"/>
            </a:endParaRPr>
          </a:p>
          <a:p>
            <a:pPr marL="355600" marR="62865" indent="-342900">
              <a:lnSpc>
                <a:spcPts val="1390"/>
              </a:lnSpc>
              <a:spcBef>
                <a:spcPts val="220"/>
              </a:spcBef>
              <a:buChar char="•"/>
              <a:tabLst>
                <a:tab pos="354965" algn="l"/>
                <a:tab pos="355600" algn="l"/>
              </a:tabLst>
            </a:pPr>
            <a:r>
              <a:rPr dirty="0" sz="1400" spc="-5">
                <a:latin typeface="Arial"/>
                <a:cs typeface="Arial"/>
              </a:rPr>
              <a:t>CAGI participants must acknowledge the original authors of these slides and CAGI 2013. Include  the acknowledgement banner across the</a:t>
            </a:r>
            <a:r>
              <a:rPr dirty="0" sz="1400" spc="-15">
                <a:latin typeface="Arial"/>
                <a:cs typeface="Arial"/>
              </a:rPr>
              <a:t> </a:t>
            </a:r>
            <a:r>
              <a:rPr dirty="0" sz="1400" spc="-5">
                <a:latin typeface="Arial"/>
                <a:cs typeface="Arial"/>
              </a:rPr>
              <a:t>bottom</a:t>
            </a:r>
            <a:endParaRPr sz="1400">
              <a:latin typeface="Arial"/>
              <a:cs typeface="Arial"/>
            </a:endParaRPr>
          </a:p>
          <a:p>
            <a:pPr marL="355600" indent="-342900">
              <a:lnSpc>
                <a:spcPts val="1645"/>
              </a:lnSpc>
              <a:spcBef>
                <a:spcPts val="30"/>
              </a:spcBef>
              <a:buChar char="•"/>
              <a:tabLst>
                <a:tab pos="354965" algn="l"/>
                <a:tab pos="355600" algn="l"/>
              </a:tabLst>
            </a:pPr>
            <a:r>
              <a:rPr dirty="0" sz="1400" spc="-5">
                <a:latin typeface="Arial"/>
                <a:cs typeface="Arial"/>
              </a:rPr>
              <a:t>CAGI participants must include the CAGI credits slide </a:t>
            </a:r>
            <a:r>
              <a:rPr dirty="0" sz="1400">
                <a:latin typeface="Arial"/>
                <a:cs typeface="Arial"/>
              </a:rPr>
              <a:t>in </a:t>
            </a:r>
            <a:r>
              <a:rPr dirty="0" sz="1400" spc="-5">
                <a:latin typeface="Arial"/>
                <a:cs typeface="Arial"/>
              </a:rPr>
              <a:t>their</a:t>
            </a:r>
            <a:r>
              <a:rPr dirty="0" sz="1400" spc="30">
                <a:latin typeface="Arial"/>
                <a:cs typeface="Arial"/>
              </a:rPr>
              <a:t> </a:t>
            </a:r>
            <a:r>
              <a:rPr dirty="0" sz="1400" spc="-5">
                <a:latin typeface="Arial"/>
                <a:cs typeface="Arial"/>
              </a:rPr>
              <a:t>presentations</a:t>
            </a:r>
            <a:endParaRPr sz="1400">
              <a:latin typeface="Arial"/>
              <a:cs typeface="Arial"/>
            </a:endParaRPr>
          </a:p>
          <a:p>
            <a:pPr marL="355600" marR="173990" indent="-342900">
              <a:lnSpc>
                <a:spcPts val="1390"/>
              </a:lnSpc>
              <a:spcBef>
                <a:spcPts val="250"/>
              </a:spcBef>
              <a:buChar char="•"/>
              <a:tabLst>
                <a:tab pos="354965" algn="l"/>
                <a:tab pos="355600" algn="l"/>
              </a:tabLst>
            </a:pPr>
            <a:r>
              <a:rPr dirty="0" sz="1400" spc="-5">
                <a:latin typeface="Arial"/>
                <a:cs typeface="Arial"/>
              </a:rPr>
              <a:t>Slides with </a:t>
            </a:r>
            <a:r>
              <a:rPr dirty="0" sz="1400">
                <a:latin typeface="Arial"/>
                <a:cs typeface="Arial"/>
              </a:rPr>
              <a:t>a </a:t>
            </a:r>
            <a:r>
              <a:rPr dirty="0" sz="1400" spc="-5">
                <a:latin typeface="Arial"/>
                <a:cs typeface="Arial"/>
              </a:rPr>
              <a:t>red slash (no remix) may not be included </a:t>
            </a:r>
            <a:r>
              <a:rPr dirty="0" sz="1400">
                <a:latin typeface="Arial"/>
                <a:cs typeface="Arial"/>
              </a:rPr>
              <a:t>in a </a:t>
            </a:r>
            <a:r>
              <a:rPr dirty="0" sz="1400" spc="-5">
                <a:latin typeface="Arial"/>
                <a:cs typeface="Arial"/>
              </a:rPr>
              <a:t>presentation unless all attendees are  registered CAGI participants who signed the data use agreement</a:t>
            </a:r>
            <a:endParaRPr sz="1400">
              <a:latin typeface="Arial"/>
              <a:cs typeface="Arial"/>
            </a:endParaRPr>
          </a:p>
          <a:p>
            <a:pPr marL="355600" indent="-342900">
              <a:lnSpc>
                <a:spcPct val="100000"/>
              </a:lnSpc>
              <a:spcBef>
                <a:spcPts val="30"/>
              </a:spcBef>
              <a:buChar char="•"/>
              <a:tabLst>
                <a:tab pos="354965" algn="l"/>
                <a:tab pos="355600" algn="l"/>
              </a:tabLst>
            </a:pPr>
            <a:r>
              <a:rPr dirty="0" sz="1400" spc="-5">
                <a:latin typeface="Arial"/>
                <a:cs typeface="Arial"/>
              </a:rPr>
              <a:t>Slides with </a:t>
            </a:r>
            <a:r>
              <a:rPr dirty="0" sz="1400">
                <a:latin typeface="Arial"/>
                <a:cs typeface="Arial"/>
              </a:rPr>
              <a:t>a </a:t>
            </a:r>
            <a:r>
              <a:rPr dirty="0" sz="1400" spc="-5">
                <a:latin typeface="Arial"/>
                <a:cs typeface="Arial"/>
              </a:rPr>
              <a:t>red </a:t>
            </a:r>
            <a:r>
              <a:rPr dirty="0" sz="1400">
                <a:latin typeface="Arial"/>
                <a:cs typeface="Arial"/>
              </a:rPr>
              <a:t>X </a:t>
            </a:r>
            <a:r>
              <a:rPr dirty="0" sz="1400" spc="-5">
                <a:latin typeface="Arial"/>
                <a:cs typeface="Arial"/>
              </a:rPr>
              <a:t>over the entire slide may not be used </a:t>
            </a:r>
            <a:r>
              <a:rPr dirty="0" sz="1400">
                <a:latin typeface="Arial"/>
                <a:cs typeface="Arial"/>
              </a:rPr>
              <a:t>in </a:t>
            </a:r>
            <a:r>
              <a:rPr dirty="0" sz="1400" spc="-5">
                <a:latin typeface="Arial"/>
                <a:cs typeface="Arial"/>
              </a:rPr>
              <a:t>any circumstances</a:t>
            </a:r>
            <a:endParaRPr sz="1400">
              <a:latin typeface="Arial"/>
              <a:cs typeface="Arial"/>
            </a:endParaRPr>
          </a:p>
          <a:p>
            <a:pPr marL="355600" indent="-342900">
              <a:lnSpc>
                <a:spcPts val="1630"/>
              </a:lnSpc>
              <a:spcBef>
                <a:spcPts val="25"/>
              </a:spcBef>
              <a:buChar char="•"/>
              <a:tabLst>
                <a:tab pos="354965" algn="l"/>
                <a:tab pos="355600" algn="l"/>
              </a:tabLst>
            </a:pPr>
            <a:r>
              <a:rPr dirty="0" sz="1400" spc="-5">
                <a:latin typeface="Arial"/>
                <a:cs typeface="Arial"/>
              </a:rPr>
              <a:t>Slides with </a:t>
            </a:r>
            <a:r>
              <a:rPr dirty="0" sz="1400">
                <a:latin typeface="Arial"/>
                <a:cs typeface="Arial"/>
              </a:rPr>
              <a:t>a </a:t>
            </a:r>
            <a:r>
              <a:rPr dirty="0" sz="1400" spc="-5">
                <a:latin typeface="Arial"/>
                <a:cs typeface="Arial"/>
              </a:rPr>
              <a:t>blue slash (embargoed) may not be used unless the embargo </a:t>
            </a:r>
            <a:r>
              <a:rPr dirty="0" sz="1400">
                <a:latin typeface="Arial"/>
                <a:cs typeface="Arial"/>
              </a:rPr>
              <a:t>is </a:t>
            </a:r>
            <a:r>
              <a:rPr dirty="0" sz="1400" spc="-5">
                <a:latin typeface="Arial"/>
                <a:cs typeface="Arial"/>
              </a:rPr>
              <a:t>explicitly</a:t>
            </a:r>
            <a:r>
              <a:rPr dirty="0" sz="1400" spc="20">
                <a:latin typeface="Arial"/>
                <a:cs typeface="Arial"/>
              </a:rPr>
              <a:t> </a:t>
            </a:r>
            <a:r>
              <a:rPr dirty="0" sz="1400" spc="-5">
                <a:latin typeface="Arial"/>
                <a:cs typeface="Arial"/>
              </a:rPr>
              <a:t>lifted</a:t>
            </a:r>
            <a:endParaRPr sz="1400">
              <a:latin typeface="Arial"/>
              <a:cs typeface="Arial"/>
            </a:endParaRPr>
          </a:p>
          <a:p>
            <a:pPr marL="355600" indent="-342900">
              <a:lnSpc>
                <a:spcPts val="1630"/>
              </a:lnSpc>
              <a:buChar char="•"/>
              <a:tabLst>
                <a:tab pos="354965" algn="l"/>
                <a:tab pos="355600" algn="l"/>
              </a:tabLst>
            </a:pPr>
            <a:r>
              <a:rPr dirty="0" sz="1400" spc="-5">
                <a:latin typeface="Arial"/>
                <a:cs typeface="Arial"/>
              </a:rPr>
              <a:t>Slides without slash or </a:t>
            </a:r>
            <a:r>
              <a:rPr dirty="0" sz="1400">
                <a:latin typeface="Arial"/>
                <a:cs typeface="Arial"/>
              </a:rPr>
              <a:t>X </a:t>
            </a:r>
            <a:r>
              <a:rPr dirty="0" sz="1400" spc="-5">
                <a:latin typeface="Arial"/>
                <a:cs typeface="Arial"/>
              </a:rPr>
              <a:t>may be tweeted unless flagged with the “No tweet”</a:t>
            </a:r>
            <a:r>
              <a:rPr dirty="0" sz="1400" spc="5">
                <a:latin typeface="Arial"/>
                <a:cs typeface="Arial"/>
              </a:rPr>
              <a:t> </a:t>
            </a:r>
            <a:r>
              <a:rPr dirty="0" sz="1400" spc="-5">
                <a:latin typeface="Arial"/>
                <a:cs typeface="Arial"/>
              </a:rPr>
              <a:t>icon.</a:t>
            </a:r>
            <a:endParaRPr sz="1400">
              <a:latin typeface="Arial"/>
              <a:cs typeface="Arial"/>
            </a:endParaRPr>
          </a:p>
          <a:p>
            <a:pPr marL="355600" marR="81915" indent="-342900">
              <a:lnSpc>
                <a:spcPct val="80700"/>
              </a:lnSpc>
              <a:spcBef>
                <a:spcPts val="345"/>
              </a:spcBef>
              <a:buChar char="•"/>
              <a:tabLst>
                <a:tab pos="354965" algn="l"/>
                <a:tab pos="355600" algn="l"/>
              </a:tabLst>
            </a:pPr>
            <a:r>
              <a:rPr dirty="0" sz="1400" spc="-5">
                <a:latin typeface="Arial"/>
                <a:cs typeface="Arial"/>
              </a:rPr>
              <a:t>CAGI participants using these slides must explain the “No tweet” icon, which means that the slide  content should not be disseminated outside the presenting conference hall. If the presentation  venue permits pervasive tweeting, you may not include these slides </a:t>
            </a:r>
            <a:r>
              <a:rPr dirty="0" sz="1400">
                <a:latin typeface="Arial"/>
                <a:cs typeface="Arial"/>
              </a:rPr>
              <a:t>in </a:t>
            </a:r>
            <a:r>
              <a:rPr dirty="0" sz="1400" spc="-5">
                <a:latin typeface="Arial"/>
                <a:cs typeface="Arial"/>
              </a:rPr>
              <a:t>your talk</a:t>
            </a:r>
            <a:endParaRPr sz="1400">
              <a:latin typeface="Arial"/>
              <a:cs typeface="Arial"/>
            </a:endParaRPr>
          </a:p>
          <a:p>
            <a:pPr>
              <a:lnSpc>
                <a:spcPct val="100000"/>
              </a:lnSpc>
              <a:spcBef>
                <a:spcPts val="5"/>
              </a:spcBef>
              <a:buFont typeface="Arial"/>
              <a:buChar char="•"/>
            </a:pPr>
            <a:endParaRPr sz="1800">
              <a:latin typeface="Times New Roman"/>
              <a:cs typeface="Times New Roman"/>
            </a:endParaRPr>
          </a:p>
          <a:p>
            <a:pPr algn="just" marL="355600" marR="421640" indent="-342900">
              <a:lnSpc>
                <a:spcPct val="77900"/>
              </a:lnSpc>
              <a:buChar char="•"/>
              <a:tabLst>
                <a:tab pos="355600" algn="l"/>
              </a:tabLst>
            </a:pPr>
            <a:r>
              <a:rPr dirty="0" sz="1400" spc="-5">
                <a:latin typeface="Arial"/>
                <a:cs typeface="Arial"/>
              </a:rPr>
              <a:t>Note for slide authors: </a:t>
            </a:r>
            <a:r>
              <a:rPr dirty="0" sz="1400">
                <a:latin typeface="Arial"/>
                <a:cs typeface="Arial"/>
              </a:rPr>
              <a:t>we </a:t>
            </a:r>
            <a:r>
              <a:rPr dirty="0" sz="1400" spc="-5">
                <a:latin typeface="Arial"/>
                <a:cs typeface="Arial"/>
              </a:rPr>
              <a:t>expect all CAGI participants to abide by these restrictions, and </a:t>
            </a:r>
            <a:r>
              <a:rPr dirty="0" sz="1400">
                <a:latin typeface="Arial"/>
                <a:cs typeface="Arial"/>
              </a:rPr>
              <a:t>will  </a:t>
            </a:r>
            <a:r>
              <a:rPr dirty="0" sz="1400" spc="-5">
                <a:latin typeface="Arial"/>
                <a:cs typeface="Arial"/>
              </a:rPr>
              <a:t>make best effort to ensure they are followed. However, but bear </a:t>
            </a:r>
            <a:r>
              <a:rPr dirty="0" sz="1400">
                <a:latin typeface="Arial"/>
                <a:cs typeface="Arial"/>
              </a:rPr>
              <a:t>in </a:t>
            </a:r>
            <a:r>
              <a:rPr dirty="0" sz="1400" spc="-5">
                <a:latin typeface="Arial"/>
                <a:cs typeface="Arial"/>
              </a:rPr>
              <a:t>mind that </a:t>
            </a:r>
            <a:r>
              <a:rPr dirty="0" sz="1400">
                <a:latin typeface="Arial"/>
                <a:cs typeface="Arial"/>
              </a:rPr>
              <a:t>we </a:t>
            </a:r>
            <a:r>
              <a:rPr dirty="0" sz="1400" spc="-5">
                <a:latin typeface="Arial"/>
                <a:cs typeface="Arial"/>
              </a:rPr>
              <a:t>have limited  means of enforcing them, and therefore the restrictions cannot be</a:t>
            </a:r>
            <a:r>
              <a:rPr dirty="0" sz="1400" spc="-10">
                <a:latin typeface="Arial"/>
                <a:cs typeface="Arial"/>
              </a:rPr>
              <a:t> </a:t>
            </a:r>
            <a:r>
              <a:rPr dirty="0" sz="1400" spc="-5">
                <a:latin typeface="Arial"/>
                <a:cs typeface="Arial"/>
              </a:rPr>
              <a:t>guaranteed.</a:t>
            </a:r>
            <a:endParaRPr sz="1400">
              <a:latin typeface="Arial"/>
              <a:cs typeface="Arial"/>
            </a:endParaRPr>
          </a:p>
        </p:txBody>
      </p:sp>
      <p:sp>
        <p:nvSpPr>
          <p:cNvPr id="4" name="object 4"/>
          <p:cNvSpPr/>
          <p:nvPr/>
        </p:nvSpPr>
        <p:spPr>
          <a:xfrm>
            <a:off x="8464496" y="4712420"/>
            <a:ext cx="440055" cy="440055"/>
          </a:xfrm>
          <a:custGeom>
            <a:avLst/>
            <a:gdLst/>
            <a:ahLst/>
            <a:cxnLst/>
            <a:rect l="l" t="t" r="r" b="b"/>
            <a:pathLst>
              <a:path w="440054" h="440054">
                <a:moveTo>
                  <a:pt x="0" y="219869"/>
                </a:moveTo>
                <a:lnTo>
                  <a:pt x="4466" y="175557"/>
                </a:lnTo>
                <a:lnTo>
                  <a:pt x="17278" y="134286"/>
                </a:lnTo>
                <a:lnTo>
                  <a:pt x="37550" y="96938"/>
                </a:lnTo>
                <a:lnTo>
                  <a:pt x="64398" y="64398"/>
                </a:lnTo>
                <a:lnTo>
                  <a:pt x="96938" y="37550"/>
                </a:lnTo>
                <a:lnTo>
                  <a:pt x="134286" y="17278"/>
                </a:lnTo>
                <a:lnTo>
                  <a:pt x="175557" y="4466"/>
                </a:lnTo>
                <a:lnTo>
                  <a:pt x="219869" y="0"/>
                </a:lnTo>
                <a:lnTo>
                  <a:pt x="264180" y="4466"/>
                </a:lnTo>
                <a:lnTo>
                  <a:pt x="305451" y="17278"/>
                </a:lnTo>
                <a:lnTo>
                  <a:pt x="342799" y="37550"/>
                </a:lnTo>
                <a:lnTo>
                  <a:pt x="375339" y="64398"/>
                </a:lnTo>
                <a:lnTo>
                  <a:pt x="402187" y="96938"/>
                </a:lnTo>
                <a:lnTo>
                  <a:pt x="422459" y="134286"/>
                </a:lnTo>
                <a:lnTo>
                  <a:pt x="435271" y="175557"/>
                </a:lnTo>
                <a:lnTo>
                  <a:pt x="439738" y="219869"/>
                </a:lnTo>
                <a:lnTo>
                  <a:pt x="435271" y="264180"/>
                </a:lnTo>
                <a:lnTo>
                  <a:pt x="422459" y="305451"/>
                </a:lnTo>
                <a:lnTo>
                  <a:pt x="402187" y="342799"/>
                </a:lnTo>
                <a:lnTo>
                  <a:pt x="375339" y="375339"/>
                </a:lnTo>
                <a:lnTo>
                  <a:pt x="342799" y="402187"/>
                </a:lnTo>
                <a:lnTo>
                  <a:pt x="305451" y="422459"/>
                </a:lnTo>
                <a:lnTo>
                  <a:pt x="264180" y="435271"/>
                </a:lnTo>
                <a:lnTo>
                  <a:pt x="219869" y="439738"/>
                </a:lnTo>
                <a:lnTo>
                  <a:pt x="175557" y="435271"/>
                </a:lnTo>
                <a:lnTo>
                  <a:pt x="134286" y="422459"/>
                </a:lnTo>
                <a:lnTo>
                  <a:pt x="96938" y="402187"/>
                </a:lnTo>
                <a:lnTo>
                  <a:pt x="64398" y="375339"/>
                </a:lnTo>
                <a:lnTo>
                  <a:pt x="37550" y="342799"/>
                </a:lnTo>
                <a:lnTo>
                  <a:pt x="17278" y="305451"/>
                </a:lnTo>
                <a:lnTo>
                  <a:pt x="4466" y="264180"/>
                </a:lnTo>
                <a:lnTo>
                  <a:pt x="0" y="219869"/>
                </a:lnTo>
                <a:close/>
              </a:path>
            </a:pathLst>
          </a:custGeom>
          <a:ln w="28575">
            <a:solidFill>
              <a:srgbClr val="FF0200"/>
            </a:solidFill>
          </a:ln>
        </p:spPr>
        <p:txBody>
          <a:bodyPr wrap="square" lIns="0" tIns="0" rIns="0" bIns="0" rtlCol="0"/>
          <a:lstStyle/>
          <a:p/>
        </p:txBody>
      </p:sp>
      <p:sp>
        <p:nvSpPr>
          <p:cNvPr id="5" name="object 5"/>
          <p:cNvSpPr/>
          <p:nvPr/>
        </p:nvSpPr>
        <p:spPr>
          <a:xfrm>
            <a:off x="8529309" y="4815908"/>
            <a:ext cx="310109" cy="252893"/>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8536081" y="4755597"/>
            <a:ext cx="303530" cy="353695"/>
          </a:xfrm>
          <a:custGeom>
            <a:avLst/>
            <a:gdLst/>
            <a:ahLst/>
            <a:cxnLst/>
            <a:rect l="l" t="t" r="r" b="b"/>
            <a:pathLst>
              <a:path w="303529" h="353695">
                <a:moveTo>
                  <a:pt x="0" y="353381"/>
                </a:moveTo>
                <a:lnTo>
                  <a:pt x="303385" y="0"/>
                </a:lnTo>
              </a:path>
            </a:pathLst>
          </a:custGeom>
          <a:ln w="28575">
            <a:solidFill>
              <a:srgbClr val="FF0200"/>
            </a:solidFill>
          </a:ln>
        </p:spPr>
        <p:txBody>
          <a:bodyPr wrap="square" lIns="0" tIns="0" rIns="0" bIns="0" rtlCol="0"/>
          <a:lstStyl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body" idx="1"/>
          </p:nvPr>
        </p:nvSpPr>
        <p:spPr>
          <a:prstGeom prst="rect"/>
        </p:spPr>
        <p:txBody>
          <a:bodyPr wrap="square" lIns="0" tIns="15240" rIns="0" bIns="0" rtlCol="0" vert="horz">
            <a:spAutoFit/>
          </a:bodyPr>
          <a:lstStyle/>
          <a:p>
            <a:pPr marL="1116330">
              <a:lnSpc>
                <a:spcPct val="100000"/>
              </a:lnSpc>
              <a:spcBef>
                <a:spcPts val="120"/>
              </a:spcBef>
            </a:pPr>
            <a:r>
              <a:rPr dirty="0" spc="45"/>
              <a:t>BRCA1- and BRCA2-</a:t>
            </a:r>
            <a:r>
              <a:rPr dirty="0" spc="-25"/>
              <a:t> </a:t>
            </a:r>
            <a:r>
              <a:rPr dirty="0" spc="35"/>
              <a:t>specific</a:t>
            </a:r>
          </a:p>
          <a:p>
            <a:pPr algn="ctr" marL="13970" marR="5080">
              <a:lnSpc>
                <a:spcPts val="4800"/>
              </a:lnSpc>
              <a:spcBef>
                <a:spcPts val="180"/>
              </a:spcBef>
            </a:pPr>
            <a:r>
              <a:rPr dirty="0" spc="35"/>
              <a:t>in </a:t>
            </a:r>
            <a:r>
              <a:rPr dirty="0" spc="30"/>
              <a:t>silico </a:t>
            </a:r>
            <a:r>
              <a:rPr dirty="0" spc="40"/>
              <a:t>tools </a:t>
            </a:r>
            <a:r>
              <a:rPr dirty="0" spc="35"/>
              <a:t>for variant</a:t>
            </a:r>
            <a:r>
              <a:rPr dirty="0" spc="-25"/>
              <a:t> </a:t>
            </a:r>
            <a:r>
              <a:rPr dirty="0" spc="35"/>
              <a:t>interpretation  in </a:t>
            </a:r>
            <a:r>
              <a:rPr dirty="0" spc="40"/>
              <a:t>the </a:t>
            </a:r>
            <a:r>
              <a:rPr dirty="0" spc="45"/>
              <a:t>CAGI </a:t>
            </a:r>
            <a:r>
              <a:rPr dirty="0" spc="50"/>
              <a:t>5 ENIGMA</a:t>
            </a:r>
            <a:r>
              <a:rPr dirty="0" spc="-50"/>
              <a:t> </a:t>
            </a:r>
            <a:r>
              <a:rPr dirty="0" spc="35"/>
              <a:t>challenge</a:t>
            </a:r>
          </a:p>
        </p:txBody>
      </p:sp>
      <p:sp>
        <p:nvSpPr>
          <p:cNvPr id="3" name="object 3"/>
          <p:cNvSpPr txBox="1"/>
          <p:nvPr/>
        </p:nvSpPr>
        <p:spPr>
          <a:xfrm>
            <a:off x="2459037" y="3984517"/>
            <a:ext cx="4225925" cy="835660"/>
          </a:xfrm>
          <a:prstGeom prst="rect">
            <a:avLst/>
          </a:prstGeom>
        </p:spPr>
        <p:txBody>
          <a:bodyPr wrap="square" lIns="0" tIns="125095" rIns="0" bIns="0" rtlCol="0" vert="horz">
            <a:spAutoFit/>
          </a:bodyPr>
          <a:lstStyle/>
          <a:p>
            <a:pPr algn="ctr">
              <a:lnSpc>
                <a:spcPct val="100000"/>
              </a:lnSpc>
              <a:spcBef>
                <a:spcPts val="985"/>
              </a:spcBef>
            </a:pPr>
            <a:r>
              <a:rPr dirty="0" sz="2550" spc="15" b="0">
                <a:solidFill>
                  <a:srgbClr val="404040"/>
                </a:solidFill>
                <a:latin typeface="Calibri Light"/>
                <a:cs typeface="Calibri Light"/>
              </a:rPr>
              <a:t>Natàlia</a:t>
            </a:r>
            <a:r>
              <a:rPr dirty="0" sz="2550" spc="5" b="0">
                <a:solidFill>
                  <a:srgbClr val="404040"/>
                </a:solidFill>
                <a:latin typeface="Calibri Light"/>
                <a:cs typeface="Calibri Light"/>
              </a:rPr>
              <a:t> </a:t>
            </a:r>
            <a:r>
              <a:rPr dirty="0" sz="2550" spc="15" b="0">
                <a:solidFill>
                  <a:srgbClr val="404040"/>
                </a:solidFill>
                <a:latin typeface="Calibri Light"/>
                <a:cs typeface="Calibri Light"/>
              </a:rPr>
              <a:t>Padilla</a:t>
            </a:r>
            <a:endParaRPr sz="2550">
              <a:latin typeface="Calibri Light"/>
              <a:cs typeface="Calibri Light"/>
            </a:endParaRPr>
          </a:p>
          <a:p>
            <a:pPr algn="ctr">
              <a:lnSpc>
                <a:spcPct val="100000"/>
              </a:lnSpc>
              <a:spcBef>
                <a:spcPts val="570"/>
              </a:spcBef>
            </a:pPr>
            <a:r>
              <a:rPr dirty="0" sz="1550" spc="15" b="0" i="1">
                <a:solidFill>
                  <a:srgbClr val="7F7F7F"/>
                </a:solidFill>
                <a:latin typeface="Calibri Light"/>
                <a:cs typeface="Calibri Light"/>
              </a:rPr>
              <a:t>Vall </a:t>
            </a:r>
            <a:r>
              <a:rPr dirty="0" sz="1550" spc="20" b="0" i="1">
                <a:solidFill>
                  <a:srgbClr val="7F7F7F"/>
                </a:solidFill>
                <a:latin typeface="Calibri Light"/>
                <a:cs typeface="Calibri Light"/>
              </a:rPr>
              <a:t>d’Hebron </a:t>
            </a:r>
            <a:r>
              <a:rPr dirty="0" sz="1550" spc="15" b="0" i="1">
                <a:solidFill>
                  <a:srgbClr val="7F7F7F"/>
                </a:solidFill>
                <a:latin typeface="Calibri Light"/>
                <a:cs typeface="Calibri Light"/>
              </a:rPr>
              <a:t>Institue of Research, </a:t>
            </a:r>
            <a:r>
              <a:rPr dirty="0" sz="1550" spc="20" b="0" i="1">
                <a:solidFill>
                  <a:srgbClr val="7F7F7F"/>
                </a:solidFill>
                <a:latin typeface="Calibri Light"/>
                <a:cs typeface="Calibri Light"/>
              </a:rPr>
              <a:t>Barcelona,</a:t>
            </a:r>
            <a:r>
              <a:rPr dirty="0" sz="1550" spc="-35" b="0" i="1">
                <a:solidFill>
                  <a:srgbClr val="7F7F7F"/>
                </a:solidFill>
                <a:latin typeface="Calibri Light"/>
                <a:cs typeface="Calibri Light"/>
              </a:rPr>
              <a:t> </a:t>
            </a:r>
            <a:r>
              <a:rPr dirty="0" sz="1550" spc="20" b="0" i="1">
                <a:solidFill>
                  <a:srgbClr val="7F7F7F"/>
                </a:solidFill>
                <a:latin typeface="Calibri Light"/>
                <a:cs typeface="Calibri Light"/>
              </a:rPr>
              <a:t>Spain</a:t>
            </a:r>
            <a:endParaRPr sz="1550">
              <a:latin typeface="Calibri Light"/>
              <a:cs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85293" y="568642"/>
            <a:ext cx="3173730" cy="503555"/>
          </a:xfrm>
          <a:prstGeom prst="rect"/>
        </p:spPr>
        <p:txBody>
          <a:bodyPr wrap="square" lIns="0" tIns="17145" rIns="0" bIns="0" rtlCol="0" vert="horz">
            <a:spAutoFit/>
          </a:bodyPr>
          <a:lstStyle/>
          <a:p>
            <a:pPr marL="12700">
              <a:lnSpc>
                <a:spcPct val="100000"/>
              </a:lnSpc>
              <a:spcBef>
                <a:spcPts val="135"/>
              </a:spcBef>
            </a:pPr>
            <a:r>
              <a:rPr dirty="0" spc="40"/>
              <a:t>Prediction</a:t>
            </a:r>
            <a:r>
              <a:rPr dirty="0" spc="-25"/>
              <a:t> </a:t>
            </a:r>
            <a:r>
              <a:rPr dirty="0" spc="40"/>
              <a:t>protocol</a:t>
            </a:r>
          </a:p>
        </p:txBody>
      </p:sp>
      <p:sp>
        <p:nvSpPr>
          <p:cNvPr id="3" name="object 3"/>
          <p:cNvSpPr/>
          <p:nvPr/>
        </p:nvSpPr>
        <p:spPr>
          <a:xfrm>
            <a:off x="2799956" y="5264860"/>
            <a:ext cx="2185670" cy="436245"/>
          </a:xfrm>
          <a:custGeom>
            <a:avLst/>
            <a:gdLst/>
            <a:ahLst/>
            <a:cxnLst/>
            <a:rect l="l" t="t" r="r" b="b"/>
            <a:pathLst>
              <a:path w="2185670" h="436245">
                <a:moveTo>
                  <a:pt x="0" y="0"/>
                </a:moveTo>
                <a:lnTo>
                  <a:pt x="0" y="334877"/>
                </a:lnTo>
                <a:lnTo>
                  <a:pt x="2185255" y="334877"/>
                </a:lnTo>
                <a:lnTo>
                  <a:pt x="2185255" y="436119"/>
                </a:lnTo>
              </a:path>
            </a:pathLst>
          </a:custGeom>
          <a:ln w="15575">
            <a:solidFill>
              <a:srgbClr val="FFDBA9"/>
            </a:solidFill>
          </a:ln>
        </p:spPr>
        <p:txBody>
          <a:bodyPr wrap="square" lIns="0" tIns="0" rIns="0" bIns="0" rtlCol="0"/>
          <a:lstStyle/>
          <a:p/>
        </p:txBody>
      </p:sp>
      <p:sp>
        <p:nvSpPr>
          <p:cNvPr id="4" name="object 4"/>
          <p:cNvSpPr/>
          <p:nvPr/>
        </p:nvSpPr>
        <p:spPr>
          <a:xfrm>
            <a:off x="2792169" y="5257072"/>
            <a:ext cx="15875" cy="8255"/>
          </a:xfrm>
          <a:custGeom>
            <a:avLst/>
            <a:gdLst/>
            <a:ahLst/>
            <a:cxnLst/>
            <a:rect l="l" t="t" r="r" b="b"/>
            <a:pathLst>
              <a:path w="15875" h="8254">
                <a:moveTo>
                  <a:pt x="0" y="7787"/>
                </a:moveTo>
                <a:lnTo>
                  <a:pt x="15575" y="7787"/>
                </a:lnTo>
                <a:lnTo>
                  <a:pt x="15575" y="0"/>
                </a:lnTo>
                <a:lnTo>
                  <a:pt x="0" y="0"/>
                </a:lnTo>
                <a:lnTo>
                  <a:pt x="0" y="7787"/>
                </a:lnTo>
                <a:close/>
              </a:path>
            </a:pathLst>
          </a:custGeom>
          <a:solidFill>
            <a:srgbClr val="FFDBA9"/>
          </a:solidFill>
        </p:spPr>
        <p:txBody>
          <a:bodyPr wrap="square" lIns="0" tIns="0" rIns="0" bIns="0" rtlCol="0"/>
          <a:lstStyle/>
          <a:p/>
        </p:txBody>
      </p:sp>
      <p:sp>
        <p:nvSpPr>
          <p:cNvPr id="5" name="object 5"/>
          <p:cNvSpPr/>
          <p:nvPr/>
        </p:nvSpPr>
        <p:spPr>
          <a:xfrm>
            <a:off x="4966911" y="5704873"/>
            <a:ext cx="36830" cy="54610"/>
          </a:xfrm>
          <a:custGeom>
            <a:avLst/>
            <a:gdLst/>
            <a:ahLst/>
            <a:cxnLst/>
            <a:rect l="l" t="t" r="r" b="b"/>
            <a:pathLst>
              <a:path w="36829" h="54610">
                <a:moveTo>
                  <a:pt x="36212" y="0"/>
                </a:moveTo>
                <a:lnTo>
                  <a:pt x="0" y="0"/>
                </a:lnTo>
                <a:lnTo>
                  <a:pt x="18300" y="54515"/>
                </a:lnTo>
                <a:lnTo>
                  <a:pt x="36212" y="0"/>
                </a:lnTo>
                <a:close/>
              </a:path>
            </a:pathLst>
          </a:custGeom>
          <a:solidFill>
            <a:srgbClr val="FFDBA9"/>
          </a:solidFill>
        </p:spPr>
        <p:txBody>
          <a:bodyPr wrap="square" lIns="0" tIns="0" rIns="0" bIns="0" rtlCol="0"/>
          <a:lstStyle/>
          <a:p/>
        </p:txBody>
      </p:sp>
      <p:sp>
        <p:nvSpPr>
          <p:cNvPr id="6" name="object 6"/>
          <p:cNvSpPr/>
          <p:nvPr/>
        </p:nvSpPr>
        <p:spPr>
          <a:xfrm>
            <a:off x="4956397" y="5697085"/>
            <a:ext cx="57785" cy="90170"/>
          </a:xfrm>
          <a:custGeom>
            <a:avLst/>
            <a:gdLst/>
            <a:ahLst/>
            <a:cxnLst/>
            <a:rect l="l" t="t" r="r" b="b"/>
            <a:pathLst>
              <a:path w="57785" h="90170">
                <a:moveTo>
                  <a:pt x="57630" y="0"/>
                </a:moveTo>
                <a:lnTo>
                  <a:pt x="0" y="0"/>
                </a:lnTo>
                <a:lnTo>
                  <a:pt x="28815" y="89560"/>
                </a:lnTo>
                <a:lnTo>
                  <a:pt x="45101" y="38939"/>
                </a:lnTo>
                <a:lnTo>
                  <a:pt x="28815" y="38939"/>
                </a:lnTo>
                <a:lnTo>
                  <a:pt x="21417" y="15575"/>
                </a:lnTo>
                <a:lnTo>
                  <a:pt x="52618" y="15575"/>
                </a:lnTo>
                <a:lnTo>
                  <a:pt x="57630" y="0"/>
                </a:lnTo>
                <a:close/>
              </a:path>
              <a:path w="57785" h="90170">
                <a:moveTo>
                  <a:pt x="52618" y="15575"/>
                </a:moveTo>
                <a:lnTo>
                  <a:pt x="35824" y="15575"/>
                </a:lnTo>
                <a:lnTo>
                  <a:pt x="28815" y="38939"/>
                </a:lnTo>
                <a:lnTo>
                  <a:pt x="45101" y="38939"/>
                </a:lnTo>
                <a:lnTo>
                  <a:pt x="52618" y="15575"/>
                </a:lnTo>
                <a:close/>
              </a:path>
            </a:pathLst>
          </a:custGeom>
          <a:solidFill>
            <a:srgbClr val="FFDBA9"/>
          </a:solidFill>
        </p:spPr>
        <p:txBody>
          <a:bodyPr wrap="square" lIns="0" tIns="0" rIns="0" bIns="0" rtlCol="0"/>
          <a:lstStyle/>
          <a:p/>
        </p:txBody>
      </p:sp>
      <p:sp>
        <p:nvSpPr>
          <p:cNvPr id="7" name="object 7"/>
          <p:cNvSpPr/>
          <p:nvPr/>
        </p:nvSpPr>
        <p:spPr>
          <a:xfrm>
            <a:off x="4190857" y="1557840"/>
            <a:ext cx="799806" cy="428332"/>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4249654" y="1592886"/>
            <a:ext cx="683260" cy="311785"/>
          </a:xfrm>
          <a:custGeom>
            <a:avLst/>
            <a:gdLst/>
            <a:ahLst/>
            <a:cxnLst/>
            <a:rect l="l" t="t" r="r" b="b"/>
            <a:pathLst>
              <a:path w="683260" h="311785">
                <a:moveTo>
                  <a:pt x="546314" y="0"/>
                </a:moveTo>
                <a:lnTo>
                  <a:pt x="136676" y="0"/>
                </a:lnTo>
                <a:lnTo>
                  <a:pt x="93453" y="7937"/>
                </a:lnTo>
                <a:lnTo>
                  <a:pt x="55931" y="30042"/>
                </a:lnTo>
                <a:lnTo>
                  <a:pt x="26353" y="63754"/>
                </a:lnTo>
                <a:lnTo>
                  <a:pt x="6962" y="106512"/>
                </a:lnTo>
                <a:lnTo>
                  <a:pt x="0" y="155756"/>
                </a:lnTo>
                <a:lnTo>
                  <a:pt x="6962" y="205001"/>
                </a:lnTo>
                <a:lnTo>
                  <a:pt x="26353" y="247759"/>
                </a:lnTo>
                <a:lnTo>
                  <a:pt x="55931" y="281471"/>
                </a:lnTo>
                <a:lnTo>
                  <a:pt x="93453" y="303577"/>
                </a:lnTo>
                <a:lnTo>
                  <a:pt x="136676" y="311514"/>
                </a:lnTo>
                <a:lnTo>
                  <a:pt x="546314" y="311514"/>
                </a:lnTo>
                <a:lnTo>
                  <a:pt x="589536" y="303577"/>
                </a:lnTo>
                <a:lnTo>
                  <a:pt x="627057" y="281471"/>
                </a:lnTo>
                <a:lnTo>
                  <a:pt x="656635" y="247759"/>
                </a:lnTo>
                <a:lnTo>
                  <a:pt x="676027" y="205001"/>
                </a:lnTo>
                <a:lnTo>
                  <a:pt x="682989" y="155756"/>
                </a:lnTo>
                <a:lnTo>
                  <a:pt x="676027" y="106512"/>
                </a:lnTo>
                <a:lnTo>
                  <a:pt x="656635" y="63754"/>
                </a:lnTo>
                <a:lnTo>
                  <a:pt x="627057" y="30042"/>
                </a:lnTo>
                <a:lnTo>
                  <a:pt x="589536" y="7937"/>
                </a:lnTo>
                <a:lnTo>
                  <a:pt x="546314" y="0"/>
                </a:lnTo>
                <a:close/>
              </a:path>
            </a:pathLst>
          </a:custGeom>
          <a:solidFill>
            <a:srgbClr val="F65945"/>
          </a:solidFill>
        </p:spPr>
        <p:txBody>
          <a:bodyPr wrap="square" lIns="0" tIns="0" rIns="0" bIns="0" rtlCol="0"/>
          <a:lstStyle/>
          <a:p/>
        </p:txBody>
      </p:sp>
      <p:sp>
        <p:nvSpPr>
          <p:cNvPr id="9" name="object 9"/>
          <p:cNvSpPr/>
          <p:nvPr/>
        </p:nvSpPr>
        <p:spPr>
          <a:xfrm>
            <a:off x="4249654" y="1592886"/>
            <a:ext cx="683260" cy="311785"/>
          </a:xfrm>
          <a:custGeom>
            <a:avLst/>
            <a:gdLst/>
            <a:ahLst/>
            <a:cxnLst/>
            <a:rect l="l" t="t" r="r" b="b"/>
            <a:pathLst>
              <a:path w="683260" h="311785">
                <a:moveTo>
                  <a:pt x="546313" y="0"/>
                </a:moveTo>
                <a:lnTo>
                  <a:pt x="589536" y="7937"/>
                </a:lnTo>
                <a:lnTo>
                  <a:pt x="627057" y="30042"/>
                </a:lnTo>
                <a:lnTo>
                  <a:pt x="656635" y="63754"/>
                </a:lnTo>
                <a:lnTo>
                  <a:pt x="676027" y="106512"/>
                </a:lnTo>
                <a:lnTo>
                  <a:pt x="682989" y="155757"/>
                </a:lnTo>
                <a:lnTo>
                  <a:pt x="676027" y="205001"/>
                </a:lnTo>
                <a:lnTo>
                  <a:pt x="656635" y="247759"/>
                </a:lnTo>
                <a:lnTo>
                  <a:pt x="627057" y="281471"/>
                </a:lnTo>
                <a:lnTo>
                  <a:pt x="589536" y="303576"/>
                </a:lnTo>
                <a:lnTo>
                  <a:pt x="546313" y="311514"/>
                </a:lnTo>
                <a:lnTo>
                  <a:pt x="136675" y="311514"/>
                </a:lnTo>
                <a:lnTo>
                  <a:pt x="93453" y="303576"/>
                </a:lnTo>
                <a:lnTo>
                  <a:pt x="55931" y="281471"/>
                </a:lnTo>
                <a:lnTo>
                  <a:pt x="26353" y="247759"/>
                </a:lnTo>
                <a:lnTo>
                  <a:pt x="6962" y="205001"/>
                </a:lnTo>
                <a:lnTo>
                  <a:pt x="0" y="155757"/>
                </a:lnTo>
                <a:lnTo>
                  <a:pt x="6962" y="106512"/>
                </a:lnTo>
                <a:lnTo>
                  <a:pt x="26353" y="63754"/>
                </a:lnTo>
                <a:lnTo>
                  <a:pt x="55931" y="30042"/>
                </a:lnTo>
                <a:lnTo>
                  <a:pt x="93453" y="7937"/>
                </a:lnTo>
                <a:lnTo>
                  <a:pt x="136675" y="0"/>
                </a:lnTo>
                <a:lnTo>
                  <a:pt x="546313" y="0"/>
                </a:lnTo>
                <a:close/>
              </a:path>
            </a:pathLst>
          </a:custGeom>
          <a:ln w="15575">
            <a:solidFill>
              <a:srgbClr val="3D4752"/>
            </a:solidFill>
          </a:ln>
        </p:spPr>
        <p:txBody>
          <a:bodyPr wrap="square" lIns="0" tIns="0" rIns="0" bIns="0" rtlCol="0"/>
          <a:lstStyle/>
          <a:p/>
        </p:txBody>
      </p:sp>
      <p:sp>
        <p:nvSpPr>
          <p:cNvPr id="10" name="object 10"/>
          <p:cNvSpPr/>
          <p:nvPr/>
        </p:nvSpPr>
        <p:spPr>
          <a:xfrm>
            <a:off x="4445579" y="1698637"/>
            <a:ext cx="292422" cy="71386"/>
          </a:xfrm>
          <a:prstGeom prst="rect">
            <a:avLst/>
          </a:prstGeom>
          <a:blipFill>
            <a:blip r:embed="rId3" cstate="print"/>
            <a:stretch>
              <a:fillRect/>
            </a:stretch>
          </a:blipFill>
        </p:spPr>
        <p:txBody>
          <a:bodyPr wrap="square" lIns="0" tIns="0" rIns="0" bIns="0" rtlCol="0"/>
          <a:lstStyle/>
          <a:p/>
        </p:txBody>
      </p:sp>
      <p:sp>
        <p:nvSpPr>
          <p:cNvPr id="11" name="object 11"/>
          <p:cNvSpPr/>
          <p:nvPr/>
        </p:nvSpPr>
        <p:spPr>
          <a:xfrm>
            <a:off x="4591149" y="1912188"/>
            <a:ext cx="0" cy="130175"/>
          </a:xfrm>
          <a:custGeom>
            <a:avLst/>
            <a:gdLst/>
            <a:ahLst/>
            <a:cxnLst/>
            <a:rect l="l" t="t" r="r" b="b"/>
            <a:pathLst>
              <a:path w="0" h="130175">
                <a:moveTo>
                  <a:pt x="0" y="0"/>
                </a:moveTo>
                <a:lnTo>
                  <a:pt x="0" y="129667"/>
                </a:lnTo>
              </a:path>
            </a:pathLst>
          </a:custGeom>
          <a:ln w="15575">
            <a:solidFill>
              <a:srgbClr val="FFBBB1"/>
            </a:solidFill>
          </a:ln>
        </p:spPr>
        <p:txBody>
          <a:bodyPr wrap="square" lIns="0" tIns="0" rIns="0" bIns="0" rtlCol="0"/>
          <a:lstStyle/>
          <a:p/>
        </p:txBody>
      </p:sp>
      <p:sp>
        <p:nvSpPr>
          <p:cNvPr id="12" name="object 12"/>
          <p:cNvSpPr/>
          <p:nvPr/>
        </p:nvSpPr>
        <p:spPr>
          <a:xfrm>
            <a:off x="4583362" y="1904400"/>
            <a:ext cx="15875" cy="8255"/>
          </a:xfrm>
          <a:custGeom>
            <a:avLst/>
            <a:gdLst/>
            <a:ahLst/>
            <a:cxnLst/>
            <a:rect l="l" t="t" r="r" b="b"/>
            <a:pathLst>
              <a:path w="15875" h="8255">
                <a:moveTo>
                  <a:pt x="0" y="7787"/>
                </a:moveTo>
                <a:lnTo>
                  <a:pt x="15575" y="7787"/>
                </a:lnTo>
                <a:lnTo>
                  <a:pt x="15575" y="0"/>
                </a:lnTo>
                <a:lnTo>
                  <a:pt x="0" y="0"/>
                </a:lnTo>
                <a:lnTo>
                  <a:pt x="0" y="7787"/>
                </a:lnTo>
                <a:close/>
              </a:path>
            </a:pathLst>
          </a:custGeom>
          <a:solidFill>
            <a:srgbClr val="FFBBB1"/>
          </a:solidFill>
        </p:spPr>
        <p:txBody>
          <a:bodyPr wrap="square" lIns="0" tIns="0" rIns="0" bIns="0" rtlCol="0"/>
          <a:lstStyle/>
          <a:p/>
        </p:txBody>
      </p:sp>
      <p:sp>
        <p:nvSpPr>
          <p:cNvPr id="13" name="object 13"/>
          <p:cNvSpPr/>
          <p:nvPr/>
        </p:nvSpPr>
        <p:spPr>
          <a:xfrm>
            <a:off x="4573238" y="2044970"/>
            <a:ext cx="36195" cy="55880"/>
          </a:xfrm>
          <a:custGeom>
            <a:avLst/>
            <a:gdLst/>
            <a:ahLst/>
            <a:cxnLst/>
            <a:rect l="l" t="t" r="r" b="b"/>
            <a:pathLst>
              <a:path w="36195" h="55880">
                <a:moveTo>
                  <a:pt x="35824" y="0"/>
                </a:moveTo>
                <a:lnTo>
                  <a:pt x="0" y="0"/>
                </a:lnTo>
                <a:lnTo>
                  <a:pt x="17912" y="55294"/>
                </a:lnTo>
                <a:lnTo>
                  <a:pt x="35824" y="0"/>
                </a:lnTo>
                <a:close/>
              </a:path>
            </a:pathLst>
          </a:custGeom>
          <a:solidFill>
            <a:srgbClr val="FFBBB1"/>
          </a:solidFill>
        </p:spPr>
        <p:txBody>
          <a:bodyPr wrap="square" lIns="0" tIns="0" rIns="0" bIns="0" rtlCol="0"/>
          <a:lstStyle/>
          <a:p/>
        </p:txBody>
      </p:sp>
      <p:sp>
        <p:nvSpPr>
          <p:cNvPr id="14" name="object 14"/>
          <p:cNvSpPr/>
          <p:nvPr/>
        </p:nvSpPr>
        <p:spPr>
          <a:xfrm>
            <a:off x="4562335" y="2037182"/>
            <a:ext cx="57785" cy="88900"/>
          </a:xfrm>
          <a:custGeom>
            <a:avLst/>
            <a:gdLst/>
            <a:ahLst/>
            <a:cxnLst/>
            <a:rect l="l" t="t" r="r" b="b"/>
            <a:pathLst>
              <a:path w="57785" h="88900">
                <a:moveTo>
                  <a:pt x="57630" y="0"/>
                </a:moveTo>
                <a:lnTo>
                  <a:pt x="0" y="0"/>
                </a:lnTo>
                <a:lnTo>
                  <a:pt x="28815" y="88392"/>
                </a:lnTo>
                <a:lnTo>
                  <a:pt x="45189" y="38160"/>
                </a:lnTo>
                <a:lnTo>
                  <a:pt x="28815" y="38160"/>
                </a:lnTo>
                <a:lnTo>
                  <a:pt x="21416" y="15576"/>
                </a:lnTo>
                <a:lnTo>
                  <a:pt x="52552" y="15576"/>
                </a:lnTo>
                <a:lnTo>
                  <a:pt x="57630" y="0"/>
                </a:lnTo>
                <a:close/>
              </a:path>
              <a:path w="57785" h="88900">
                <a:moveTo>
                  <a:pt x="52552" y="15576"/>
                </a:moveTo>
                <a:lnTo>
                  <a:pt x="36212" y="15576"/>
                </a:lnTo>
                <a:lnTo>
                  <a:pt x="28815" y="38160"/>
                </a:lnTo>
                <a:lnTo>
                  <a:pt x="45189" y="38160"/>
                </a:lnTo>
                <a:lnTo>
                  <a:pt x="52552" y="15576"/>
                </a:lnTo>
                <a:close/>
              </a:path>
            </a:pathLst>
          </a:custGeom>
          <a:solidFill>
            <a:srgbClr val="FFBBB1"/>
          </a:solidFill>
        </p:spPr>
        <p:txBody>
          <a:bodyPr wrap="square" lIns="0" tIns="0" rIns="0" bIns="0" rtlCol="0"/>
          <a:lstStyle/>
          <a:p/>
        </p:txBody>
      </p:sp>
      <p:sp>
        <p:nvSpPr>
          <p:cNvPr id="15" name="object 15"/>
          <p:cNvSpPr/>
          <p:nvPr/>
        </p:nvSpPr>
        <p:spPr>
          <a:xfrm>
            <a:off x="4591149" y="2612316"/>
            <a:ext cx="0" cy="130175"/>
          </a:xfrm>
          <a:custGeom>
            <a:avLst/>
            <a:gdLst/>
            <a:ahLst/>
            <a:cxnLst/>
            <a:rect l="l" t="t" r="r" b="b"/>
            <a:pathLst>
              <a:path w="0" h="130175">
                <a:moveTo>
                  <a:pt x="0" y="0"/>
                </a:moveTo>
                <a:lnTo>
                  <a:pt x="0" y="129667"/>
                </a:lnTo>
              </a:path>
            </a:pathLst>
          </a:custGeom>
          <a:ln w="15575">
            <a:solidFill>
              <a:srgbClr val="FFBBB1"/>
            </a:solidFill>
          </a:ln>
        </p:spPr>
        <p:txBody>
          <a:bodyPr wrap="square" lIns="0" tIns="0" rIns="0" bIns="0" rtlCol="0"/>
          <a:lstStyle/>
          <a:p/>
        </p:txBody>
      </p:sp>
      <p:sp>
        <p:nvSpPr>
          <p:cNvPr id="16" name="object 16"/>
          <p:cNvSpPr/>
          <p:nvPr/>
        </p:nvSpPr>
        <p:spPr>
          <a:xfrm>
            <a:off x="4583362" y="2600634"/>
            <a:ext cx="15875" cy="12065"/>
          </a:xfrm>
          <a:custGeom>
            <a:avLst/>
            <a:gdLst/>
            <a:ahLst/>
            <a:cxnLst/>
            <a:rect l="l" t="t" r="r" b="b"/>
            <a:pathLst>
              <a:path w="15875" h="12064">
                <a:moveTo>
                  <a:pt x="5060" y="0"/>
                </a:moveTo>
                <a:lnTo>
                  <a:pt x="0" y="0"/>
                </a:lnTo>
                <a:lnTo>
                  <a:pt x="0" y="11681"/>
                </a:lnTo>
                <a:lnTo>
                  <a:pt x="15575" y="11681"/>
                </a:lnTo>
                <a:lnTo>
                  <a:pt x="15575" y="1946"/>
                </a:lnTo>
                <a:lnTo>
                  <a:pt x="7787" y="1946"/>
                </a:lnTo>
                <a:lnTo>
                  <a:pt x="5060" y="0"/>
                </a:lnTo>
                <a:close/>
              </a:path>
              <a:path w="15875" h="12064">
                <a:moveTo>
                  <a:pt x="15575" y="0"/>
                </a:moveTo>
                <a:lnTo>
                  <a:pt x="10513" y="0"/>
                </a:lnTo>
                <a:lnTo>
                  <a:pt x="7787" y="1946"/>
                </a:lnTo>
                <a:lnTo>
                  <a:pt x="15575" y="1946"/>
                </a:lnTo>
                <a:lnTo>
                  <a:pt x="15575" y="0"/>
                </a:lnTo>
                <a:close/>
              </a:path>
            </a:pathLst>
          </a:custGeom>
          <a:solidFill>
            <a:srgbClr val="FFBBB1"/>
          </a:solidFill>
        </p:spPr>
        <p:txBody>
          <a:bodyPr wrap="square" lIns="0" tIns="0" rIns="0" bIns="0" rtlCol="0"/>
          <a:lstStyle/>
          <a:p/>
        </p:txBody>
      </p:sp>
      <p:sp>
        <p:nvSpPr>
          <p:cNvPr id="17" name="object 17"/>
          <p:cNvSpPr/>
          <p:nvPr/>
        </p:nvSpPr>
        <p:spPr>
          <a:xfrm>
            <a:off x="4573238" y="2745098"/>
            <a:ext cx="36195" cy="55880"/>
          </a:xfrm>
          <a:custGeom>
            <a:avLst/>
            <a:gdLst/>
            <a:ahLst/>
            <a:cxnLst/>
            <a:rect l="l" t="t" r="r" b="b"/>
            <a:pathLst>
              <a:path w="36195" h="55880">
                <a:moveTo>
                  <a:pt x="35824" y="0"/>
                </a:moveTo>
                <a:lnTo>
                  <a:pt x="0" y="0"/>
                </a:lnTo>
                <a:lnTo>
                  <a:pt x="17912" y="55294"/>
                </a:lnTo>
                <a:lnTo>
                  <a:pt x="35824" y="0"/>
                </a:lnTo>
                <a:close/>
              </a:path>
            </a:pathLst>
          </a:custGeom>
          <a:solidFill>
            <a:srgbClr val="FFBBB1"/>
          </a:solidFill>
        </p:spPr>
        <p:txBody>
          <a:bodyPr wrap="square" lIns="0" tIns="0" rIns="0" bIns="0" rtlCol="0"/>
          <a:lstStyle/>
          <a:p/>
        </p:txBody>
      </p:sp>
      <p:sp>
        <p:nvSpPr>
          <p:cNvPr id="18" name="object 18"/>
          <p:cNvSpPr/>
          <p:nvPr/>
        </p:nvSpPr>
        <p:spPr>
          <a:xfrm>
            <a:off x="4562335" y="2737311"/>
            <a:ext cx="57785" cy="88900"/>
          </a:xfrm>
          <a:custGeom>
            <a:avLst/>
            <a:gdLst/>
            <a:ahLst/>
            <a:cxnLst/>
            <a:rect l="l" t="t" r="r" b="b"/>
            <a:pathLst>
              <a:path w="57785" h="88900">
                <a:moveTo>
                  <a:pt x="57630" y="0"/>
                </a:moveTo>
                <a:lnTo>
                  <a:pt x="0" y="0"/>
                </a:lnTo>
                <a:lnTo>
                  <a:pt x="28815" y="88392"/>
                </a:lnTo>
                <a:lnTo>
                  <a:pt x="45189" y="38160"/>
                </a:lnTo>
                <a:lnTo>
                  <a:pt x="28815" y="38160"/>
                </a:lnTo>
                <a:lnTo>
                  <a:pt x="21416" y="15576"/>
                </a:lnTo>
                <a:lnTo>
                  <a:pt x="52552" y="15576"/>
                </a:lnTo>
                <a:lnTo>
                  <a:pt x="57630" y="0"/>
                </a:lnTo>
                <a:close/>
              </a:path>
              <a:path w="57785" h="88900">
                <a:moveTo>
                  <a:pt x="52552" y="15576"/>
                </a:moveTo>
                <a:lnTo>
                  <a:pt x="36212" y="15576"/>
                </a:lnTo>
                <a:lnTo>
                  <a:pt x="28815" y="38160"/>
                </a:lnTo>
                <a:lnTo>
                  <a:pt x="45189" y="38160"/>
                </a:lnTo>
                <a:lnTo>
                  <a:pt x="52552" y="15576"/>
                </a:lnTo>
                <a:close/>
              </a:path>
            </a:pathLst>
          </a:custGeom>
          <a:solidFill>
            <a:srgbClr val="FFBBB1"/>
          </a:solidFill>
        </p:spPr>
        <p:txBody>
          <a:bodyPr wrap="square" lIns="0" tIns="0" rIns="0" bIns="0" rtlCol="0"/>
          <a:lstStyle/>
          <a:p/>
        </p:txBody>
      </p:sp>
      <p:sp>
        <p:nvSpPr>
          <p:cNvPr id="19" name="object 19"/>
          <p:cNvSpPr/>
          <p:nvPr/>
        </p:nvSpPr>
        <p:spPr>
          <a:xfrm>
            <a:off x="4910838" y="2372450"/>
            <a:ext cx="1471930" cy="369570"/>
          </a:xfrm>
          <a:custGeom>
            <a:avLst/>
            <a:gdLst/>
            <a:ahLst/>
            <a:cxnLst/>
            <a:rect l="l" t="t" r="r" b="b"/>
            <a:pathLst>
              <a:path w="1471929" h="369569">
                <a:moveTo>
                  <a:pt x="0" y="0"/>
                </a:moveTo>
                <a:lnTo>
                  <a:pt x="1471503" y="0"/>
                </a:lnTo>
                <a:lnTo>
                  <a:pt x="1471503" y="369533"/>
                </a:lnTo>
              </a:path>
            </a:pathLst>
          </a:custGeom>
          <a:ln w="15575">
            <a:solidFill>
              <a:srgbClr val="FFBBB1"/>
            </a:solidFill>
          </a:ln>
        </p:spPr>
        <p:txBody>
          <a:bodyPr wrap="square" lIns="0" tIns="0" rIns="0" bIns="0" rtlCol="0"/>
          <a:lstStyle/>
          <a:p/>
        </p:txBody>
      </p:sp>
      <p:sp>
        <p:nvSpPr>
          <p:cNvPr id="20" name="object 20"/>
          <p:cNvSpPr/>
          <p:nvPr/>
        </p:nvSpPr>
        <p:spPr>
          <a:xfrm>
            <a:off x="4899157" y="2364662"/>
            <a:ext cx="12065" cy="15875"/>
          </a:xfrm>
          <a:custGeom>
            <a:avLst/>
            <a:gdLst/>
            <a:ahLst/>
            <a:cxnLst/>
            <a:rect l="l" t="t" r="r" b="b"/>
            <a:pathLst>
              <a:path w="12064" h="15875">
                <a:moveTo>
                  <a:pt x="11681" y="0"/>
                </a:moveTo>
                <a:lnTo>
                  <a:pt x="0" y="0"/>
                </a:lnTo>
                <a:lnTo>
                  <a:pt x="0" y="1557"/>
                </a:lnTo>
                <a:lnTo>
                  <a:pt x="3505" y="4283"/>
                </a:lnTo>
                <a:lnTo>
                  <a:pt x="0" y="7009"/>
                </a:lnTo>
                <a:lnTo>
                  <a:pt x="0" y="15575"/>
                </a:lnTo>
                <a:lnTo>
                  <a:pt x="11681" y="15575"/>
                </a:lnTo>
                <a:lnTo>
                  <a:pt x="11681" y="0"/>
                </a:lnTo>
                <a:close/>
              </a:path>
            </a:pathLst>
          </a:custGeom>
          <a:solidFill>
            <a:srgbClr val="FFBBB1"/>
          </a:solidFill>
        </p:spPr>
        <p:txBody>
          <a:bodyPr wrap="square" lIns="0" tIns="0" rIns="0" bIns="0" rtlCol="0"/>
          <a:lstStyle/>
          <a:p/>
        </p:txBody>
      </p:sp>
      <p:sp>
        <p:nvSpPr>
          <p:cNvPr id="21" name="object 21"/>
          <p:cNvSpPr/>
          <p:nvPr/>
        </p:nvSpPr>
        <p:spPr>
          <a:xfrm>
            <a:off x="6362872" y="2745098"/>
            <a:ext cx="35560" cy="55880"/>
          </a:xfrm>
          <a:custGeom>
            <a:avLst/>
            <a:gdLst/>
            <a:ahLst/>
            <a:cxnLst/>
            <a:rect l="l" t="t" r="r" b="b"/>
            <a:pathLst>
              <a:path w="35560" h="55880">
                <a:moveTo>
                  <a:pt x="35045" y="0"/>
                </a:moveTo>
                <a:lnTo>
                  <a:pt x="0" y="0"/>
                </a:lnTo>
                <a:lnTo>
                  <a:pt x="19470" y="55294"/>
                </a:lnTo>
                <a:lnTo>
                  <a:pt x="35045" y="0"/>
                </a:lnTo>
                <a:close/>
              </a:path>
            </a:pathLst>
          </a:custGeom>
          <a:solidFill>
            <a:srgbClr val="FFBBB1"/>
          </a:solidFill>
        </p:spPr>
        <p:txBody>
          <a:bodyPr wrap="square" lIns="0" tIns="0" rIns="0" bIns="0" rtlCol="0"/>
          <a:lstStyle/>
          <a:p/>
        </p:txBody>
      </p:sp>
      <p:sp>
        <p:nvSpPr>
          <p:cNvPr id="22" name="object 22"/>
          <p:cNvSpPr/>
          <p:nvPr/>
        </p:nvSpPr>
        <p:spPr>
          <a:xfrm>
            <a:off x="6351191" y="2737311"/>
            <a:ext cx="58419" cy="88900"/>
          </a:xfrm>
          <a:custGeom>
            <a:avLst/>
            <a:gdLst/>
            <a:ahLst/>
            <a:cxnLst/>
            <a:rect l="l" t="t" r="r" b="b"/>
            <a:pathLst>
              <a:path w="58420" h="88900">
                <a:moveTo>
                  <a:pt x="58408" y="0"/>
                </a:moveTo>
                <a:lnTo>
                  <a:pt x="0" y="0"/>
                </a:lnTo>
                <a:lnTo>
                  <a:pt x="31151" y="88392"/>
                </a:lnTo>
                <a:lnTo>
                  <a:pt x="46641" y="38160"/>
                </a:lnTo>
                <a:lnTo>
                  <a:pt x="31151" y="38160"/>
                </a:lnTo>
                <a:lnTo>
                  <a:pt x="23364" y="15576"/>
                </a:lnTo>
                <a:lnTo>
                  <a:pt x="53605" y="15576"/>
                </a:lnTo>
                <a:lnTo>
                  <a:pt x="58408" y="0"/>
                </a:lnTo>
                <a:close/>
              </a:path>
              <a:path w="58420" h="88900">
                <a:moveTo>
                  <a:pt x="53605" y="15576"/>
                </a:moveTo>
                <a:lnTo>
                  <a:pt x="35045" y="15576"/>
                </a:lnTo>
                <a:lnTo>
                  <a:pt x="31151" y="38160"/>
                </a:lnTo>
                <a:lnTo>
                  <a:pt x="46641" y="38160"/>
                </a:lnTo>
                <a:lnTo>
                  <a:pt x="53605" y="15576"/>
                </a:lnTo>
                <a:close/>
              </a:path>
            </a:pathLst>
          </a:custGeom>
          <a:solidFill>
            <a:srgbClr val="FFBBB1"/>
          </a:solidFill>
        </p:spPr>
        <p:txBody>
          <a:bodyPr wrap="square" lIns="0" tIns="0" rIns="0" bIns="0" rtlCol="0"/>
          <a:lstStyle/>
          <a:p/>
        </p:txBody>
      </p:sp>
      <p:sp>
        <p:nvSpPr>
          <p:cNvPr id="23" name="object 23"/>
          <p:cNvSpPr/>
          <p:nvPr/>
        </p:nvSpPr>
        <p:spPr>
          <a:xfrm>
            <a:off x="5934544" y="4843536"/>
            <a:ext cx="895596" cy="495307"/>
          </a:xfrm>
          <a:prstGeom prst="rect">
            <a:avLst/>
          </a:prstGeom>
          <a:blipFill>
            <a:blip r:embed="rId4" cstate="print"/>
            <a:stretch>
              <a:fillRect/>
            </a:stretch>
          </a:blipFill>
        </p:spPr>
        <p:txBody>
          <a:bodyPr wrap="square" lIns="0" tIns="0" rIns="0" bIns="0" rtlCol="0"/>
          <a:lstStyle/>
          <a:p/>
        </p:txBody>
      </p:sp>
      <p:sp>
        <p:nvSpPr>
          <p:cNvPr id="24" name="object 24"/>
          <p:cNvSpPr/>
          <p:nvPr/>
        </p:nvSpPr>
        <p:spPr>
          <a:xfrm>
            <a:off x="5992953" y="4875466"/>
            <a:ext cx="779145" cy="381635"/>
          </a:xfrm>
          <a:custGeom>
            <a:avLst/>
            <a:gdLst/>
            <a:ahLst/>
            <a:cxnLst/>
            <a:rect l="l" t="t" r="r" b="b"/>
            <a:pathLst>
              <a:path w="779145" h="381635">
                <a:moveTo>
                  <a:pt x="747627" y="0"/>
                </a:moveTo>
                <a:lnTo>
                  <a:pt x="31150" y="0"/>
                </a:lnTo>
                <a:lnTo>
                  <a:pt x="18069" y="2677"/>
                </a:lnTo>
                <a:lnTo>
                  <a:pt x="8274" y="9735"/>
                </a:lnTo>
                <a:lnTo>
                  <a:pt x="2129" y="19713"/>
                </a:lnTo>
                <a:lnTo>
                  <a:pt x="0" y="31151"/>
                </a:lnTo>
                <a:lnTo>
                  <a:pt x="0" y="350453"/>
                </a:lnTo>
                <a:lnTo>
                  <a:pt x="2129" y="361892"/>
                </a:lnTo>
                <a:lnTo>
                  <a:pt x="8274" y="371870"/>
                </a:lnTo>
                <a:lnTo>
                  <a:pt x="18069" y="378928"/>
                </a:lnTo>
                <a:lnTo>
                  <a:pt x="31150" y="381605"/>
                </a:lnTo>
                <a:lnTo>
                  <a:pt x="747627" y="381605"/>
                </a:lnTo>
                <a:lnTo>
                  <a:pt x="759065" y="378928"/>
                </a:lnTo>
                <a:lnTo>
                  <a:pt x="769044" y="371870"/>
                </a:lnTo>
                <a:lnTo>
                  <a:pt x="776102" y="361892"/>
                </a:lnTo>
                <a:lnTo>
                  <a:pt x="778779" y="350453"/>
                </a:lnTo>
                <a:lnTo>
                  <a:pt x="778779" y="31151"/>
                </a:lnTo>
                <a:lnTo>
                  <a:pt x="776102" y="19713"/>
                </a:lnTo>
                <a:lnTo>
                  <a:pt x="769044" y="9735"/>
                </a:lnTo>
                <a:lnTo>
                  <a:pt x="759065" y="2677"/>
                </a:lnTo>
                <a:lnTo>
                  <a:pt x="747627" y="0"/>
                </a:lnTo>
                <a:close/>
              </a:path>
            </a:pathLst>
          </a:custGeom>
          <a:solidFill>
            <a:srgbClr val="99D2F2"/>
          </a:solidFill>
        </p:spPr>
        <p:txBody>
          <a:bodyPr wrap="square" lIns="0" tIns="0" rIns="0" bIns="0" rtlCol="0"/>
          <a:lstStyle/>
          <a:p/>
        </p:txBody>
      </p:sp>
      <p:sp>
        <p:nvSpPr>
          <p:cNvPr id="25" name="object 25"/>
          <p:cNvSpPr/>
          <p:nvPr/>
        </p:nvSpPr>
        <p:spPr>
          <a:xfrm>
            <a:off x="5992952" y="4875467"/>
            <a:ext cx="779145" cy="381635"/>
          </a:xfrm>
          <a:custGeom>
            <a:avLst/>
            <a:gdLst/>
            <a:ahLst/>
            <a:cxnLst/>
            <a:rect l="l" t="t" r="r" b="b"/>
            <a:pathLst>
              <a:path w="779145" h="381635">
                <a:moveTo>
                  <a:pt x="0" y="31151"/>
                </a:moveTo>
                <a:lnTo>
                  <a:pt x="2129" y="19713"/>
                </a:lnTo>
                <a:lnTo>
                  <a:pt x="8274" y="9734"/>
                </a:lnTo>
                <a:lnTo>
                  <a:pt x="18070" y="2677"/>
                </a:lnTo>
                <a:lnTo>
                  <a:pt x="31151" y="0"/>
                </a:lnTo>
                <a:lnTo>
                  <a:pt x="747628" y="0"/>
                </a:lnTo>
                <a:lnTo>
                  <a:pt x="759066" y="2677"/>
                </a:lnTo>
                <a:lnTo>
                  <a:pt x="769044" y="9734"/>
                </a:lnTo>
                <a:lnTo>
                  <a:pt x="776102" y="19713"/>
                </a:lnTo>
                <a:lnTo>
                  <a:pt x="778779" y="31151"/>
                </a:lnTo>
                <a:lnTo>
                  <a:pt x="778779" y="350453"/>
                </a:lnTo>
                <a:lnTo>
                  <a:pt x="776102" y="361891"/>
                </a:lnTo>
                <a:lnTo>
                  <a:pt x="769044" y="371870"/>
                </a:lnTo>
                <a:lnTo>
                  <a:pt x="759066" y="378927"/>
                </a:lnTo>
                <a:lnTo>
                  <a:pt x="747628" y="381604"/>
                </a:lnTo>
                <a:lnTo>
                  <a:pt x="31151" y="381604"/>
                </a:lnTo>
                <a:lnTo>
                  <a:pt x="18070" y="378927"/>
                </a:lnTo>
                <a:lnTo>
                  <a:pt x="8274" y="371870"/>
                </a:lnTo>
                <a:lnTo>
                  <a:pt x="2129" y="361891"/>
                </a:lnTo>
                <a:lnTo>
                  <a:pt x="0" y="350453"/>
                </a:lnTo>
                <a:lnTo>
                  <a:pt x="0" y="31151"/>
                </a:lnTo>
                <a:close/>
              </a:path>
            </a:pathLst>
          </a:custGeom>
          <a:ln w="15575">
            <a:solidFill>
              <a:srgbClr val="3D4752"/>
            </a:solidFill>
          </a:ln>
        </p:spPr>
        <p:txBody>
          <a:bodyPr wrap="square" lIns="0" tIns="0" rIns="0" bIns="0" rtlCol="0"/>
          <a:lstStyle/>
          <a:p/>
        </p:txBody>
      </p:sp>
      <p:sp>
        <p:nvSpPr>
          <p:cNvPr id="26" name="object 26"/>
          <p:cNvSpPr/>
          <p:nvPr/>
        </p:nvSpPr>
        <p:spPr>
          <a:xfrm>
            <a:off x="6110536" y="5019701"/>
            <a:ext cx="109460" cy="66628"/>
          </a:xfrm>
          <a:prstGeom prst="rect">
            <a:avLst/>
          </a:prstGeom>
          <a:blipFill>
            <a:blip r:embed="rId5" cstate="print"/>
            <a:stretch>
              <a:fillRect/>
            </a:stretch>
          </a:blipFill>
        </p:spPr>
        <p:txBody>
          <a:bodyPr wrap="square" lIns="0" tIns="0" rIns="0" bIns="0" rtlCol="0"/>
          <a:lstStyle/>
          <a:p/>
        </p:txBody>
      </p:sp>
      <p:sp>
        <p:nvSpPr>
          <p:cNvPr id="27" name="object 27"/>
          <p:cNvSpPr/>
          <p:nvPr/>
        </p:nvSpPr>
        <p:spPr>
          <a:xfrm>
            <a:off x="6256459" y="5016263"/>
            <a:ext cx="399700" cy="88837"/>
          </a:xfrm>
          <a:prstGeom prst="rect">
            <a:avLst/>
          </a:prstGeom>
          <a:blipFill>
            <a:blip r:embed="rId6" cstate="print"/>
            <a:stretch>
              <a:fillRect/>
            </a:stretch>
          </a:blipFill>
        </p:spPr>
        <p:txBody>
          <a:bodyPr wrap="square" lIns="0" tIns="0" rIns="0" bIns="0" rtlCol="0"/>
          <a:lstStyle/>
          <a:p/>
        </p:txBody>
      </p:sp>
      <p:sp>
        <p:nvSpPr>
          <p:cNvPr id="28" name="object 28"/>
          <p:cNvSpPr/>
          <p:nvPr/>
        </p:nvSpPr>
        <p:spPr>
          <a:xfrm>
            <a:off x="6382342" y="3145004"/>
            <a:ext cx="0" cy="1641475"/>
          </a:xfrm>
          <a:custGeom>
            <a:avLst/>
            <a:gdLst/>
            <a:ahLst/>
            <a:cxnLst/>
            <a:rect l="l" t="t" r="r" b="b"/>
            <a:pathLst>
              <a:path w="0" h="1641475">
                <a:moveTo>
                  <a:pt x="0" y="1640902"/>
                </a:moveTo>
                <a:lnTo>
                  <a:pt x="0" y="0"/>
                </a:lnTo>
              </a:path>
            </a:pathLst>
          </a:custGeom>
          <a:ln w="15576">
            <a:solidFill>
              <a:srgbClr val="C1E4F7"/>
            </a:solidFill>
          </a:ln>
        </p:spPr>
        <p:txBody>
          <a:bodyPr wrap="square" lIns="0" tIns="0" rIns="0" bIns="0" rtlCol="0"/>
          <a:lstStyle/>
          <a:p/>
        </p:txBody>
      </p:sp>
      <p:sp>
        <p:nvSpPr>
          <p:cNvPr id="29" name="object 29"/>
          <p:cNvSpPr/>
          <p:nvPr/>
        </p:nvSpPr>
        <p:spPr>
          <a:xfrm>
            <a:off x="6362872" y="4789799"/>
            <a:ext cx="35560" cy="54610"/>
          </a:xfrm>
          <a:custGeom>
            <a:avLst/>
            <a:gdLst/>
            <a:ahLst/>
            <a:cxnLst/>
            <a:rect l="l" t="t" r="r" b="b"/>
            <a:pathLst>
              <a:path w="35560" h="54610">
                <a:moveTo>
                  <a:pt x="35045" y="0"/>
                </a:moveTo>
                <a:lnTo>
                  <a:pt x="0" y="0"/>
                </a:lnTo>
                <a:lnTo>
                  <a:pt x="19470" y="54516"/>
                </a:lnTo>
                <a:lnTo>
                  <a:pt x="35045" y="0"/>
                </a:lnTo>
                <a:close/>
              </a:path>
            </a:pathLst>
          </a:custGeom>
          <a:solidFill>
            <a:srgbClr val="C1E4F7"/>
          </a:solidFill>
        </p:spPr>
        <p:txBody>
          <a:bodyPr wrap="square" lIns="0" tIns="0" rIns="0" bIns="0" rtlCol="0"/>
          <a:lstStyle/>
          <a:p/>
        </p:txBody>
      </p:sp>
      <p:sp>
        <p:nvSpPr>
          <p:cNvPr id="30" name="object 30"/>
          <p:cNvSpPr/>
          <p:nvPr/>
        </p:nvSpPr>
        <p:spPr>
          <a:xfrm>
            <a:off x="6351191" y="4782012"/>
            <a:ext cx="58419" cy="85725"/>
          </a:xfrm>
          <a:custGeom>
            <a:avLst/>
            <a:gdLst/>
            <a:ahLst/>
            <a:cxnLst/>
            <a:rect l="l" t="t" r="r" b="b"/>
            <a:pathLst>
              <a:path w="58420" h="85725">
                <a:moveTo>
                  <a:pt x="58408" y="0"/>
                </a:moveTo>
                <a:lnTo>
                  <a:pt x="0" y="0"/>
                </a:lnTo>
                <a:lnTo>
                  <a:pt x="31151" y="85666"/>
                </a:lnTo>
                <a:lnTo>
                  <a:pt x="46019" y="38939"/>
                </a:lnTo>
                <a:lnTo>
                  <a:pt x="31151" y="38939"/>
                </a:lnTo>
                <a:lnTo>
                  <a:pt x="23364" y="15576"/>
                </a:lnTo>
                <a:lnTo>
                  <a:pt x="53452" y="15576"/>
                </a:lnTo>
                <a:lnTo>
                  <a:pt x="58408" y="0"/>
                </a:lnTo>
                <a:close/>
              </a:path>
              <a:path w="58420" h="85725">
                <a:moveTo>
                  <a:pt x="53452" y="15576"/>
                </a:moveTo>
                <a:lnTo>
                  <a:pt x="35045" y="15576"/>
                </a:lnTo>
                <a:lnTo>
                  <a:pt x="31151" y="38939"/>
                </a:lnTo>
                <a:lnTo>
                  <a:pt x="46019" y="38939"/>
                </a:lnTo>
                <a:lnTo>
                  <a:pt x="53452" y="15576"/>
                </a:lnTo>
                <a:close/>
              </a:path>
            </a:pathLst>
          </a:custGeom>
          <a:solidFill>
            <a:srgbClr val="C1E4F7"/>
          </a:solidFill>
        </p:spPr>
        <p:txBody>
          <a:bodyPr wrap="square" lIns="0" tIns="0" rIns="0" bIns="0" rtlCol="0"/>
          <a:lstStyle/>
          <a:p/>
        </p:txBody>
      </p:sp>
      <p:sp>
        <p:nvSpPr>
          <p:cNvPr id="31" name="object 31"/>
          <p:cNvSpPr/>
          <p:nvPr/>
        </p:nvSpPr>
        <p:spPr>
          <a:xfrm>
            <a:off x="4221229" y="3268443"/>
            <a:ext cx="739840" cy="584089"/>
          </a:xfrm>
          <a:prstGeom prst="rect">
            <a:avLst/>
          </a:prstGeom>
          <a:blipFill>
            <a:blip r:embed="rId7" cstate="print"/>
            <a:stretch>
              <a:fillRect/>
            </a:stretch>
          </a:blipFill>
        </p:spPr>
        <p:txBody>
          <a:bodyPr wrap="square" lIns="0" tIns="0" rIns="0" bIns="0" rtlCol="0"/>
          <a:lstStyle/>
          <a:p/>
        </p:txBody>
      </p:sp>
      <p:sp>
        <p:nvSpPr>
          <p:cNvPr id="32" name="object 32"/>
          <p:cNvSpPr/>
          <p:nvPr/>
        </p:nvSpPr>
        <p:spPr>
          <a:xfrm>
            <a:off x="4279638" y="3303488"/>
            <a:ext cx="623570" cy="467359"/>
          </a:xfrm>
          <a:custGeom>
            <a:avLst/>
            <a:gdLst/>
            <a:ahLst/>
            <a:cxnLst/>
            <a:rect l="l" t="t" r="r" b="b"/>
            <a:pathLst>
              <a:path w="623570" h="467360">
                <a:moveTo>
                  <a:pt x="311511" y="0"/>
                </a:moveTo>
                <a:lnTo>
                  <a:pt x="0" y="233635"/>
                </a:lnTo>
                <a:lnTo>
                  <a:pt x="311511" y="467271"/>
                </a:lnTo>
                <a:lnTo>
                  <a:pt x="623023" y="233635"/>
                </a:lnTo>
                <a:lnTo>
                  <a:pt x="311511" y="0"/>
                </a:lnTo>
                <a:close/>
              </a:path>
            </a:pathLst>
          </a:custGeom>
          <a:solidFill>
            <a:srgbClr val="FCC438"/>
          </a:solidFill>
        </p:spPr>
        <p:txBody>
          <a:bodyPr wrap="square" lIns="0" tIns="0" rIns="0" bIns="0" rtlCol="0"/>
          <a:lstStyle/>
          <a:p/>
        </p:txBody>
      </p:sp>
      <p:sp>
        <p:nvSpPr>
          <p:cNvPr id="33" name="object 33"/>
          <p:cNvSpPr/>
          <p:nvPr/>
        </p:nvSpPr>
        <p:spPr>
          <a:xfrm>
            <a:off x="4279638" y="3303489"/>
            <a:ext cx="623570" cy="467359"/>
          </a:xfrm>
          <a:custGeom>
            <a:avLst/>
            <a:gdLst/>
            <a:ahLst/>
            <a:cxnLst/>
            <a:rect l="l" t="t" r="r" b="b"/>
            <a:pathLst>
              <a:path w="623570" h="467360">
                <a:moveTo>
                  <a:pt x="311511" y="0"/>
                </a:moveTo>
                <a:lnTo>
                  <a:pt x="623023" y="233635"/>
                </a:lnTo>
                <a:lnTo>
                  <a:pt x="311511" y="467271"/>
                </a:lnTo>
                <a:lnTo>
                  <a:pt x="0" y="233635"/>
                </a:lnTo>
                <a:lnTo>
                  <a:pt x="311511" y="0"/>
                </a:lnTo>
                <a:close/>
              </a:path>
            </a:pathLst>
          </a:custGeom>
          <a:ln w="15575">
            <a:solidFill>
              <a:srgbClr val="3D4752"/>
            </a:solidFill>
          </a:ln>
        </p:spPr>
        <p:txBody>
          <a:bodyPr wrap="square" lIns="0" tIns="0" rIns="0" bIns="0" rtlCol="0"/>
          <a:lstStyle/>
          <a:p/>
        </p:txBody>
      </p:sp>
      <p:sp>
        <p:nvSpPr>
          <p:cNvPr id="34" name="object 34"/>
          <p:cNvSpPr/>
          <p:nvPr/>
        </p:nvSpPr>
        <p:spPr>
          <a:xfrm>
            <a:off x="4501504" y="3489630"/>
            <a:ext cx="174698" cy="67255"/>
          </a:xfrm>
          <a:prstGeom prst="rect">
            <a:avLst/>
          </a:prstGeom>
          <a:blipFill>
            <a:blip r:embed="rId8" cstate="print"/>
            <a:stretch>
              <a:fillRect/>
            </a:stretch>
          </a:blipFill>
        </p:spPr>
        <p:txBody>
          <a:bodyPr wrap="square" lIns="0" tIns="0" rIns="0" bIns="0" rtlCol="0"/>
          <a:lstStyle/>
          <a:p/>
        </p:txBody>
      </p:sp>
      <p:sp>
        <p:nvSpPr>
          <p:cNvPr id="35" name="object 35"/>
          <p:cNvSpPr/>
          <p:nvPr/>
        </p:nvSpPr>
        <p:spPr>
          <a:xfrm>
            <a:off x="4221229" y="2100264"/>
            <a:ext cx="739840" cy="584089"/>
          </a:xfrm>
          <a:prstGeom prst="rect">
            <a:avLst/>
          </a:prstGeom>
          <a:blipFill>
            <a:blip r:embed="rId9" cstate="print"/>
            <a:stretch>
              <a:fillRect/>
            </a:stretch>
          </a:blipFill>
        </p:spPr>
        <p:txBody>
          <a:bodyPr wrap="square" lIns="0" tIns="0" rIns="0" bIns="0" rtlCol="0"/>
          <a:lstStyle/>
          <a:p/>
        </p:txBody>
      </p:sp>
      <p:sp>
        <p:nvSpPr>
          <p:cNvPr id="36" name="object 36"/>
          <p:cNvSpPr/>
          <p:nvPr/>
        </p:nvSpPr>
        <p:spPr>
          <a:xfrm>
            <a:off x="4279638" y="2135310"/>
            <a:ext cx="623570" cy="467359"/>
          </a:xfrm>
          <a:custGeom>
            <a:avLst/>
            <a:gdLst/>
            <a:ahLst/>
            <a:cxnLst/>
            <a:rect l="l" t="t" r="r" b="b"/>
            <a:pathLst>
              <a:path w="623570" h="467360">
                <a:moveTo>
                  <a:pt x="311511" y="0"/>
                </a:moveTo>
                <a:lnTo>
                  <a:pt x="0" y="233635"/>
                </a:lnTo>
                <a:lnTo>
                  <a:pt x="311511" y="467271"/>
                </a:lnTo>
                <a:lnTo>
                  <a:pt x="623023" y="233635"/>
                </a:lnTo>
                <a:lnTo>
                  <a:pt x="311511" y="0"/>
                </a:lnTo>
                <a:close/>
              </a:path>
            </a:pathLst>
          </a:custGeom>
          <a:solidFill>
            <a:srgbClr val="F65945"/>
          </a:solidFill>
        </p:spPr>
        <p:txBody>
          <a:bodyPr wrap="square" lIns="0" tIns="0" rIns="0" bIns="0" rtlCol="0"/>
          <a:lstStyle/>
          <a:p/>
        </p:txBody>
      </p:sp>
      <p:sp>
        <p:nvSpPr>
          <p:cNvPr id="37" name="object 37"/>
          <p:cNvSpPr/>
          <p:nvPr/>
        </p:nvSpPr>
        <p:spPr>
          <a:xfrm>
            <a:off x="4279638" y="2135310"/>
            <a:ext cx="623570" cy="467359"/>
          </a:xfrm>
          <a:custGeom>
            <a:avLst/>
            <a:gdLst/>
            <a:ahLst/>
            <a:cxnLst/>
            <a:rect l="l" t="t" r="r" b="b"/>
            <a:pathLst>
              <a:path w="623570" h="467360">
                <a:moveTo>
                  <a:pt x="311511" y="0"/>
                </a:moveTo>
                <a:lnTo>
                  <a:pt x="623023" y="233635"/>
                </a:lnTo>
                <a:lnTo>
                  <a:pt x="311511" y="467271"/>
                </a:lnTo>
                <a:lnTo>
                  <a:pt x="0" y="233635"/>
                </a:lnTo>
                <a:lnTo>
                  <a:pt x="311511" y="0"/>
                </a:lnTo>
                <a:close/>
              </a:path>
            </a:pathLst>
          </a:custGeom>
          <a:ln w="15575">
            <a:solidFill>
              <a:srgbClr val="3D4752"/>
            </a:solidFill>
          </a:ln>
        </p:spPr>
        <p:txBody>
          <a:bodyPr wrap="square" lIns="0" tIns="0" rIns="0" bIns="0" rtlCol="0"/>
          <a:lstStyle/>
          <a:p/>
        </p:txBody>
      </p:sp>
      <p:sp>
        <p:nvSpPr>
          <p:cNvPr id="38" name="object 38"/>
          <p:cNvSpPr/>
          <p:nvPr/>
        </p:nvSpPr>
        <p:spPr>
          <a:xfrm>
            <a:off x="4463831" y="2321584"/>
            <a:ext cx="251903" cy="86193"/>
          </a:xfrm>
          <a:prstGeom prst="rect">
            <a:avLst/>
          </a:prstGeom>
          <a:blipFill>
            <a:blip r:embed="rId10" cstate="print"/>
            <a:stretch>
              <a:fillRect/>
            </a:stretch>
          </a:blipFill>
        </p:spPr>
        <p:txBody>
          <a:bodyPr wrap="square" lIns="0" tIns="0" rIns="0" bIns="0" rtlCol="0"/>
          <a:lstStyle/>
          <a:p/>
        </p:txBody>
      </p:sp>
      <p:sp>
        <p:nvSpPr>
          <p:cNvPr id="39" name="object 39"/>
          <p:cNvSpPr/>
          <p:nvPr/>
        </p:nvSpPr>
        <p:spPr>
          <a:xfrm>
            <a:off x="2799957" y="3544570"/>
            <a:ext cx="0" cy="1240790"/>
          </a:xfrm>
          <a:custGeom>
            <a:avLst/>
            <a:gdLst/>
            <a:ahLst/>
            <a:cxnLst/>
            <a:rect l="l" t="t" r="r" b="b"/>
            <a:pathLst>
              <a:path w="0" h="1240789">
                <a:moveTo>
                  <a:pt x="0" y="0"/>
                </a:moveTo>
                <a:lnTo>
                  <a:pt x="0" y="1240790"/>
                </a:lnTo>
              </a:path>
            </a:pathLst>
          </a:custGeom>
          <a:ln w="15575">
            <a:solidFill>
              <a:srgbClr val="FFECA9"/>
            </a:solidFill>
          </a:ln>
        </p:spPr>
        <p:txBody>
          <a:bodyPr wrap="square" lIns="0" tIns="0" rIns="0" bIns="0" rtlCol="0"/>
          <a:lstStyle/>
          <a:p/>
        </p:txBody>
      </p:sp>
      <p:sp>
        <p:nvSpPr>
          <p:cNvPr id="40" name="object 40"/>
          <p:cNvSpPr/>
          <p:nvPr/>
        </p:nvSpPr>
        <p:spPr>
          <a:xfrm>
            <a:off x="2792169" y="3536950"/>
            <a:ext cx="1213485" cy="0"/>
          </a:xfrm>
          <a:custGeom>
            <a:avLst/>
            <a:gdLst/>
            <a:ahLst/>
            <a:cxnLst/>
            <a:rect l="l" t="t" r="r" b="b"/>
            <a:pathLst>
              <a:path w="1213485" h="0">
                <a:moveTo>
                  <a:pt x="0" y="0"/>
                </a:moveTo>
                <a:lnTo>
                  <a:pt x="1212949" y="0"/>
                </a:lnTo>
              </a:path>
            </a:pathLst>
          </a:custGeom>
          <a:ln w="15239">
            <a:solidFill>
              <a:srgbClr val="FFECA9"/>
            </a:solidFill>
          </a:ln>
        </p:spPr>
        <p:txBody>
          <a:bodyPr wrap="square" lIns="0" tIns="0" rIns="0" bIns="0" rtlCol="0"/>
          <a:lstStyle/>
          <a:p/>
        </p:txBody>
      </p:sp>
      <p:sp>
        <p:nvSpPr>
          <p:cNvPr id="41" name="object 41"/>
          <p:cNvSpPr/>
          <p:nvPr/>
        </p:nvSpPr>
        <p:spPr>
          <a:xfrm>
            <a:off x="4160095" y="3537124"/>
            <a:ext cx="107314" cy="0"/>
          </a:xfrm>
          <a:custGeom>
            <a:avLst/>
            <a:gdLst/>
            <a:ahLst/>
            <a:cxnLst/>
            <a:rect l="l" t="t" r="r" b="b"/>
            <a:pathLst>
              <a:path w="107314" h="0">
                <a:moveTo>
                  <a:pt x="0" y="0"/>
                </a:moveTo>
                <a:lnTo>
                  <a:pt x="106692" y="0"/>
                </a:lnTo>
              </a:path>
            </a:pathLst>
          </a:custGeom>
          <a:ln w="15575">
            <a:solidFill>
              <a:srgbClr val="FFECA9"/>
            </a:solidFill>
          </a:ln>
        </p:spPr>
        <p:txBody>
          <a:bodyPr wrap="square" lIns="0" tIns="0" rIns="0" bIns="0" rtlCol="0"/>
          <a:lstStyle/>
          <a:p/>
        </p:txBody>
      </p:sp>
      <p:sp>
        <p:nvSpPr>
          <p:cNvPr id="42" name="object 42"/>
          <p:cNvSpPr/>
          <p:nvPr/>
        </p:nvSpPr>
        <p:spPr>
          <a:xfrm>
            <a:off x="4266788" y="3529335"/>
            <a:ext cx="12065" cy="15875"/>
          </a:xfrm>
          <a:custGeom>
            <a:avLst/>
            <a:gdLst/>
            <a:ahLst/>
            <a:cxnLst/>
            <a:rect l="l" t="t" r="r" b="b"/>
            <a:pathLst>
              <a:path w="12064" h="15875">
                <a:moveTo>
                  <a:pt x="0" y="15575"/>
                </a:moveTo>
                <a:lnTo>
                  <a:pt x="11681" y="15575"/>
                </a:lnTo>
                <a:lnTo>
                  <a:pt x="11681" y="0"/>
                </a:lnTo>
                <a:lnTo>
                  <a:pt x="0" y="0"/>
                </a:lnTo>
                <a:lnTo>
                  <a:pt x="0" y="15575"/>
                </a:lnTo>
                <a:close/>
              </a:path>
            </a:pathLst>
          </a:custGeom>
          <a:solidFill>
            <a:srgbClr val="FFECA9"/>
          </a:solidFill>
        </p:spPr>
        <p:txBody>
          <a:bodyPr wrap="square" lIns="0" tIns="0" rIns="0" bIns="0" rtlCol="0"/>
          <a:lstStyle/>
          <a:p/>
        </p:txBody>
      </p:sp>
      <p:sp>
        <p:nvSpPr>
          <p:cNvPr id="43" name="object 43"/>
          <p:cNvSpPr/>
          <p:nvPr/>
        </p:nvSpPr>
        <p:spPr>
          <a:xfrm>
            <a:off x="2782045" y="4789799"/>
            <a:ext cx="36195" cy="54610"/>
          </a:xfrm>
          <a:custGeom>
            <a:avLst/>
            <a:gdLst/>
            <a:ahLst/>
            <a:cxnLst/>
            <a:rect l="l" t="t" r="r" b="b"/>
            <a:pathLst>
              <a:path w="36194" h="54610">
                <a:moveTo>
                  <a:pt x="35824" y="0"/>
                </a:moveTo>
                <a:lnTo>
                  <a:pt x="0" y="0"/>
                </a:lnTo>
                <a:lnTo>
                  <a:pt x="17912" y="54516"/>
                </a:lnTo>
                <a:lnTo>
                  <a:pt x="35824" y="0"/>
                </a:lnTo>
                <a:close/>
              </a:path>
            </a:pathLst>
          </a:custGeom>
          <a:solidFill>
            <a:srgbClr val="FFECA9"/>
          </a:solidFill>
        </p:spPr>
        <p:txBody>
          <a:bodyPr wrap="square" lIns="0" tIns="0" rIns="0" bIns="0" rtlCol="0"/>
          <a:lstStyle/>
          <a:p/>
        </p:txBody>
      </p:sp>
      <p:sp>
        <p:nvSpPr>
          <p:cNvPr id="44" name="object 44"/>
          <p:cNvSpPr/>
          <p:nvPr/>
        </p:nvSpPr>
        <p:spPr>
          <a:xfrm>
            <a:off x="2771142" y="4782012"/>
            <a:ext cx="57785" cy="85725"/>
          </a:xfrm>
          <a:custGeom>
            <a:avLst/>
            <a:gdLst/>
            <a:ahLst/>
            <a:cxnLst/>
            <a:rect l="l" t="t" r="r" b="b"/>
            <a:pathLst>
              <a:path w="57785" h="85725">
                <a:moveTo>
                  <a:pt x="57630" y="0"/>
                </a:moveTo>
                <a:lnTo>
                  <a:pt x="0" y="0"/>
                </a:lnTo>
                <a:lnTo>
                  <a:pt x="28815" y="85666"/>
                </a:lnTo>
                <a:lnTo>
                  <a:pt x="44532" y="38939"/>
                </a:lnTo>
                <a:lnTo>
                  <a:pt x="28815" y="38939"/>
                </a:lnTo>
                <a:lnTo>
                  <a:pt x="21416" y="15576"/>
                </a:lnTo>
                <a:lnTo>
                  <a:pt x="52390" y="15576"/>
                </a:lnTo>
                <a:lnTo>
                  <a:pt x="57630" y="0"/>
                </a:lnTo>
                <a:close/>
              </a:path>
              <a:path w="57785" h="85725">
                <a:moveTo>
                  <a:pt x="52390" y="15576"/>
                </a:moveTo>
                <a:lnTo>
                  <a:pt x="36212" y="15576"/>
                </a:lnTo>
                <a:lnTo>
                  <a:pt x="28815" y="38939"/>
                </a:lnTo>
                <a:lnTo>
                  <a:pt x="44532" y="38939"/>
                </a:lnTo>
                <a:lnTo>
                  <a:pt x="52390" y="15576"/>
                </a:lnTo>
                <a:close/>
              </a:path>
            </a:pathLst>
          </a:custGeom>
          <a:solidFill>
            <a:srgbClr val="FFECA9"/>
          </a:solidFill>
        </p:spPr>
        <p:txBody>
          <a:bodyPr wrap="square" lIns="0" tIns="0" rIns="0" bIns="0" rtlCol="0"/>
          <a:lstStyle/>
          <a:p/>
        </p:txBody>
      </p:sp>
      <p:sp>
        <p:nvSpPr>
          <p:cNvPr id="45" name="object 45"/>
          <p:cNvSpPr/>
          <p:nvPr/>
        </p:nvSpPr>
        <p:spPr>
          <a:xfrm>
            <a:off x="4006863" y="3490438"/>
            <a:ext cx="59690" cy="66040"/>
          </a:xfrm>
          <a:custGeom>
            <a:avLst/>
            <a:gdLst/>
            <a:ahLst/>
            <a:cxnLst/>
            <a:rect l="l" t="t" r="r" b="b"/>
            <a:pathLst>
              <a:path w="59689" h="66039">
                <a:moveTo>
                  <a:pt x="9782" y="0"/>
                </a:moveTo>
                <a:lnTo>
                  <a:pt x="0" y="0"/>
                </a:lnTo>
                <a:lnTo>
                  <a:pt x="25116" y="38337"/>
                </a:lnTo>
                <a:lnTo>
                  <a:pt x="25116" y="65571"/>
                </a:lnTo>
                <a:lnTo>
                  <a:pt x="34107" y="65571"/>
                </a:lnTo>
                <a:lnTo>
                  <a:pt x="34107" y="38337"/>
                </a:lnTo>
                <a:lnTo>
                  <a:pt x="38784" y="31198"/>
                </a:lnTo>
                <a:lnTo>
                  <a:pt x="29612" y="31198"/>
                </a:lnTo>
                <a:lnTo>
                  <a:pt x="9782" y="0"/>
                </a:lnTo>
                <a:close/>
              </a:path>
              <a:path w="59689" h="66039">
                <a:moveTo>
                  <a:pt x="59223" y="0"/>
                </a:moveTo>
                <a:lnTo>
                  <a:pt x="49441" y="0"/>
                </a:lnTo>
                <a:lnTo>
                  <a:pt x="29612" y="31198"/>
                </a:lnTo>
                <a:lnTo>
                  <a:pt x="38784" y="31198"/>
                </a:lnTo>
                <a:lnTo>
                  <a:pt x="59223" y="0"/>
                </a:lnTo>
                <a:close/>
              </a:path>
            </a:pathLst>
          </a:custGeom>
          <a:solidFill>
            <a:srgbClr val="3D4752"/>
          </a:solidFill>
        </p:spPr>
        <p:txBody>
          <a:bodyPr wrap="square" lIns="0" tIns="0" rIns="0" bIns="0" rtlCol="0"/>
          <a:lstStyle/>
          <a:p/>
        </p:txBody>
      </p:sp>
      <p:sp>
        <p:nvSpPr>
          <p:cNvPr id="46" name="object 46"/>
          <p:cNvSpPr/>
          <p:nvPr/>
        </p:nvSpPr>
        <p:spPr>
          <a:xfrm>
            <a:off x="4063443" y="3504716"/>
            <a:ext cx="45085" cy="52705"/>
          </a:xfrm>
          <a:custGeom>
            <a:avLst/>
            <a:gdLst/>
            <a:ahLst/>
            <a:cxnLst/>
            <a:rect l="l" t="t" r="r" b="b"/>
            <a:pathLst>
              <a:path w="45085" h="52704">
                <a:moveTo>
                  <a:pt x="22473" y="0"/>
                </a:moveTo>
                <a:lnTo>
                  <a:pt x="12418" y="1780"/>
                </a:lnTo>
                <a:lnTo>
                  <a:pt x="5486" y="6907"/>
                </a:lnTo>
                <a:lnTo>
                  <a:pt x="1429" y="15058"/>
                </a:lnTo>
                <a:lnTo>
                  <a:pt x="0" y="25911"/>
                </a:lnTo>
                <a:lnTo>
                  <a:pt x="1326" y="37069"/>
                </a:lnTo>
                <a:lnTo>
                  <a:pt x="5651" y="45377"/>
                </a:lnTo>
                <a:lnTo>
                  <a:pt x="12902" y="50561"/>
                </a:lnTo>
                <a:lnTo>
                  <a:pt x="23003" y="52350"/>
                </a:lnTo>
                <a:lnTo>
                  <a:pt x="33578" y="52350"/>
                </a:lnTo>
                <a:lnTo>
                  <a:pt x="40453" y="47856"/>
                </a:lnTo>
                <a:lnTo>
                  <a:pt x="41076" y="46269"/>
                </a:lnTo>
                <a:lnTo>
                  <a:pt x="29876" y="46269"/>
                </a:lnTo>
                <a:lnTo>
                  <a:pt x="23003" y="46005"/>
                </a:lnTo>
                <a:lnTo>
                  <a:pt x="12691" y="45741"/>
                </a:lnTo>
                <a:lnTo>
                  <a:pt x="8990" y="38602"/>
                </a:lnTo>
                <a:lnTo>
                  <a:pt x="8990" y="28026"/>
                </a:lnTo>
                <a:lnTo>
                  <a:pt x="44683" y="28026"/>
                </a:lnTo>
                <a:lnTo>
                  <a:pt x="44164" y="21416"/>
                </a:lnTo>
                <a:lnTo>
                  <a:pt x="8990" y="21416"/>
                </a:lnTo>
                <a:lnTo>
                  <a:pt x="8990" y="18507"/>
                </a:lnTo>
                <a:lnTo>
                  <a:pt x="9782" y="15863"/>
                </a:lnTo>
                <a:lnTo>
                  <a:pt x="10576" y="14013"/>
                </a:lnTo>
                <a:lnTo>
                  <a:pt x="17149" y="7473"/>
                </a:lnTo>
                <a:lnTo>
                  <a:pt x="26076" y="6907"/>
                </a:lnTo>
                <a:lnTo>
                  <a:pt x="39087" y="6907"/>
                </a:lnTo>
                <a:lnTo>
                  <a:pt x="33045" y="1999"/>
                </a:lnTo>
                <a:lnTo>
                  <a:pt x="22473" y="0"/>
                </a:lnTo>
                <a:close/>
              </a:path>
              <a:path w="45085" h="52704">
                <a:moveTo>
                  <a:pt x="35958" y="38337"/>
                </a:moveTo>
                <a:lnTo>
                  <a:pt x="34372" y="42833"/>
                </a:lnTo>
                <a:lnTo>
                  <a:pt x="29876" y="46269"/>
                </a:lnTo>
                <a:lnTo>
                  <a:pt x="41076" y="46269"/>
                </a:lnTo>
                <a:lnTo>
                  <a:pt x="43361" y="40453"/>
                </a:lnTo>
                <a:lnTo>
                  <a:pt x="35958" y="38337"/>
                </a:lnTo>
                <a:close/>
              </a:path>
              <a:path w="45085" h="52704">
                <a:moveTo>
                  <a:pt x="39087" y="6907"/>
                </a:moveTo>
                <a:lnTo>
                  <a:pt x="26076" y="6907"/>
                </a:lnTo>
                <a:lnTo>
                  <a:pt x="33665" y="11745"/>
                </a:lnTo>
                <a:lnTo>
                  <a:pt x="36222" y="21416"/>
                </a:lnTo>
                <a:lnTo>
                  <a:pt x="44164" y="21416"/>
                </a:lnTo>
                <a:lnTo>
                  <a:pt x="43778" y="16508"/>
                </a:lnTo>
                <a:lnTo>
                  <a:pt x="40023" y="7667"/>
                </a:lnTo>
                <a:lnTo>
                  <a:pt x="39087" y="6907"/>
                </a:lnTo>
                <a:close/>
              </a:path>
            </a:pathLst>
          </a:custGeom>
          <a:solidFill>
            <a:srgbClr val="3D4752"/>
          </a:solidFill>
        </p:spPr>
        <p:txBody>
          <a:bodyPr wrap="square" lIns="0" tIns="0" rIns="0" bIns="0" rtlCol="0"/>
          <a:lstStyle/>
          <a:p/>
        </p:txBody>
      </p:sp>
      <p:sp>
        <p:nvSpPr>
          <p:cNvPr id="47" name="object 47"/>
          <p:cNvSpPr/>
          <p:nvPr/>
        </p:nvSpPr>
        <p:spPr>
          <a:xfrm>
            <a:off x="4115001" y="3505162"/>
            <a:ext cx="41910" cy="52705"/>
          </a:xfrm>
          <a:custGeom>
            <a:avLst/>
            <a:gdLst/>
            <a:ahLst/>
            <a:cxnLst/>
            <a:rect l="l" t="t" r="r" b="b"/>
            <a:pathLst>
              <a:path w="41910" h="52704">
                <a:moveTo>
                  <a:pt x="7402" y="37626"/>
                </a:moveTo>
                <a:lnTo>
                  <a:pt x="0" y="38948"/>
                </a:lnTo>
                <a:lnTo>
                  <a:pt x="7415" y="48880"/>
                </a:lnTo>
                <a:lnTo>
                  <a:pt x="21845" y="52168"/>
                </a:lnTo>
                <a:lnTo>
                  <a:pt x="35730" y="48318"/>
                </a:lnTo>
                <a:lnTo>
                  <a:pt x="37069" y="45658"/>
                </a:lnTo>
                <a:lnTo>
                  <a:pt x="20655" y="45658"/>
                </a:lnTo>
                <a:lnTo>
                  <a:pt x="11860" y="43315"/>
                </a:lnTo>
                <a:lnTo>
                  <a:pt x="7402" y="37626"/>
                </a:lnTo>
                <a:close/>
              </a:path>
              <a:path w="41910" h="52704">
                <a:moveTo>
                  <a:pt x="24720" y="0"/>
                </a:moveTo>
                <a:lnTo>
                  <a:pt x="13879" y="545"/>
                </a:lnTo>
                <a:lnTo>
                  <a:pt x="5221" y="4957"/>
                </a:lnTo>
                <a:lnTo>
                  <a:pt x="2114" y="13830"/>
                </a:lnTo>
                <a:lnTo>
                  <a:pt x="7175" y="23832"/>
                </a:lnTo>
                <a:lnTo>
                  <a:pt x="17218" y="27612"/>
                </a:lnTo>
                <a:lnTo>
                  <a:pt x="27508" y="30451"/>
                </a:lnTo>
                <a:lnTo>
                  <a:pt x="33313" y="37626"/>
                </a:lnTo>
                <a:lnTo>
                  <a:pt x="29302" y="43985"/>
                </a:lnTo>
                <a:lnTo>
                  <a:pt x="20655" y="45658"/>
                </a:lnTo>
                <a:lnTo>
                  <a:pt x="37069" y="45658"/>
                </a:lnTo>
                <a:lnTo>
                  <a:pt x="41509" y="36834"/>
                </a:lnTo>
                <a:lnTo>
                  <a:pt x="36705" y="26386"/>
                </a:lnTo>
                <a:lnTo>
                  <a:pt x="26868" y="22457"/>
                </a:lnTo>
                <a:lnTo>
                  <a:pt x="16487" y="19768"/>
                </a:lnTo>
                <a:lnTo>
                  <a:pt x="10046" y="13038"/>
                </a:lnTo>
                <a:lnTo>
                  <a:pt x="13640" y="7535"/>
                </a:lnTo>
                <a:lnTo>
                  <a:pt x="21349" y="5899"/>
                </a:lnTo>
                <a:lnTo>
                  <a:pt x="38535" y="5899"/>
                </a:lnTo>
                <a:lnTo>
                  <a:pt x="37543" y="4577"/>
                </a:lnTo>
                <a:lnTo>
                  <a:pt x="34371" y="2725"/>
                </a:lnTo>
                <a:lnTo>
                  <a:pt x="24720" y="0"/>
                </a:lnTo>
                <a:close/>
              </a:path>
              <a:path w="41910" h="52704">
                <a:moveTo>
                  <a:pt x="38535" y="5899"/>
                </a:moveTo>
                <a:lnTo>
                  <a:pt x="21349" y="5899"/>
                </a:lnTo>
                <a:lnTo>
                  <a:pt x="29157" y="7832"/>
                </a:lnTo>
                <a:lnTo>
                  <a:pt x="33049" y="13038"/>
                </a:lnTo>
                <a:lnTo>
                  <a:pt x="40716" y="11980"/>
                </a:lnTo>
                <a:lnTo>
                  <a:pt x="39923" y="7750"/>
                </a:lnTo>
                <a:lnTo>
                  <a:pt x="38535" y="5899"/>
                </a:lnTo>
                <a:close/>
              </a:path>
            </a:pathLst>
          </a:custGeom>
          <a:solidFill>
            <a:srgbClr val="3D4752"/>
          </a:solidFill>
        </p:spPr>
        <p:txBody>
          <a:bodyPr wrap="square" lIns="0" tIns="0" rIns="0" bIns="0" rtlCol="0"/>
          <a:lstStyle/>
          <a:p/>
        </p:txBody>
      </p:sp>
      <p:sp>
        <p:nvSpPr>
          <p:cNvPr id="48" name="object 48"/>
          <p:cNvSpPr/>
          <p:nvPr/>
        </p:nvSpPr>
        <p:spPr>
          <a:xfrm>
            <a:off x="3899983" y="4051300"/>
            <a:ext cx="0" cy="97790"/>
          </a:xfrm>
          <a:custGeom>
            <a:avLst/>
            <a:gdLst/>
            <a:ahLst/>
            <a:cxnLst/>
            <a:rect l="l" t="t" r="r" b="b"/>
            <a:pathLst>
              <a:path w="0" h="97789">
                <a:moveTo>
                  <a:pt x="0" y="0"/>
                </a:moveTo>
                <a:lnTo>
                  <a:pt x="0" y="97789"/>
                </a:lnTo>
              </a:path>
            </a:pathLst>
          </a:custGeom>
          <a:ln w="15575">
            <a:solidFill>
              <a:srgbClr val="FFECA9"/>
            </a:solidFill>
          </a:ln>
        </p:spPr>
        <p:txBody>
          <a:bodyPr wrap="square" lIns="0" tIns="0" rIns="0" bIns="0" rtlCol="0"/>
          <a:lstStyle/>
          <a:p/>
        </p:txBody>
      </p:sp>
      <p:sp>
        <p:nvSpPr>
          <p:cNvPr id="49" name="object 49"/>
          <p:cNvSpPr/>
          <p:nvPr/>
        </p:nvSpPr>
        <p:spPr>
          <a:xfrm>
            <a:off x="3892195" y="4043679"/>
            <a:ext cx="706755" cy="0"/>
          </a:xfrm>
          <a:custGeom>
            <a:avLst/>
            <a:gdLst/>
            <a:ahLst/>
            <a:cxnLst/>
            <a:rect l="l" t="t" r="r" b="b"/>
            <a:pathLst>
              <a:path w="706754" h="0">
                <a:moveTo>
                  <a:pt x="0" y="0"/>
                </a:moveTo>
                <a:lnTo>
                  <a:pt x="706742" y="0"/>
                </a:lnTo>
              </a:path>
            </a:pathLst>
          </a:custGeom>
          <a:ln w="15240">
            <a:solidFill>
              <a:srgbClr val="FFECA9"/>
            </a:solidFill>
          </a:ln>
        </p:spPr>
        <p:txBody>
          <a:bodyPr wrap="square" lIns="0" tIns="0" rIns="0" bIns="0" rtlCol="0"/>
          <a:lstStyle/>
          <a:p/>
        </p:txBody>
      </p:sp>
      <p:sp>
        <p:nvSpPr>
          <p:cNvPr id="50" name="object 50"/>
          <p:cNvSpPr/>
          <p:nvPr/>
        </p:nvSpPr>
        <p:spPr>
          <a:xfrm>
            <a:off x="4591150" y="3976370"/>
            <a:ext cx="0" cy="59690"/>
          </a:xfrm>
          <a:custGeom>
            <a:avLst/>
            <a:gdLst/>
            <a:ahLst/>
            <a:cxnLst/>
            <a:rect l="l" t="t" r="r" b="b"/>
            <a:pathLst>
              <a:path w="0" h="59689">
                <a:moveTo>
                  <a:pt x="0" y="59689"/>
                </a:moveTo>
                <a:lnTo>
                  <a:pt x="0" y="0"/>
                </a:lnTo>
                <a:lnTo>
                  <a:pt x="0" y="59689"/>
                </a:lnTo>
                <a:close/>
              </a:path>
            </a:pathLst>
          </a:custGeom>
          <a:solidFill>
            <a:srgbClr val="FFECA9"/>
          </a:solidFill>
        </p:spPr>
        <p:txBody>
          <a:bodyPr wrap="square" lIns="0" tIns="0" rIns="0" bIns="0" rtlCol="0"/>
          <a:lstStyle/>
          <a:p/>
        </p:txBody>
      </p:sp>
      <p:sp>
        <p:nvSpPr>
          <p:cNvPr id="51" name="object 51"/>
          <p:cNvSpPr/>
          <p:nvPr/>
        </p:nvSpPr>
        <p:spPr>
          <a:xfrm>
            <a:off x="4591150" y="3780494"/>
            <a:ext cx="0" cy="81915"/>
          </a:xfrm>
          <a:custGeom>
            <a:avLst/>
            <a:gdLst/>
            <a:ahLst/>
            <a:cxnLst/>
            <a:rect l="l" t="t" r="r" b="b"/>
            <a:pathLst>
              <a:path w="0" h="81914">
                <a:moveTo>
                  <a:pt x="0" y="81772"/>
                </a:moveTo>
                <a:lnTo>
                  <a:pt x="0" y="0"/>
                </a:lnTo>
                <a:lnTo>
                  <a:pt x="0" y="81772"/>
                </a:lnTo>
                <a:close/>
              </a:path>
            </a:pathLst>
          </a:custGeom>
          <a:solidFill>
            <a:srgbClr val="FFECA9"/>
          </a:solidFill>
        </p:spPr>
        <p:txBody>
          <a:bodyPr wrap="square" lIns="0" tIns="0" rIns="0" bIns="0" rtlCol="0"/>
          <a:lstStyle/>
          <a:p/>
        </p:txBody>
      </p:sp>
      <p:sp>
        <p:nvSpPr>
          <p:cNvPr id="52" name="object 52"/>
          <p:cNvSpPr/>
          <p:nvPr/>
        </p:nvSpPr>
        <p:spPr>
          <a:xfrm>
            <a:off x="4583362" y="3768812"/>
            <a:ext cx="15875" cy="12065"/>
          </a:xfrm>
          <a:custGeom>
            <a:avLst/>
            <a:gdLst/>
            <a:ahLst/>
            <a:cxnLst/>
            <a:rect l="l" t="t" r="r" b="b"/>
            <a:pathLst>
              <a:path w="15875" h="12064">
                <a:moveTo>
                  <a:pt x="5060" y="0"/>
                </a:moveTo>
                <a:lnTo>
                  <a:pt x="0" y="0"/>
                </a:lnTo>
                <a:lnTo>
                  <a:pt x="0" y="11681"/>
                </a:lnTo>
                <a:lnTo>
                  <a:pt x="15575" y="11681"/>
                </a:lnTo>
                <a:lnTo>
                  <a:pt x="15575" y="1946"/>
                </a:lnTo>
                <a:lnTo>
                  <a:pt x="7787" y="1946"/>
                </a:lnTo>
                <a:lnTo>
                  <a:pt x="5060" y="0"/>
                </a:lnTo>
                <a:close/>
              </a:path>
              <a:path w="15875" h="12064">
                <a:moveTo>
                  <a:pt x="15575" y="0"/>
                </a:moveTo>
                <a:lnTo>
                  <a:pt x="10513" y="0"/>
                </a:lnTo>
                <a:lnTo>
                  <a:pt x="7787" y="1946"/>
                </a:lnTo>
                <a:lnTo>
                  <a:pt x="15575" y="1946"/>
                </a:lnTo>
                <a:lnTo>
                  <a:pt x="15575" y="0"/>
                </a:lnTo>
                <a:close/>
              </a:path>
            </a:pathLst>
          </a:custGeom>
          <a:solidFill>
            <a:srgbClr val="FFECA9"/>
          </a:solidFill>
        </p:spPr>
        <p:txBody>
          <a:bodyPr wrap="square" lIns="0" tIns="0" rIns="0" bIns="0" rtlCol="0"/>
          <a:lstStyle/>
          <a:p/>
        </p:txBody>
      </p:sp>
      <p:sp>
        <p:nvSpPr>
          <p:cNvPr id="53" name="object 53"/>
          <p:cNvSpPr/>
          <p:nvPr/>
        </p:nvSpPr>
        <p:spPr>
          <a:xfrm>
            <a:off x="3882071" y="4152363"/>
            <a:ext cx="36195" cy="55880"/>
          </a:xfrm>
          <a:custGeom>
            <a:avLst/>
            <a:gdLst/>
            <a:ahLst/>
            <a:cxnLst/>
            <a:rect l="l" t="t" r="r" b="b"/>
            <a:pathLst>
              <a:path w="36195" h="55879">
                <a:moveTo>
                  <a:pt x="35824" y="0"/>
                </a:moveTo>
                <a:lnTo>
                  <a:pt x="0" y="0"/>
                </a:lnTo>
                <a:lnTo>
                  <a:pt x="17912" y="55294"/>
                </a:lnTo>
                <a:lnTo>
                  <a:pt x="35824" y="0"/>
                </a:lnTo>
                <a:close/>
              </a:path>
            </a:pathLst>
          </a:custGeom>
          <a:solidFill>
            <a:srgbClr val="FFECA9"/>
          </a:solidFill>
        </p:spPr>
        <p:txBody>
          <a:bodyPr wrap="square" lIns="0" tIns="0" rIns="0" bIns="0" rtlCol="0"/>
          <a:lstStyle/>
          <a:p/>
        </p:txBody>
      </p:sp>
      <p:sp>
        <p:nvSpPr>
          <p:cNvPr id="54" name="object 54"/>
          <p:cNvSpPr/>
          <p:nvPr/>
        </p:nvSpPr>
        <p:spPr>
          <a:xfrm>
            <a:off x="3871168" y="4144576"/>
            <a:ext cx="57785" cy="88900"/>
          </a:xfrm>
          <a:custGeom>
            <a:avLst/>
            <a:gdLst/>
            <a:ahLst/>
            <a:cxnLst/>
            <a:rect l="l" t="t" r="r" b="b"/>
            <a:pathLst>
              <a:path w="57785" h="88900">
                <a:moveTo>
                  <a:pt x="57630" y="0"/>
                </a:moveTo>
                <a:lnTo>
                  <a:pt x="0" y="0"/>
                </a:lnTo>
                <a:lnTo>
                  <a:pt x="28815" y="88391"/>
                </a:lnTo>
                <a:lnTo>
                  <a:pt x="45189" y="38160"/>
                </a:lnTo>
                <a:lnTo>
                  <a:pt x="28815" y="38160"/>
                </a:lnTo>
                <a:lnTo>
                  <a:pt x="21416" y="15576"/>
                </a:lnTo>
                <a:lnTo>
                  <a:pt x="52552" y="15576"/>
                </a:lnTo>
                <a:lnTo>
                  <a:pt x="57630" y="0"/>
                </a:lnTo>
                <a:close/>
              </a:path>
              <a:path w="57785" h="88900">
                <a:moveTo>
                  <a:pt x="52552" y="15576"/>
                </a:moveTo>
                <a:lnTo>
                  <a:pt x="36212" y="15576"/>
                </a:lnTo>
                <a:lnTo>
                  <a:pt x="28815" y="38160"/>
                </a:lnTo>
                <a:lnTo>
                  <a:pt x="45189" y="38160"/>
                </a:lnTo>
                <a:lnTo>
                  <a:pt x="52552" y="15576"/>
                </a:lnTo>
                <a:close/>
              </a:path>
            </a:pathLst>
          </a:custGeom>
          <a:solidFill>
            <a:srgbClr val="FFECA9"/>
          </a:solidFill>
        </p:spPr>
        <p:txBody>
          <a:bodyPr wrap="square" lIns="0" tIns="0" rIns="0" bIns="0" rtlCol="0"/>
          <a:lstStyle/>
          <a:p/>
        </p:txBody>
      </p:sp>
      <p:sp>
        <p:nvSpPr>
          <p:cNvPr id="55" name="object 55"/>
          <p:cNvSpPr/>
          <p:nvPr/>
        </p:nvSpPr>
        <p:spPr>
          <a:xfrm>
            <a:off x="4538356" y="3872822"/>
            <a:ext cx="53340" cy="66040"/>
          </a:xfrm>
          <a:custGeom>
            <a:avLst/>
            <a:gdLst/>
            <a:ahLst/>
            <a:cxnLst/>
            <a:rect l="l" t="t" r="r" b="b"/>
            <a:pathLst>
              <a:path w="53339" h="66039">
                <a:moveTo>
                  <a:pt x="10311" y="0"/>
                </a:moveTo>
                <a:lnTo>
                  <a:pt x="0" y="0"/>
                </a:lnTo>
                <a:lnTo>
                  <a:pt x="0" y="65570"/>
                </a:lnTo>
                <a:lnTo>
                  <a:pt x="7666" y="65570"/>
                </a:lnTo>
                <a:lnTo>
                  <a:pt x="7402" y="9782"/>
                </a:lnTo>
                <a:lnTo>
                  <a:pt x="16419" y="9782"/>
                </a:lnTo>
                <a:lnTo>
                  <a:pt x="10311" y="0"/>
                </a:lnTo>
                <a:close/>
              </a:path>
              <a:path w="53339" h="66039">
                <a:moveTo>
                  <a:pt x="16419" y="9782"/>
                </a:moveTo>
                <a:lnTo>
                  <a:pt x="7402" y="9782"/>
                </a:lnTo>
                <a:lnTo>
                  <a:pt x="42303" y="65570"/>
                </a:lnTo>
                <a:lnTo>
                  <a:pt x="53143" y="65570"/>
                </a:lnTo>
                <a:lnTo>
                  <a:pt x="53143" y="56315"/>
                </a:lnTo>
                <a:lnTo>
                  <a:pt x="45476" y="56315"/>
                </a:lnTo>
                <a:lnTo>
                  <a:pt x="16419" y="9782"/>
                </a:lnTo>
                <a:close/>
              </a:path>
              <a:path w="53339" h="66039">
                <a:moveTo>
                  <a:pt x="53143" y="0"/>
                </a:moveTo>
                <a:lnTo>
                  <a:pt x="44947" y="0"/>
                </a:lnTo>
                <a:lnTo>
                  <a:pt x="45476" y="56315"/>
                </a:lnTo>
                <a:lnTo>
                  <a:pt x="53143" y="56315"/>
                </a:lnTo>
                <a:lnTo>
                  <a:pt x="53143" y="0"/>
                </a:lnTo>
                <a:close/>
              </a:path>
            </a:pathLst>
          </a:custGeom>
          <a:solidFill>
            <a:srgbClr val="3D4752"/>
          </a:solidFill>
        </p:spPr>
        <p:txBody>
          <a:bodyPr wrap="square" lIns="0" tIns="0" rIns="0" bIns="0" rtlCol="0"/>
          <a:lstStyle/>
          <a:p/>
        </p:txBody>
      </p:sp>
      <p:sp>
        <p:nvSpPr>
          <p:cNvPr id="56" name="object 56"/>
          <p:cNvSpPr/>
          <p:nvPr/>
        </p:nvSpPr>
        <p:spPr>
          <a:xfrm>
            <a:off x="4602868" y="3887100"/>
            <a:ext cx="45085" cy="52705"/>
          </a:xfrm>
          <a:custGeom>
            <a:avLst/>
            <a:gdLst/>
            <a:ahLst/>
            <a:cxnLst/>
            <a:rect l="l" t="t" r="r" b="b"/>
            <a:pathLst>
              <a:path w="45085" h="52704">
                <a:moveTo>
                  <a:pt x="22473" y="0"/>
                </a:moveTo>
                <a:lnTo>
                  <a:pt x="12604" y="1635"/>
                </a:lnTo>
                <a:lnTo>
                  <a:pt x="5585" y="6543"/>
                </a:lnTo>
                <a:lnTo>
                  <a:pt x="1392" y="14723"/>
                </a:lnTo>
                <a:lnTo>
                  <a:pt x="0" y="26174"/>
                </a:lnTo>
                <a:lnTo>
                  <a:pt x="1388" y="36957"/>
                </a:lnTo>
                <a:lnTo>
                  <a:pt x="5354" y="45211"/>
                </a:lnTo>
                <a:lnTo>
                  <a:pt x="12195" y="50491"/>
                </a:lnTo>
                <a:lnTo>
                  <a:pt x="22209" y="52350"/>
                </a:lnTo>
                <a:lnTo>
                  <a:pt x="32380" y="50603"/>
                </a:lnTo>
                <a:lnTo>
                  <a:pt x="38462" y="46268"/>
                </a:lnTo>
                <a:lnTo>
                  <a:pt x="33842" y="46268"/>
                </a:lnTo>
                <a:lnTo>
                  <a:pt x="11369" y="45740"/>
                </a:lnTo>
                <a:lnTo>
                  <a:pt x="8810" y="37807"/>
                </a:lnTo>
                <a:lnTo>
                  <a:pt x="8750" y="14723"/>
                </a:lnTo>
                <a:lnTo>
                  <a:pt x="11369" y="6344"/>
                </a:lnTo>
                <a:lnTo>
                  <a:pt x="39190" y="6344"/>
                </a:lnTo>
                <a:lnTo>
                  <a:pt x="32901" y="1673"/>
                </a:lnTo>
                <a:lnTo>
                  <a:pt x="22473" y="0"/>
                </a:lnTo>
                <a:close/>
              </a:path>
              <a:path w="45085" h="52704">
                <a:moveTo>
                  <a:pt x="39190" y="6344"/>
                </a:moveTo>
                <a:lnTo>
                  <a:pt x="34107" y="6344"/>
                </a:lnTo>
                <a:lnTo>
                  <a:pt x="36202" y="14723"/>
                </a:lnTo>
                <a:lnTo>
                  <a:pt x="36222" y="37807"/>
                </a:lnTo>
                <a:lnTo>
                  <a:pt x="33842" y="46268"/>
                </a:lnTo>
                <a:lnTo>
                  <a:pt x="38462" y="46268"/>
                </a:lnTo>
                <a:lnTo>
                  <a:pt x="39527" y="45509"/>
                </a:lnTo>
                <a:lnTo>
                  <a:pt x="43700" y="37292"/>
                </a:lnTo>
                <a:lnTo>
                  <a:pt x="44947" y="26174"/>
                </a:lnTo>
                <a:lnTo>
                  <a:pt x="43741" y="15132"/>
                </a:lnTo>
                <a:lnTo>
                  <a:pt x="39858" y="6841"/>
                </a:lnTo>
                <a:lnTo>
                  <a:pt x="39190" y="6344"/>
                </a:lnTo>
                <a:close/>
              </a:path>
            </a:pathLst>
          </a:custGeom>
          <a:solidFill>
            <a:srgbClr val="3D4752"/>
          </a:solidFill>
        </p:spPr>
        <p:txBody>
          <a:bodyPr wrap="square" lIns="0" tIns="0" rIns="0" bIns="0" rtlCol="0"/>
          <a:lstStyle/>
          <a:p/>
        </p:txBody>
      </p:sp>
      <p:sp>
        <p:nvSpPr>
          <p:cNvPr id="57" name="object 57"/>
          <p:cNvSpPr/>
          <p:nvPr/>
        </p:nvSpPr>
        <p:spPr>
          <a:xfrm>
            <a:off x="4591149" y="3145004"/>
            <a:ext cx="0" cy="65405"/>
          </a:xfrm>
          <a:custGeom>
            <a:avLst/>
            <a:gdLst/>
            <a:ahLst/>
            <a:cxnLst/>
            <a:rect l="l" t="t" r="r" b="b"/>
            <a:pathLst>
              <a:path w="0" h="65405">
                <a:moveTo>
                  <a:pt x="0" y="65029"/>
                </a:moveTo>
                <a:lnTo>
                  <a:pt x="0" y="0"/>
                </a:lnTo>
              </a:path>
            </a:pathLst>
          </a:custGeom>
          <a:ln w="15576">
            <a:solidFill>
              <a:srgbClr val="FFECA9"/>
            </a:solidFill>
          </a:ln>
        </p:spPr>
        <p:txBody>
          <a:bodyPr wrap="square" lIns="0" tIns="0" rIns="0" bIns="0" rtlCol="0"/>
          <a:lstStyle/>
          <a:p/>
        </p:txBody>
      </p:sp>
      <p:sp>
        <p:nvSpPr>
          <p:cNvPr id="58" name="object 58"/>
          <p:cNvSpPr/>
          <p:nvPr/>
        </p:nvSpPr>
        <p:spPr>
          <a:xfrm>
            <a:off x="4573238" y="3213149"/>
            <a:ext cx="36195" cy="55880"/>
          </a:xfrm>
          <a:custGeom>
            <a:avLst/>
            <a:gdLst/>
            <a:ahLst/>
            <a:cxnLst/>
            <a:rect l="l" t="t" r="r" b="b"/>
            <a:pathLst>
              <a:path w="36195" h="55879">
                <a:moveTo>
                  <a:pt x="35824" y="0"/>
                </a:moveTo>
                <a:lnTo>
                  <a:pt x="0" y="0"/>
                </a:lnTo>
                <a:lnTo>
                  <a:pt x="17912" y="55293"/>
                </a:lnTo>
                <a:lnTo>
                  <a:pt x="35824" y="0"/>
                </a:lnTo>
                <a:close/>
              </a:path>
            </a:pathLst>
          </a:custGeom>
          <a:solidFill>
            <a:srgbClr val="FFECA9"/>
          </a:solidFill>
        </p:spPr>
        <p:txBody>
          <a:bodyPr wrap="square" lIns="0" tIns="0" rIns="0" bIns="0" rtlCol="0"/>
          <a:lstStyle/>
          <a:p/>
        </p:txBody>
      </p:sp>
      <p:sp>
        <p:nvSpPr>
          <p:cNvPr id="59" name="object 59"/>
          <p:cNvSpPr/>
          <p:nvPr/>
        </p:nvSpPr>
        <p:spPr>
          <a:xfrm>
            <a:off x="4562335" y="3205361"/>
            <a:ext cx="57785" cy="88900"/>
          </a:xfrm>
          <a:custGeom>
            <a:avLst/>
            <a:gdLst/>
            <a:ahLst/>
            <a:cxnLst/>
            <a:rect l="l" t="t" r="r" b="b"/>
            <a:pathLst>
              <a:path w="57785" h="88900">
                <a:moveTo>
                  <a:pt x="57630" y="0"/>
                </a:moveTo>
                <a:lnTo>
                  <a:pt x="0" y="0"/>
                </a:lnTo>
                <a:lnTo>
                  <a:pt x="28815" y="88392"/>
                </a:lnTo>
                <a:lnTo>
                  <a:pt x="45190" y="38159"/>
                </a:lnTo>
                <a:lnTo>
                  <a:pt x="28815" y="38159"/>
                </a:lnTo>
                <a:lnTo>
                  <a:pt x="21416" y="15575"/>
                </a:lnTo>
                <a:lnTo>
                  <a:pt x="52552" y="15575"/>
                </a:lnTo>
                <a:lnTo>
                  <a:pt x="57630" y="0"/>
                </a:lnTo>
                <a:close/>
              </a:path>
              <a:path w="57785" h="88900">
                <a:moveTo>
                  <a:pt x="52552" y="15575"/>
                </a:moveTo>
                <a:lnTo>
                  <a:pt x="36212" y="15575"/>
                </a:lnTo>
                <a:lnTo>
                  <a:pt x="28815" y="38159"/>
                </a:lnTo>
                <a:lnTo>
                  <a:pt x="45190" y="38159"/>
                </a:lnTo>
                <a:lnTo>
                  <a:pt x="52552" y="15575"/>
                </a:lnTo>
                <a:close/>
              </a:path>
            </a:pathLst>
          </a:custGeom>
          <a:solidFill>
            <a:srgbClr val="FFECA9"/>
          </a:solidFill>
        </p:spPr>
        <p:txBody>
          <a:bodyPr wrap="square" lIns="0" tIns="0" rIns="0" bIns="0" rtlCol="0"/>
          <a:lstStyle/>
          <a:p/>
        </p:txBody>
      </p:sp>
      <p:sp>
        <p:nvSpPr>
          <p:cNvPr id="60" name="object 60"/>
          <p:cNvSpPr/>
          <p:nvPr/>
        </p:nvSpPr>
        <p:spPr>
          <a:xfrm>
            <a:off x="5292051" y="4051300"/>
            <a:ext cx="0" cy="97790"/>
          </a:xfrm>
          <a:custGeom>
            <a:avLst/>
            <a:gdLst/>
            <a:ahLst/>
            <a:cxnLst/>
            <a:rect l="l" t="t" r="r" b="b"/>
            <a:pathLst>
              <a:path w="0" h="97789">
                <a:moveTo>
                  <a:pt x="0" y="0"/>
                </a:moveTo>
                <a:lnTo>
                  <a:pt x="0" y="97789"/>
                </a:lnTo>
              </a:path>
            </a:pathLst>
          </a:custGeom>
          <a:ln w="15575">
            <a:solidFill>
              <a:srgbClr val="FFECA9"/>
            </a:solidFill>
          </a:ln>
        </p:spPr>
        <p:txBody>
          <a:bodyPr wrap="square" lIns="0" tIns="0" rIns="0" bIns="0" rtlCol="0"/>
          <a:lstStyle/>
          <a:p/>
        </p:txBody>
      </p:sp>
      <p:sp>
        <p:nvSpPr>
          <p:cNvPr id="61" name="object 61"/>
          <p:cNvSpPr/>
          <p:nvPr/>
        </p:nvSpPr>
        <p:spPr>
          <a:xfrm>
            <a:off x="4583362" y="4043679"/>
            <a:ext cx="716915" cy="0"/>
          </a:xfrm>
          <a:custGeom>
            <a:avLst/>
            <a:gdLst/>
            <a:ahLst/>
            <a:cxnLst/>
            <a:rect l="l" t="t" r="r" b="b"/>
            <a:pathLst>
              <a:path w="716914" h="0">
                <a:moveTo>
                  <a:pt x="0" y="0"/>
                </a:moveTo>
                <a:lnTo>
                  <a:pt x="716476" y="0"/>
                </a:lnTo>
              </a:path>
            </a:pathLst>
          </a:custGeom>
          <a:ln w="15240">
            <a:solidFill>
              <a:srgbClr val="FFECA9"/>
            </a:solidFill>
          </a:ln>
        </p:spPr>
        <p:txBody>
          <a:bodyPr wrap="square" lIns="0" tIns="0" rIns="0" bIns="0" rtlCol="0"/>
          <a:lstStyle/>
          <a:p/>
        </p:txBody>
      </p:sp>
      <p:sp>
        <p:nvSpPr>
          <p:cNvPr id="62" name="object 62"/>
          <p:cNvSpPr/>
          <p:nvPr/>
        </p:nvSpPr>
        <p:spPr>
          <a:xfrm>
            <a:off x="4583362" y="3768812"/>
            <a:ext cx="15875" cy="12065"/>
          </a:xfrm>
          <a:custGeom>
            <a:avLst/>
            <a:gdLst/>
            <a:ahLst/>
            <a:cxnLst/>
            <a:rect l="l" t="t" r="r" b="b"/>
            <a:pathLst>
              <a:path w="15875" h="12064">
                <a:moveTo>
                  <a:pt x="5060" y="0"/>
                </a:moveTo>
                <a:lnTo>
                  <a:pt x="0" y="0"/>
                </a:lnTo>
                <a:lnTo>
                  <a:pt x="0" y="11681"/>
                </a:lnTo>
                <a:lnTo>
                  <a:pt x="15575" y="11681"/>
                </a:lnTo>
                <a:lnTo>
                  <a:pt x="15575" y="1946"/>
                </a:lnTo>
                <a:lnTo>
                  <a:pt x="7787" y="1946"/>
                </a:lnTo>
                <a:lnTo>
                  <a:pt x="5060" y="0"/>
                </a:lnTo>
                <a:close/>
              </a:path>
              <a:path w="15875" h="12064">
                <a:moveTo>
                  <a:pt x="15575" y="0"/>
                </a:moveTo>
                <a:lnTo>
                  <a:pt x="10513" y="0"/>
                </a:lnTo>
                <a:lnTo>
                  <a:pt x="7787" y="1946"/>
                </a:lnTo>
                <a:lnTo>
                  <a:pt x="15575" y="1946"/>
                </a:lnTo>
                <a:lnTo>
                  <a:pt x="15575" y="0"/>
                </a:lnTo>
                <a:close/>
              </a:path>
            </a:pathLst>
          </a:custGeom>
          <a:solidFill>
            <a:srgbClr val="FFECA9"/>
          </a:solidFill>
        </p:spPr>
        <p:txBody>
          <a:bodyPr wrap="square" lIns="0" tIns="0" rIns="0" bIns="0" rtlCol="0"/>
          <a:lstStyle/>
          <a:p/>
        </p:txBody>
      </p:sp>
      <p:sp>
        <p:nvSpPr>
          <p:cNvPr id="63" name="object 63"/>
          <p:cNvSpPr/>
          <p:nvPr/>
        </p:nvSpPr>
        <p:spPr>
          <a:xfrm>
            <a:off x="5274139" y="4152363"/>
            <a:ext cx="36195" cy="55880"/>
          </a:xfrm>
          <a:custGeom>
            <a:avLst/>
            <a:gdLst/>
            <a:ahLst/>
            <a:cxnLst/>
            <a:rect l="l" t="t" r="r" b="b"/>
            <a:pathLst>
              <a:path w="36195" h="55879">
                <a:moveTo>
                  <a:pt x="35824" y="0"/>
                </a:moveTo>
                <a:lnTo>
                  <a:pt x="0" y="0"/>
                </a:lnTo>
                <a:lnTo>
                  <a:pt x="17912" y="55294"/>
                </a:lnTo>
                <a:lnTo>
                  <a:pt x="35824" y="0"/>
                </a:lnTo>
                <a:close/>
              </a:path>
            </a:pathLst>
          </a:custGeom>
          <a:solidFill>
            <a:srgbClr val="FFECA9"/>
          </a:solidFill>
        </p:spPr>
        <p:txBody>
          <a:bodyPr wrap="square" lIns="0" tIns="0" rIns="0" bIns="0" rtlCol="0"/>
          <a:lstStyle/>
          <a:p/>
        </p:txBody>
      </p:sp>
      <p:sp>
        <p:nvSpPr>
          <p:cNvPr id="64" name="object 64"/>
          <p:cNvSpPr/>
          <p:nvPr/>
        </p:nvSpPr>
        <p:spPr>
          <a:xfrm>
            <a:off x="5263236" y="4144576"/>
            <a:ext cx="57785" cy="88900"/>
          </a:xfrm>
          <a:custGeom>
            <a:avLst/>
            <a:gdLst/>
            <a:ahLst/>
            <a:cxnLst/>
            <a:rect l="l" t="t" r="r" b="b"/>
            <a:pathLst>
              <a:path w="57785" h="88900">
                <a:moveTo>
                  <a:pt x="57628" y="0"/>
                </a:moveTo>
                <a:lnTo>
                  <a:pt x="0" y="0"/>
                </a:lnTo>
                <a:lnTo>
                  <a:pt x="28815" y="88391"/>
                </a:lnTo>
                <a:lnTo>
                  <a:pt x="45189" y="38160"/>
                </a:lnTo>
                <a:lnTo>
                  <a:pt x="28815" y="38160"/>
                </a:lnTo>
                <a:lnTo>
                  <a:pt x="21416" y="15576"/>
                </a:lnTo>
                <a:lnTo>
                  <a:pt x="52551" y="15576"/>
                </a:lnTo>
                <a:lnTo>
                  <a:pt x="57628" y="0"/>
                </a:lnTo>
                <a:close/>
              </a:path>
              <a:path w="57785" h="88900">
                <a:moveTo>
                  <a:pt x="52551" y="15576"/>
                </a:moveTo>
                <a:lnTo>
                  <a:pt x="36212" y="15576"/>
                </a:lnTo>
                <a:lnTo>
                  <a:pt x="28815" y="38160"/>
                </a:lnTo>
                <a:lnTo>
                  <a:pt x="45189" y="38160"/>
                </a:lnTo>
                <a:lnTo>
                  <a:pt x="52551" y="15576"/>
                </a:lnTo>
                <a:close/>
              </a:path>
            </a:pathLst>
          </a:custGeom>
          <a:solidFill>
            <a:srgbClr val="FFECA9"/>
          </a:solidFill>
        </p:spPr>
        <p:txBody>
          <a:bodyPr wrap="square" lIns="0" tIns="0" rIns="0" bIns="0" rtlCol="0"/>
          <a:lstStyle/>
          <a:p/>
        </p:txBody>
      </p:sp>
      <p:sp>
        <p:nvSpPr>
          <p:cNvPr id="65" name="object 65"/>
          <p:cNvSpPr/>
          <p:nvPr/>
        </p:nvSpPr>
        <p:spPr>
          <a:xfrm>
            <a:off x="4221229" y="2798445"/>
            <a:ext cx="739840" cy="428332"/>
          </a:xfrm>
          <a:prstGeom prst="rect">
            <a:avLst/>
          </a:prstGeom>
          <a:blipFill>
            <a:blip r:embed="rId11" cstate="print"/>
            <a:stretch>
              <a:fillRect/>
            </a:stretch>
          </a:blipFill>
        </p:spPr>
        <p:txBody>
          <a:bodyPr wrap="square" lIns="0" tIns="0" rIns="0" bIns="0" rtlCol="0"/>
          <a:lstStyle/>
          <a:p/>
        </p:txBody>
      </p:sp>
      <p:sp>
        <p:nvSpPr>
          <p:cNvPr id="66" name="object 66"/>
          <p:cNvSpPr/>
          <p:nvPr/>
        </p:nvSpPr>
        <p:spPr>
          <a:xfrm>
            <a:off x="4279638" y="2833491"/>
            <a:ext cx="623570" cy="311785"/>
          </a:xfrm>
          <a:custGeom>
            <a:avLst/>
            <a:gdLst/>
            <a:ahLst/>
            <a:cxnLst/>
            <a:rect l="l" t="t" r="r" b="b"/>
            <a:pathLst>
              <a:path w="623570" h="311785">
                <a:moveTo>
                  <a:pt x="0" y="311514"/>
                </a:moveTo>
                <a:lnTo>
                  <a:pt x="623023" y="311514"/>
                </a:lnTo>
                <a:lnTo>
                  <a:pt x="623023" y="0"/>
                </a:lnTo>
                <a:lnTo>
                  <a:pt x="0" y="0"/>
                </a:lnTo>
                <a:lnTo>
                  <a:pt x="0" y="311514"/>
                </a:lnTo>
                <a:close/>
              </a:path>
            </a:pathLst>
          </a:custGeom>
          <a:solidFill>
            <a:srgbClr val="FCC438"/>
          </a:solidFill>
        </p:spPr>
        <p:txBody>
          <a:bodyPr wrap="square" lIns="0" tIns="0" rIns="0" bIns="0" rtlCol="0"/>
          <a:lstStyle/>
          <a:p/>
        </p:txBody>
      </p:sp>
      <p:sp>
        <p:nvSpPr>
          <p:cNvPr id="67" name="object 67"/>
          <p:cNvSpPr/>
          <p:nvPr/>
        </p:nvSpPr>
        <p:spPr>
          <a:xfrm>
            <a:off x="4279638" y="2833491"/>
            <a:ext cx="623570" cy="311785"/>
          </a:xfrm>
          <a:custGeom>
            <a:avLst/>
            <a:gdLst/>
            <a:ahLst/>
            <a:cxnLst/>
            <a:rect l="l" t="t" r="r" b="b"/>
            <a:pathLst>
              <a:path w="623570" h="311785">
                <a:moveTo>
                  <a:pt x="0" y="0"/>
                </a:moveTo>
                <a:lnTo>
                  <a:pt x="623023" y="0"/>
                </a:lnTo>
                <a:lnTo>
                  <a:pt x="623023" y="311514"/>
                </a:lnTo>
                <a:lnTo>
                  <a:pt x="0" y="311514"/>
                </a:lnTo>
                <a:lnTo>
                  <a:pt x="0" y="0"/>
                </a:lnTo>
                <a:close/>
              </a:path>
            </a:pathLst>
          </a:custGeom>
          <a:ln w="15575">
            <a:solidFill>
              <a:srgbClr val="3D4752"/>
            </a:solidFill>
          </a:ln>
        </p:spPr>
        <p:txBody>
          <a:bodyPr wrap="square" lIns="0" tIns="0" rIns="0" bIns="0" rtlCol="0"/>
          <a:lstStyle/>
          <a:p/>
        </p:txBody>
      </p:sp>
      <p:sp>
        <p:nvSpPr>
          <p:cNvPr id="68" name="object 68"/>
          <p:cNvSpPr/>
          <p:nvPr/>
        </p:nvSpPr>
        <p:spPr>
          <a:xfrm>
            <a:off x="4398390" y="2939243"/>
            <a:ext cx="389190" cy="70328"/>
          </a:xfrm>
          <a:prstGeom prst="rect">
            <a:avLst/>
          </a:prstGeom>
          <a:blipFill>
            <a:blip r:embed="rId12" cstate="print"/>
            <a:stretch>
              <a:fillRect/>
            </a:stretch>
          </a:blipFill>
        </p:spPr>
        <p:txBody>
          <a:bodyPr wrap="square" lIns="0" tIns="0" rIns="0" bIns="0" rtlCol="0"/>
          <a:lstStyle/>
          <a:p/>
        </p:txBody>
      </p:sp>
      <p:sp>
        <p:nvSpPr>
          <p:cNvPr id="69" name="object 69"/>
          <p:cNvSpPr/>
          <p:nvPr/>
        </p:nvSpPr>
        <p:spPr>
          <a:xfrm>
            <a:off x="6012422" y="2798445"/>
            <a:ext cx="739840" cy="428332"/>
          </a:xfrm>
          <a:prstGeom prst="rect">
            <a:avLst/>
          </a:prstGeom>
          <a:blipFill>
            <a:blip r:embed="rId13" cstate="print"/>
            <a:stretch>
              <a:fillRect/>
            </a:stretch>
          </a:blipFill>
        </p:spPr>
        <p:txBody>
          <a:bodyPr wrap="square" lIns="0" tIns="0" rIns="0" bIns="0" rtlCol="0"/>
          <a:lstStyle/>
          <a:p/>
        </p:txBody>
      </p:sp>
      <p:sp>
        <p:nvSpPr>
          <p:cNvPr id="70" name="object 70"/>
          <p:cNvSpPr/>
          <p:nvPr/>
        </p:nvSpPr>
        <p:spPr>
          <a:xfrm>
            <a:off x="6070830" y="2833491"/>
            <a:ext cx="623570" cy="311785"/>
          </a:xfrm>
          <a:custGeom>
            <a:avLst/>
            <a:gdLst/>
            <a:ahLst/>
            <a:cxnLst/>
            <a:rect l="l" t="t" r="r" b="b"/>
            <a:pathLst>
              <a:path w="623570" h="311785">
                <a:moveTo>
                  <a:pt x="0" y="311514"/>
                </a:moveTo>
                <a:lnTo>
                  <a:pt x="623023" y="311514"/>
                </a:lnTo>
                <a:lnTo>
                  <a:pt x="623023" y="0"/>
                </a:lnTo>
                <a:lnTo>
                  <a:pt x="0" y="0"/>
                </a:lnTo>
                <a:lnTo>
                  <a:pt x="0" y="311514"/>
                </a:lnTo>
                <a:close/>
              </a:path>
            </a:pathLst>
          </a:custGeom>
          <a:solidFill>
            <a:srgbClr val="99D2F2"/>
          </a:solidFill>
        </p:spPr>
        <p:txBody>
          <a:bodyPr wrap="square" lIns="0" tIns="0" rIns="0" bIns="0" rtlCol="0"/>
          <a:lstStyle/>
          <a:p/>
        </p:txBody>
      </p:sp>
      <p:sp>
        <p:nvSpPr>
          <p:cNvPr id="71" name="object 71"/>
          <p:cNvSpPr/>
          <p:nvPr/>
        </p:nvSpPr>
        <p:spPr>
          <a:xfrm>
            <a:off x="6070830" y="2833491"/>
            <a:ext cx="623570" cy="311785"/>
          </a:xfrm>
          <a:custGeom>
            <a:avLst/>
            <a:gdLst/>
            <a:ahLst/>
            <a:cxnLst/>
            <a:rect l="l" t="t" r="r" b="b"/>
            <a:pathLst>
              <a:path w="623570" h="311785">
                <a:moveTo>
                  <a:pt x="0" y="0"/>
                </a:moveTo>
                <a:lnTo>
                  <a:pt x="623023" y="0"/>
                </a:lnTo>
                <a:lnTo>
                  <a:pt x="623023" y="311514"/>
                </a:lnTo>
                <a:lnTo>
                  <a:pt x="0" y="311514"/>
                </a:lnTo>
                <a:lnTo>
                  <a:pt x="0" y="0"/>
                </a:lnTo>
                <a:close/>
              </a:path>
            </a:pathLst>
          </a:custGeom>
          <a:ln w="15575">
            <a:solidFill>
              <a:srgbClr val="3D4752"/>
            </a:solidFill>
          </a:ln>
        </p:spPr>
        <p:txBody>
          <a:bodyPr wrap="square" lIns="0" tIns="0" rIns="0" bIns="0" rtlCol="0"/>
          <a:lstStyle/>
          <a:p/>
        </p:txBody>
      </p:sp>
      <p:sp>
        <p:nvSpPr>
          <p:cNvPr id="72" name="object 72"/>
          <p:cNvSpPr/>
          <p:nvPr/>
        </p:nvSpPr>
        <p:spPr>
          <a:xfrm>
            <a:off x="6288073" y="2939243"/>
            <a:ext cx="191159" cy="70064"/>
          </a:xfrm>
          <a:prstGeom prst="rect">
            <a:avLst/>
          </a:prstGeom>
          <a:blipFill>
            <a:blip r:embed="rId14" cstate="print"/>
            <a:stretch>
              <a:fillRect/>
            </a:stretch>
          </a:blipFill>
        </p:spPr>
        <p:txBody>
          <a:bodyPr wrap="square" lIns="0" tIns="0" rIns="0" bIns="0" rtlCol="0"/>
          <a:lstStyle/>
          <a:p/>
        </p:txBody>
      </p:sp>
      <p:sp>
        <p:nvSpPr>
          <p:cNvPr id="73" name="object 73"/>
          <p:cNvSpPr/>
          <p:nvPr/>
        </p:nvSpPr>
        <p:spPr>
          <a:xfrm>
            <a:off x="2352159" y="4843536"/>
            <a:ext cx="895596" cy="495307"/>
          </a:xfrm>
          <a:prstGeom prst="rect">
            <a:avLst/>
          </a:prstGeom>
          <a:blipFill>
            <a:blip r:embed="rId15" cstate="print"/>
            <a:stretch>
              <a:fillRect/>
            </a:stretch>
          </a:blipFill>
        </p:spPr>
        <p:txBody>
          <a:bodyPr wrap="square" lIns="0" tIns="0" rIns="0" bIns="0" rtlCol="0"/>
          <a:lstStyle/>
          <a:p/>
        </p:txBody>
      </p:sp>
      <p:sp>
        <p:nvSpPr>
          <p:cNvPr id="74" name="object 74"/>
          <p:cNvSpPr/>
          <p:nvPr/>
        </p:nvSpPr>
        <p:spPr>
          <a:xfrm>
            <a:off x="2410567" y="4875466"/>
            <a:ext cx="779145" cy="381635"/>
          </a:xfrm>
          <a:custGeom>
            <a:avLst/>
            <a:gdLst/>
            <a:ahLst/>
            <a:cxnLst/>
            <a:rect l="l" t="t" r="r" b="b"/>
            <a:pathLst>
              <a:path w="779144" h="381635">
                <a:moveTo>
                  <a:pt x="747627" y="0"/>
                </a:moveTo>
                <a:lnTo>
                  <a:pt x="31150" y="0"/>
                </a:lnTo>
                <a:lnTo>
                  <a:pt x="19055" y="2677"/>
                </a:lnTo>
                <a:lnTo>
                  <a:pt x="9150" y="9735"/>
                </a:lnTo>
                <a:lnTo>
                  <a:pt x="2458" y="19713"/>
                </a:lnTo>
                <a:lnTo>
                  <a:pt x="0" y="31151"/>
                </a:lnTo>
                <a:lnTo>
                  <a:pt x="0" y="350453"/>
                </a:lnTo>
                <a:lnTo>
                  <a:pt x="2458" y="361892"/>
                </a:lnTo>
                <a:lnTo>
                  <a:pt x="9150" y="371870"/>
                </a:lnTo>
                <a:lnTo>
                  <a:pt x="19055" y="378928"/>
                </a:lnTo>
                <a:lnTo>
                  <a:pt x="31150" y="381605"/>
                </a:lnTo>
                <a:lnTo>
                  <a:pt x="747627" y="381605"/>
                </a:lnTo>
                <a:lnTo>
                  <a:pt x="759723" y="378928"/>
                </a:lnTo>
                <a:lnTo>
                  <a:pt x="769628" y="371870"/>
                </a:lnTo>
                <a:lnTo>
                  <a:pt x="776321" y="361892"/>
                </a:lnTo>
                <a:lnTo>
                  <a:pt x="778779" y="350453"/>
                </a:lnTo>
                <a:lnTo>
                  <a:pt x="778779" y="31151"/>
                </a:lnTo>
                <a:lnTo>
                  <a:pt x="776321" y="19713"/>
                </a:lnTo>
                <a:lnTo>
                  <a:pt x="769628" y="9735"/>
                </a:lnTo>
                <a:lnTo>
                  <a:pt x="759723" y="2677"/>
                </a:lnTo>
                <a:lnTo>
                  <a:pt x="747627" y="0"/>
                </a:lnTo>
                <a:close/>
              </a:path>
            </a:pathLst>
          </a:custGeom>
          <a:solidFill>
            <a:srgbClr val="EF8D22"/>
          </a:solidFill>
        </p:spPr>
        <p:txBody>
          <a:bodyPr wrap="square" lIns="0" tIns="0" rIns="0" bIns="0" rtlCol="0"/>
          <a:lstStyle/>
          <a:p/>
        </p:txBody>
      </p:sp>
      <p:sp>
        <p:nvSpPr>
          <p:cNvPr id="75" name="object 75"/>
          <p:cNvSpPr/>
          <p:nvPr/>
        </p:nvSpPr>
        <p:spPr>
          <a:xfrm>
            <a:off x="2410567" y="4875467"/>
            <a:ext cx="779145" cy="381635"/>
          </a:xfrm>
          <a:custGeom>
            <a:avLst/>
            <a:gdLst/>
            <a:ahLst/>
            <a:cxnLst/>
            <a:rect l="l" t="t" r="r" b="b"/>
            <a:pathLst>
              <a:path w="779144" h="381635">
                <a:moveTo>
                  <a:pt x="0" y="31151"/>
                </a:moveTo>
                <a:lnTo>
                  <a:pt x="2458" y="19713"/>
                </a:lnTo>
                <a:lnTo>
                  <a:pt x="9150" y="9734"/>
                </a:lnTo>
                <a:lnTo>
                  <a:pt x="19055" y="2677"/>
                </a:lnTo>
                <a:lnTo>
                  <a:pt x="31151" y="0"/>
                </a:lnTo>
                <a:lnTo>
                  <a:pt x="747628" y="0"/>
                </a:lnTo>
                <a:lnTo>
                  <a:pt x="759723" y="2677"/>
                </a:lnTo>
                <a:lnTo>
                  <a:pt x="769628" y="9734"/>
                </a:lnTo>
                <a:lnTo>
                  <a:pt x="776321" y="19713"/>
                </a:lnTo>
                <a:lnTo>
                  <a:pt x="778779" y="31151"/>
                </a:lnTo>
                <a:lnTo>
                  <a:pt x="778779" y="350453"/>
                </a:lnTo>
                <a:lnTo>
                  <a:pt x="776321" y="361891"/>
                </a:lnTo>
                <a:lnTo>
                  <a:pt x="769628" y="371870"/>
                </a:lnTo>
                <a:lnTo>
                  <a:pt x="759723" y="378927"/>
                </a:lnTo>
                <a:lnTo>
                  <a:pt x="747628" y="381604"/>
                </a:lnTo>
                <a:lnTo>
                  <a:pt x="31151" y="381604"/>
                </a:lnTo>
                <a:lnTo>
                  <a:pt x="19055" y="378927"/>
                </a:lnTo>
                <a:lnTo>
                  <a:pt x="9150" y="371870"/>
                </a:lnTo>
                <a:lnTo>
                  <a:pt x="2458" y="361891"/>
                </a:lnTo>
                <a:lnTo>
                  <a:pt x="0" y="350453"/>
                </a:lnTo>
                <a:lnTo>
                  <a:pt x="0" y="31151"/>
                </a:lnTo>
                <a:close/>
              </a:path>
            </a:pathLst>
          </a:custGeom>
          <a:ln w="15575">
            <a:solidFill>
              <a:srgbClr val="3D4752"/>
            </a:solidFill>
          </a:ln>
        </p:spPr>
        <p:txBody>
          <a:bodyPr wrap="square" lIns="0" tIns="0" rIns="0" bIns="0" rtlCol="0"/>
          <a:lstStyle/>
          <a:p/>
        </p:txBody>
      </p:sp>
      <p:sp>
        <p:nvSpPr>
          <p:cNvPr id="76" name="object 76"/>
          <p:cNvSpPr/>
          <p:nvPr/>
        </p:nvSpPr>
        <p:spPr>
          <a:xfrm>
            <a:off x="2538312" y="5018775"/>
            <a:ext cx="178732" cy="67255"/>
          </a:xfrm>
          <a:prstGeom prst="rect">
            <a:avLst/>
          </a:prstGeom>
          <a:blipFill>
            <a:blip r:embed="rId16" cstate="print"/>
            <a:stretch>
              <a:fillRect/>
            </a:stretch>
          </a:blipFill>
        </p:spPr>
        <p:txBody>
          <a:bodyPr wrap="square" lIns="0" tIns="0" rIns="0" bIns="0" rtlCol="0"/>
          <a:lstStyle/>
          <a:p/>
        </p:txBody>
      </p:sp>
      <p:sp>
        <p:nvSpPr>
          <p:cNvPr id="77" name="object 77"/>
          <p:cNvSpPr/>
          <p:nvPr/>
        </p:nvSpPr>
        <p:spPr>
          <a:xfrm>
            <a:off x="2747462" y="5016263"/>
            <a:ext cx="230287" cy="71122"/>
          </a:xfrm>
          <a:prstGeom prst="rect">
            <a:avLst/>
          </a:prstGeom>
          <a:blipFill>
            <a:blip r:embed="rId17" cstate="print"/>
            <a:stretch>
              <a:fillRect/>
            </a:stretch>
          </a:blipFill>
        </p:spPr>
        <p:txBody>
          <a:bodyPr wrap="square" lIns="0" tIns="0" rIns="0" bIns="0" rtlCol="0"/>
          <a:lstStyle/>
          <a:p/>
        </p:txBody>
      </p:sp>
      <p:sp>
        <p:nvSpPr>
          <p:cNvPr id="78" name="object 78"/>
          <p:cNvSpPr/>
          <p:nvPr/>
        </p:nvSpPr>
        <p:spPr>
          <a:xfrm>
            <a:off x="3016265" y="5019701"/>
            <a:ext cx="45720" cy="66675"/>
          </a:xfrm>
          <a:custGeom>
            <a:avLst/>
            <a:gdLst/>
            <a:ahLst/>
            <a:cxnLst/>
            <a:rect l="l" t="t" r="r" b="b"/>
            <a:pathLst>
              <a:path w="45719" h="66675">
                <a:moveTo>
                  <a:pt x="8460" y="49970"/>
                </a:moveTo>
                <a:lnTo>
                  <a:pt x="0" y="51028"/>
                </a:lnTo>
                <a:lnTo>
                  <a:pt x="9369" y="63450"/>
                </a:lnTo>
                <a:lnTo>
                  <a:pt x="25382" y="66131"/>
                </a:lnTo>
                <a:lnTo>
                  <a:pt x="39538" y="59753"/>
                </a:lnTo>
                <a:lnTo>
                  <a:pt x="14277" y="59753"/>
                </a:lnTo>
                <a:lnTo>
                  <a:pt x="10312" y="56051"/>
                </a:lnTo>
                <a:lnTo>
                  <a:pt x="8460" y="49970"/>
                </a:lnTo>
                <a:close/>
              </a:path>
              <a:path w="45719" h="66675">
                <a:moveTo>
                  <a:pt x="40539" y="31330"/>
                </a:moveTo>
                <a:lnTo>
                  <a:pt x="17450" y="31330"/>
                </a:lnTo>
                <a:lnTo>
                  <a:pt x="26373" y="31396"/>
                </a:lnTo>
                <a:lnTo>
                  <a:pt x="33810" y="35726"/>
                </a:lnTo>
                <a:lnTo>
                  <a:pt x="36487" y="44418"/>
                </a:lnTo>
                <a:lnTo>
                  <a:pt x="35693" y="53936"/>
                </a:lnTo>
                <a:lnTo>
                  <a:pt x="31462" y="59489"/>
                </a:lnTo>
                <a:lnTo>
                  <a:pt x="22209" y="59753"/>
                </a:lnTo>
                <a:lnTo>
                  <a:pt x="39538" y="59753"/>
                </a:lnTo>
                <a:lnTo>
                  <a:pt x="40006" y="59542"/>
                </a:lnTo>
                <a:lnTo>
                  <a:pt x="45212" y="44154"/>
                </a:lnTo>
                <a:lnTo>
                  <a:pt x="42254" y="32636"/>
                </a:lnTo>
                <a:lnTo>
                  <a:pt x="40539" y="31330"/>
                </a:lnTo>
                <a:close/>
              </a:path>
              <a:path w="45719" h="66675">
                <a:moveTo>
                  <a:pt x="41509" y="0"/>
                </a:moveTo>
                <a:lnTo>
                  <a:pt x="4230" y="0"/>
                </a:lnTo>
                <a:lnTo>
                  <a:pt x="2115" y="35429"/>
                </a:lnTo>
                <a:lnTo>
                  <a:pt x="10312" y="35429"/>
                </a:lnTo>
                <a:lnTo>
                  <a:pt x="17450" y="31330"/>
                </a:lnTo>
                <a:lnTo>
                  <a:pt x="40539" y="31330"/>
                </a:lnTo>
                <a:lnTo>
                  <a:pt x="36198" y="28025"/>
                </a:lnTo>
                <a:lnTo>
                  <a:pt x="10576" y="28025"/>
                </a:lnTo>
                <a:lnTo>
                  <a:pt x="11898" y="7138"/>
                </a:lnTo>
                <a:lnTo>
                  <a:pt x="41509" y="7138"/>
                </a:lnTo>
                <a:lnTo>
                  <a:pt x="41509" y="0"/>
                </a:lnTo>
                <a:close/>
              </a:path>
              <a:path w="45719" h="66675">
                <a:moveTo>
                  <a:pt x="21565" y="24076"/>
                </a:moveTo>
                <a:lnTo>
                  <a:pt x="10576" y="28025"/>
                </a:lnTo>
                <a:lnTo>
                  <a:pt x="36198" y="28025"/>
                </a:lnTo>
                <a:lnTo>
                  <a:pt x="33248" y="25778"/>
                </a:lnTo>
                <a:lnTo>
                  <a:pt x="21565" y="24076"/>
                </a:lnTo>
                <a:close/>
              </a:path>
            </a:pathLst>
          </a:custGeom>
          <a:solidFill>
            <a:srgbClr val="3D4752"/>
          </a:solidFill>
        </p:spPr>
        <p:txBody>
          <a:bodyPr wrap="square" lIns="0" tIns="0" rIns="0" bIns="0" rtlCol="0"/>
          <a:lstStyle/>
          <a:p/>
        </p:txBody>
      </p:sp>
      <p:sp>
        <p:nvSpPr>
          <p:cNvPr id="79" name="object 79"/>
          <p:cNvSpPr/>
          <p:nvPr/>
        </p:nvSpPr>
        <p:spPr>
          <a:xfrm>
            <a:off x="3428822" y="4205711"/>
            <a:ext cx="941544" cy="506210"/>
          </a:xfrm>
          <a:prstGeom prst="rect">
            <a:avLst/>
          </a:prstGeom>
          <a:blipFill>
            <a:blip r:embed="rId18" cstate="print"/>
            <a:stretch>
              <a:fillRect/>
            </a:stretch>
          </a:blipFill>
        </p:spPr>
        <p:txBody>
          <a:bodyPr wrap="square" lIns="0" tIns="0" rIns="0" bIns="0" rtlCol="0"/>
          <a:lstStyle/>
          <a:p/>
        </p:txBody>
      </p:sp>
      <p:sp>
        <p:nvSpPr>
          <p:cNvPr id="80" name="object 80"/>
          <p:cNvSpPr/>
          <p:nvPr/>
        </p:nvSpPr>
        <p:spPr>
          <a:xfrm>
            <a:off x="3487619" y="4240756"/>
            <a:ext cx="824865" cy="389890"/>
          </a:xfrm>
          <a:custGeom>
            <a:avLst/>
            <a:gdLst/>
            <a:ahLst/>
            <a:cxnLst/>
            <a:rect l="l" t="t" r="r" b="b"/>
            <a:pathLst>
              <a:path w="824864" h="389889">
                <a:moveTo>
                  <a:pt x="0" y="389392"/>
                </a:moveTo>
                <a:lnTo>
                  <a:pt x="824727" y="389392"/>
                </a:lnTo>
                <a:lnTo>
                  <a:pt x="824727" y="0"/>
                </a:lnTo>
                <a:lnTo>
                  <a:pt x="0" y="0"/>
                </a:lnTo>
                <a:lnTo>
                  <a:pt x="0" y="389392"/>
                </a:lnTo>
                <a:close/>
              </a:path>
            </a:pathLst>
          </a:custGeom>
          <a:solidFill>
            <a:srgbClr val="7AB648"/>
          </a:solidFill>
        </p:spPr>
        <p:txBody>
          <a:bodyPr wrap="square" lIns="0" tIns="0" rIns="0" bIns="0" rtlCol="0"/>
          <a:lstStyle/>
          <a:p/>
        </p:txBody>
      </p:sp>
      <p:sp>
        <p:nvSpPr>
          <p:cNvPr id="81" name="object 81"/>
          <p:cNvSpPr/>
          <p:nvPr/>
        </p:nvSpPr>
        <p:spPr>
          <a:xfrm>
            <a:off x="3487619" y="4240757"/>
            <a:ext cx="824865" cy="389890"/>
          </a:xfrm>
          <a:custGeom>
            <a:avLst/>
            <a:gdLst/>
            <a:ahLst/>
            <a:cxnLst/>
            <a:rect l="l" t="t" r="r" b="b"/>
            <a:pathLst>
              <a:path w="824864" h="389889">
                <a:moveTo>
                  <a:pt x="0" y="0"/>
                </a:moveTo>
                <a:lnTo>
                  <a:pt x="824727" y="0"/>
                </a:lnTo>
                <a:lnTo>
                  <a:pt x="824727" y="389392"/>
                </a:lnTo>
                <a:lnTo>
                  <a:pt x="0" y="389392"/>
                </a:lnTo>
                <a:lnTo>
                  <a:pt x="0" y="0"/>
                </a:lnTo>
                <a:close/>
              </a:path>
            </a:pathLst>
          </a:custGeom>
          <a:ln w="15575">
            <a:solidFill>
              <a:srgbClr val="3D4752"/>
            </a:solidFill>
          </a:ln>
        </p:spPr>
        <p:txBody>
          <a:bodyPr wrap="square" lIns="0" tIns="0" rIns="0" bIns="0" rtlCol="0"/>
          <a:lstStyle/>
          <a:p/>
        </p:txBody>
      </p:sp>
      <p:sp>
        <p:nvSpPr>
          <p:cNvPr id="82" name="object 82"/>
          <p:cNvSpPr/>
          <p:nvPr/>
        </p:nvSpPr>
        <p:spPr>
          <a:xfrm>
            <a:off x="3641495" y="4388885"/>
            <a:ext cx="121621" cy="65570"/>
          </a:xfrm>
          <a:prstGeom prst="rect">
            <a:avLst/>
          </a:prstGeom>
          <a:blipFill>
            <a:blip r:embed="rId19" cstate="print"/>
            <a:stretch>
              <a:fillRect/>
            </a:stretch>
          </a:blipFill>
        </p:spPr>
        <p:txBody>
          <a:bodyPr wrap="square" lIns="0" tIns="0" rIns="0" bIns="0" rtlCol="0"/>
          <a:lstStyle/>
          <a:p/>
        </p:txBody>
      </p:sp>
      <p:sp>
        <p:nvSpPr>
          <p:cNvPr id="83" name="object 83"/>
          <p:cNvSpPr/>
          <p:nvPr/>
        </p:nvSpPr>
        <p:spPr>
          <a:xfrm>
            <a:off x="3803070" y="4385447"/>
            <a:ext cx="361957" cy="88837"/>
          </a:xfrm>
          <a:prstGeom prst="rect">
            <a:avLst/>
          </a:prstGeom>
          <a:blipFill>
            <a:blip r:embed="rId20" cstate="print"/>
            <a:stretch>
              <a:fillRect/>
            </a:stretch>
          </a:blipFill>
        </p:spPr>
        <p:txBody>
          <a:bodyPr wrap="square" lIns="0" tIns="0" rIns="0" bIns="0" rtlCol="0"/>
          <a:lstStyle/>
          <a:p/>
        </p:txBody>
      </p:sp>
      <p:sp>
        <p:nvSpPr>
          <p:cNvPr id="84" name="object 84"/>
          <p:cNvSpPr/>
          <p:nvPr/>
        </p:nvSpPr>
        <p:spPr>
          <a:xfrm>
            <a:off x="4820889" y="4205711"/>
            <a:ext cx="941544" cy="506210"/>
          </a:xfrm>
          <a:prstGeom prst="rect">
            <a:avLst/>
          </a:prstGeom>
          <a:blipFill>
            <a:blip r:embed="rId21" cstate="print"/>
            <a:stretch>
              <a:fillRect/>
            </a:stretch>
          </a:blipFill>
        </p:spPr>
        <p:txBody>
          <a:bodyPr wrap="square" lIns="0" tIns="0" rIns="0" bIns="0" rtlCol="0"/>
          <a:lstStyle/>
          <a:p/>
        </p:txBody>
      </p:sp>
      <p:sp>
        <p:nvSpPr>
          <p:cNvPr id="85" name="object 85"/>
          <p:cNvSpPr/>
          <p:nvPr/>
        </p:nvSpPr>
        <p:spPr>
          <a:xfrm>
            <a:off x="4879687" y="4240756"/>
            <a:ext cx="824865" cy="389890"/>
          </a:xfrm>
          <a:custGeom>
            <a:avLst/>
            <a:gdLst/>
            <a:ahLst/>
            <a:cxnLst/>
            <a:rect l="l" t="t" r="r" b="b"/>
            <a:pathLst>
              <a:path w="824864" h="389889">
                <a:moveTo>
                  <a:pt x="0" y="389392"/>
                </a:moveTo>
                <a:lnTo>
                  <a:pt x="824727" y="389392"/>
                </a:lnTo>
                <a:lnTo>
                  <a:pt x="824727" y="0"/>
                </a:lnTo>
                <a:lnTo>
                  <a:pt x="0" y="0"/>
                </a:lnTo>
                <a:lnTo>
                  <a:pt x="0" y="389392"/>
                </a:lnTo>
                <a:close/>
              </a:path>
            </a:pathLst>
          </a:custGeom>
          <a:solidFill>
            <a:srgbClr val="1BB193"/>
          </a:solidFill>
        </p:spPr>
        <p:txBody>
          <a:bodyPr wrap="square" lIns="0" tIns="0" rIns="0" bIns="0" rtlCol="0"/>
          <a:lstStyle/>
          <a:p/>
        </p:txBody>
      </p:sp>
      <p:sp>
        <p:nvSpPr>
          <p:cNvPr id="86" name="object 86"/>
          <p:cNvSpPr/>
          <p:nvPr/>
        </p:nvSpPr>
        <p:spPr>
          <a:xfrm>
            <a:off x="4879687" y="4240757"/>
            <a:ext cx="824865" cy="389890"/>
          </a:xfrm>
          <a:custGeom>
            <a:avLst/>
            <a:gdLst/>
            <a:ahLst/>
            <a:cxnLst/>
            <a:rect l="l" t="t" r="r" b="b"/>
            <a:pathLst>
              <a:path w="824864" h="389889">
                <a:moveTo>
                  <a:pt x="0" y="0"/>
                </a:moveTo>
                <a:lnTo>
                  <a:pt x="824727" y="0"/>
                </a:lnTo>
                <a:lnTo>
                  <a:pt x="824727" y="389392"/>
                </a:lnTo>
                <a:lnTo>
                  <a:pt x="0" y="389392"/>
                </a:lnTo>
                <a:lnTo>
                  <a:pt x="0" y="0"/>
                </a:lnTo>
                <a:close/>
              </a:path>
            </a:pathLst>
          </a:custGeom>
          <a:ln w="15575">
            <a:solidFill>
              <a:srgbClr val="3D4752"/>
            </a:solidFill>
          </a:ln>
        </p:spPr>
        <p:txBody>
          <a:bodyPr wrap="square" lIns="0" tIns="0" rIns="0" bIns="0" rtlCol="0"/>
          <a:lstStyle/>
          <a:p/>
        </p:txBody>
      </p:sp>
      <p:sp>
        <p:nvSpPr>
          <p:cNvPr id="87" name="object 87"/>
          <p:cNvSpPr/>
          <p:nvPr/>
        </p:nvSpPr>
        <p:spPr>
          <a:xfrm>
            <a:off x="5001867" y="4388731"/>
            <a:ext cx="188249" cy="65723"/>
          </a:xfrm>
          <a:prstGeom prst="rect">
            <a:avLst/>
          </a:prstGeom>
          <a:blipFill>
            <a:blip r:embed="rId22" cstate="print"/>
            <a:stretch>
              <a:fillRect/>
            </a:stretch>
          </a:blipFill>
        </p:spPr>
        <p:txBody>
          <a:bodyPr wrap="square" lIns="0" tIns="0" rIns="0" bIns="0" rtlCol="0"/>
          <a:lstStyle/>
          <a:p/>
        </p:txBody>
      </p:sp>
      <p:sp>
        <p:nvSpPr>
          <p:cNvPr id="88" name="object 88"/>
          <p:cNvSpPr/>
          <p:nvPr/>
        </p:nvSpPr>
        <p:spPr>
          <a:xfrm>
            <a:off x="5226874" y="4385447"/>
            <a:ext cx="361957" cy="88837"/>
          </a:xfrm>
          <a:prstGeom prst="rect">
            <a:avLst/>
          </a:prstGeom>
          <a:blipFill>
            <a:blip r:embed="rId23" cstate="print"/>
            <a:stretch>
              <a:fillRect/>
            </a:stretch>
          </a:blipFill>
        </p:spPr>
        <p:txBody>
          <a:bodyPr wrap="square" lIns="0" tIns="0" rIns="0" bIns="0" rtlCol="0"/>
          <a:lstStyle/>
          <a:p/>
        </p:txBody>
      </p:sp>
      <p:sp>
        <p:nvSpPr>
          <p:cNvPr id="89" name="object 89"/>
          <p:cNvSpPr/>
          <p:nvPr/>
        </p:nvSpPr>
        <p:spPr>
          <a:xfrm>
            <a:off x="3374307" y="4843536"/>
            <a:ext cx="1051352" cy="495307"/>
          </a:xfrm>
          <a:prstGeom prst="rect">
            <a:avLst/>
          </a:prstGeom>
          <a:blipFill>
            <a:blip r:embed="rId24" cstate="print"/>
            <a:stretch>
              <a:fillRect/>
            </a:stretch>
          </a:blipFill>
        </p:spPr>
        <p:txBody>
          <a:bodyPr wrap="square" lIns="0" tIns="0" rIns="0" bIns="0" rtlCol="0"/>
          <a:lstStyle/>
          <a:p/>
        </p:txBody>
      </p:sp>
      <p:sp>
        <p:nvSpPr>
          <p:cNvPr id="90" name="object 90"/>
          <p:cNvSpPr/>
          <p:nvPr/>
        </p:nvSpPr>
        <p:spPr>
          <a:xfrm>
            <a:off x="3432716" y="4875466"/>
            <a:ext cx="934719" cy="381635"/>
          </a:xfrm>
          <a:custGeom>
            <a:avLst/>
            <a:gdLst/>
            <a:ahLst/>
            <a:cxnLst/>
            <a:rect l="l" t="t" r="r" b="b"/>
            <a:pathLst>
              <a:path w="934720" h="381635">
                <a:moveTo>
                  <a:pt x="903384" y="0"/>
                </a:moveTo>
                <a:lnTo>
                  <a:pt x="31150" y="0"/>
                </a:lnTo>
                <a:lnTo>
                  <a:pt x="19055" y="2677"/>
                </a:lnTo>
                <a:lnTo>
                  <a:pt x="9150" y="9735"/>
                </a:lnTo>
                <a:lnTo>
                  <a:pt x="2457" y="19713"/>
                </a:lnTo>
                <a:lnTo>
                  <a:pt x="0" y="31151"/>
                </a:lnTo>
                <a:lnTo>
                  <a:pt x="0" y="350453"/>
                </a:lnTo>
                <a:lnTo>
                  <a:pt x="2457" y="361892"/>
                </a:lnTo>
                <a:lnTo>
                  <a:pt x="9150" y="371870"/>
                </a:lnTo>
                <a:lnTo>
                  <a:pt x="19055" y="378928"/>
                </a:lnTo>
                <a:lnTo>
                  <a:pt x="31150" y="381605"/>
                </a:lnTo>
                <a:lnTo>
                  <a:pt x="903384" y="381605"/>
                </a:lnTo>
                <a:lnTo>
                  <a:pt x="915478" y="378928"/>
                </a:lnTo>
                <a:lnTo>
                  <a:pt x="925383" y="371870"/>
                </a:lnTo>
                <a:lnTo>
                  <a:pt x="932076" y="361892"/>
                </a:lnTo>
                <a:lnTo>
                  <a:pt x="934534" y="350453"/>
                </a:lnTo>
                <a:lnTo>
                  <a:pt x="934534" y="31151"/>
                </a:lnTo>
                <a:lnTo>
                  <a:pt x="932076" y="19713"/>
                </a:lnTo>
                <a:lnTo>
                  <a:pt x="925383" y="9735"/>
                </a:lnTo>
                <a:lnTo>
                  <a:pt x="915478" y="2677"/>
                </a:lnTo>
                <a:lnTo>
                  <a:pt x="903384" y="0"/>
                </a:lnTo>
                <a:close/>
              </a:path>
            </a:pathLst>
          </a:custGeom>
          <a:solidFill>
            <a:srgbClr val="7AB648"/>
          </a:solidFill>
        </p:spPr>
        <p:txBody>
          <a:bodyPr wrap="square" lIns="0" tIns="0" rIns="0" bIns="0" rtlCol="0"/>
          <a:lstStyle/>
          <a:p/>
        </p:txBody>
      </p:sp>
      <p:sp>
        <p:nvSpPr>
          <p:cNvPr id="91" name="object 91"/>
          <p:cNvSpPr/>
          <p:nvPr/>
        </p:nvSpPr>
        <p:spPr>
          <a:xfrm>
            <a:off x="3432715" y="4875467"/>
            <a:ext cx="934719" cy="381635"/>
          </a:xfrm>
          <a:custGeom>
            <a:avLst/>
            <a:gdLst/>
            <a:ahLst/>
            <a:cxnLst/>
            <a:rect l="l" t="t" r="r" b="b"/>
            <a:pathLst>
              <a:path w="934720" h="381635">
                <a:moveTo>
                  <a:pt x="0" y="31151"/>
                </a:moveTo>
                <a:lnTo>
                  <a:pt x="2458" y="19713"/>
                </a:lnTo>
                <a:lnTo>
                  <a:pt x="9150" y="9734"/>
                </a:lnTo>
                <a:lnTo>
                  <a:pt x="19055" y="2677"/>
                </a:lnTo>
                <a:lnTo>
                  <a:pt x="31151" y="0"/>
                </a:lnTo>
                <a:lnTo>
                  <a:pt x="903384" y="0"/>
                </a:lnTo>
                <a:lnTo>
                  <a:pt x="915479" y="2677"/>
                </a:lnTo>
                <a:lnTo>
                  <a:pt x="925384" y="9734"/>
                </a:lnTo>
                <a:lnTo>
                  <a:pt x="932077" y="19713"/>
                </a:lnTo>
                <a:lnTo>
                  <a:pt x="934535" y="31151"/>
                </a:lnTo>
                <a:lnTo>
                  <a:pt x="934535" y="350453"/>
                </a:lnTo>
                <a:lnTo>
                  <a:pt x="932077" y="361891"/>
                </a:lnTo>
                <a:lnTo>
                  <a:pt x="925384" y="371870"/>
                </a:lnTo>
                <a:lnTo>
                  <a:pt x="915479" y="378927"/>
                </a:lnTo>
                <a:lnTo>
                  <a:pt x="903384" y="381604"/>
                </a:lnTo>
                <a:lnTo>
                  <a:pt x="31151" y="381604"/>
                </a:lnTo>
                <a:lnTo>
                  <a:pt x="19055" y="378927"/>
                </a:lnTo>
                <a:lnTo>
                  <a:pt x="9150" y="371870"/>
                </a:lnTo>
                <a:lnTo>
                  <a:pt x="2458" y="361891"/>
                </a:lnTo>
                <a:lnTo>
                  <a:pt x="0" y="350453"/>
                </a:lnTo>
                <a:lnTo>
                  <a:pt x="0" y="31151"/>
                </a:lnTo>
                <a:close/>
              </a:path>
            </a:pathLst>
          </a:custGeom>
          <a:ln w="15575">
            <a:solidFill>
              <a:srgbClr val="3D4752"/>
            </a:solidFill>
          </a:ln>
        </p:spPr>
        <p:txBody>
          <a:bodyPr wrap="square" lIns="0" tIns="0" rIns="0" bIns="0" rtlCol="0"/>
          <a:lstStyle/>
          <a:p/>
        </p:txBody>
      </p:sp>
      <p:sp>
        <p:nvSpPr>
          <p:cNvPr id="92" name="object 92"/>
          <p:cNvSpPr/>
          <p:nvPr/>
        </p:nvSpPr>
        <p:spPr>
          <a:xfrm>
            <a:off x="3514051" y="5019565"/>
            <a:ext cx="50800" cy="66040"/>
          </a:xfrm>
          <a:custGeom>
            <a:avLst/>
            <a:gdLst/>
            <a:ahLst/>
            <a:cxnLst/>
            <a:rect l="l" t="t" r="r" b="b"/>
            <a:pathLst>
              <a:path w="50800" h="66039">
                <a:moveTo>
                  <a:pt x="17594" y="0"/>
                </a:moveTo>
                <a:lnTo>
                  <a:pt x="0" y="136"/>
                </a:lnTo>
                <a:lnTo>
                  <a:pt x="0" y="65706"/>
                </a:lnTo>
                <a:lnTo>
                  <a:pt x="8724" y="65706"/>
                </a:lnTo>
                <a:lnTo>
                  <a:pt x="8724" y="40060"/>
                </a:lnTo>
                <a:lnTo>
                  <a:pt x="25586" y="40060"/>
                </a:lnTo>
                <a:lnTo>
                  <a:pt x="37642" y="38143"/>
                </a:lnTo>
                <a:lnTo>
                  <a:pt x="44819" y="33388"/>
                </a:lnTo>
                <a:lnTo>
                  <a:pt x="20205" y="33388"/>
                </a:lnTo>
                <a:lnTo>
                  <a:pt x="8724" y="33185"/>
                </a:lnTo>
                <a:lnTo>
                  <a:pt x="8724" y="7275"/>
                </a:lnTo>
                <a:lnTo>
                  <a:pt x="45953" y="7175"/>
                </a:lnTo>
                <a:lnTo>
                  <a:pt x="45843" y="6866"/>
                </a:lnTo>
                <a:lnTo>
                  <a:pt x="33875" y="1226"/>
                </a:lnTo>
                <a:lnTo>
                  <a:pt x="17594" y="0"/>
                </a:lnTo>
                <a:close/>
              </a:path>
              <a:path w="50800" h="66039">
                <a:moveTo>
                  <a:pt x="25586" y="40060"/>
                </a:moveTo>
                <a:lnTo>
                  <a:pt x="8724" y="40060"/>
                </a:lnTo>
                <a:lnTo>
                  <a:pt x="24286" y="40266"/>
                </a:lnTo>
                <a:lnTo>
                  <a:pt x="25586" y="40060"/>
                </a:lnTo>
                <a:close/>
              </a:path>
              <a:path w="50800" h="66039">
                <a:moveTo>
                  <a:pt x="45953" y="7175"/>
                </a:moveTo>
                <a:lnTo>
                  <a:pt x="20093" y="7175"/>
                </a:lnTo>
                <a:lnTo>
                  <a:pt x="30669" y="7869"/>
                </a:lnTo>
                <a:lnTo>
                  <a:pt x="38469" y="11439"/>
                </a:lnTo>
                <a:lnTo>
                  <a:pt x="41509" y="19966"/>
                </a:lnTo>
                <a:lnTo>
                  <a:pt x="38506" y="28835"/>
                </a:lnTo>
                <a:lnTo>
                  <a:pt x="30768" y="32623"/>
                </a:lnTo>
                <a:lnTo>
                  <a:pt x="20205" y="33388"/>
                </a:lnTo>
                <a:lnTo>
                  <a:pt x="44819" y="33388"/>
                </a:lnTo>
                <a:lnTo>
                  <a:pt x="46983" y="31954"/>
                </a:lnTo>
                <a:lnTo>
                  <a:pt x="50499" y="19966"/>
                </a:lnTo>
                <a:lnTo>
                  <a:pt x="45953" y="7175"/>
                </a:lnTo>
                <a:close/>
              </a:path>
            </a:pathLst>
          </a:custGeom>
          <a:solidFill>
            <a:srgbClr val="3D4752"/>
          </a:solidFill>
        </p:spPr>
        <p:txBody>
          <a:bodyPr wrap="square" lIns="0" tIns="0" rIns="0" bIns="0" rtlCol="0"/>
          <a:lstStyle/>
          <a:p/>
        </p:txBody>
      </p:sp>
      <p:sp>
        <p:nvSpPr>
          <p:cNvPr id="93" name="object 93"/>
          <p:cNvSpPr/>
          <p:nvPr/>
        </p:nvSpPr>
        <p:spPr>
          <a:xfrm>
            <a:off x="3577506" y="5019548"/>
            <a:ext cx="56515" cy="66040"/>
          </a:xfrm>
          <a:custGeom>
            <a:avLst/>
            <a:gdLst/>
            <a:ahLst/>
            <a:cxnLst/>
            <a:rect l="l" t="t" r="r" b="b"/>
            <a:pathLst>
              <a:path w="56514" h="66039">
                <a:moveTo>
                  <a:pt x="18276" y="0"/>
                </a:moveTo>
                <a:lnTo>
                  <a:pt x="0" y="153"/>
                </a:lnTo>
                <a:lnTo>
                  <a:pt x="0" y="65723"/>
                </a:lnTo>
                <a:lnTo>
                  <a:pt x="8724" y="65723"/>
                </a:lnTo>
                <a:lnTo>
                  <a:pt x="8724" y="38490"/>
                </a:lnTo>
                <a:lnTo>
                  <a:pt x="38501" y="38490"/>
                </a:lnTo>
                <a:lnTo>
                  <a:pt x="37809" y="37432"/>
                </a:lnTo>
                <a:lnTo>
                  <a:pt x="47590" y="35846"/>
                </a:lnTo>
                <a:lnTo>
                  <a:pt x="51574" y="31681"/>
                </a:lnTo>
                <a:lnTo>
                  <a:pt x="21077" y="31681"/>
                </a:lnTo>
                <a:lnTo>
                  <a:pt x="8724" y="31616"/>
                </a:lnTo>
                <a:lnTo>
                  <a:pt x="8724" y="7291"/>
                </a:lnTo>
                <a:lnTo>
                  <a:pt x="49295" y="7217"/>
                </a:lnTo>
                <a:lnTo>
                  <a:pt x="48781" y="5841"/>
                </a:lnTo>
                <a:lnTo>
                  <a:pt x="35759" y="714"/>
                </a:lnTo>
                <a:lnTo>
                  <a:pt x="18276" y="0"/>
                </a:lnTo>
                <a:close/>
              </a:path>
              <a:path w="56514" h="66039">
                <a:moveTo>
                  <a:pt x="38501" y="38490"/>
                </a:moveTo>
                <a:lnTo>
                  <a:pt x="29083" y="38490"/>
                </a:lnTo>
                <a:lnTo>
                  <a:pt x="46269" y="65723"/>
                </a:lnTo>
                <a:lnTo>
                  <a:pt x="56316" y="65723"/>
                </a:lnTo>
                <a:lnTo>
                  <a:pt x="38501" y="38490"/>
                </a:lnTo>
                <a:close/>
              </a:path>
              <a:path w="56514" h="66039">
                <a:moveTo>
                  <a:pt x="49295" y="7217"/>
                </a:moveTo>
                <a:lnTo>
                  <a:pt x="20742" y="7217"/>
                </a:lnTo>
                <a:lnTo>
                  <a:pt x="32488" y="7489"/>
                </a:lnTo>
                <a:lnTo>
                  <a:pt x="41407" y="10637"/>
                </a:lnTo>
                <a:lnTo>
                  <a:pt x="44947" y="19189"/>
                </a:lnTo>
                <a:lnTo>
                  <a:pt x="41518" y="27748"/>
                </a:lnTo>
                <a:lnTo>
                  <a:pt x="32785" y="31152"/>
                </a:lnTo>
                <a:lnTo>
                  <a:pt x="21077" y="31681"/>
                </a:lnTo>
                <a:lnTo>
                  <a:pt x="51574" y="31681"/>
                </a:lnTo>
                <a:lnTo>
                  <a:pt x="53408" y="29764"/>
                </a:lnTo>
                <a:lnTo>
                  <a:pt x="53672" y="18925"/>
                </a:lnTo>
                <a:lnTo>
                  <a:pt x="49295" y="7217"/>
                </a:lnTo>
                <a:close/>
              </a:path>
            </a:pathLst>
          </a:custGeom>
          <a:solidFill>
            <a:srgbClr val="3D4752"/>
          </a:solidFill>
        </p:spPr>
        <p:txBody>
          <a:bodyPr wrap="square" lIns="0" tIns="0" rIns="0" bIns="0" rtlCol="0"/>
          <a:lstStyle/>
          <a:p/>
        </p:txBody>
      </p:sp>
      <p:sp>
        <p:nvSpPr>
          <p:cNvPr id="94" name="object 94"/>
          <p:cNvSpPr/>
          <p:nvPr/>
        </p:nvSpPr>
        <p:spPr>
          <a:xfrm>
            <a:off x="3645984" y="5019701"/>
            <a:ext cx="52069" cy="66040"/>
          </a:xfrm>
          <a:custGeom>
            <a:avLst/>
            <a:gdLst/>
            <a:ahLst/>
            <a:cxnLst/>
            <a:rect l="l" t="t" r="r" b="b"/>
            <a:pathLst>
              <a:path w="52070" h="66039">
                <a:moveTo>
                  <a:pt x="49442" y="0"/>
                </a:moveTo>
                <a:lnTo>
                  <a:pt x="0" y="0"/>
                </a:lnTo>
                <a:lnTo>
                  <a:pt x="0" y="65570"/>
                </a:lnTo>
                <a:lnTo>
                  <a:pt x="51556" y="65570"/>
                </a:lnTo>
                <a:lnTo>
                  <a:pt x="51556" y="58431"/>
                </a:lnTo>
                <a:lnTo>
                  <a:pt x="8724" y="58431"/>
                </a:lnTo>
                <a:lnTo>
                  <a:pt x="8724" y="35429"/>
                </a:lnTo>
                <a:lnTo>
                  <a:pt x="46798" y="35429"/>
                </a:lnTo>
                <a:lnTo>
                  <a:pt x="46798" y="28290"/>
                </a:lnTo>
                <a:lnTo>
                  <a:pt x="8724" y="28290"/>
                </a:lnTo>
                <a:lnTo>
                  <a:pt x="8724" y="7402"/>
                </a:lnTo>
                <a:lnTo>
                  <a:pt x="49442" y="7402"/>
                </a:lnTo>
                <a:lnTo>
                  <a:pt x="49442" y="0"/>
                </a:lnTo>
                <a:close/>
              </a:path>
            </a:pathLst>
          </a:custGeom>
          <a:solidFill>
            <a:srgbClr val="3D4752"/>
          </a:solidFill>
        </p:spPr>
        <p:txBody>
          <a:bodyPr wrap="square" lIns="0" tIns="0" rIns="0" bIns="0" rtlCol="0"/>
          <a:lstStyle/>
          <a:p/>
        </p:txBody>
      </p:sp>
      <p:sp>
        <p:nvSpPr>
          <p:cNvPr id="95" name="object 95"/>
          <p:cNvSpPr/>
          <p:nvPr/>
        </p:nvSpPr>
        <p:spPr>
          <a:xfrm>
            <a:off x="3709440" y="5019701"/>
            <a:ext cx="56515" cy="66040"/>
          </a:xfrm>
          <a:custGeom>
            <a:avLst/>
            <a:gdLst/>
            <a:ahLst/>
            <a:cxnLst/>
            <a:rect l="l" t="t" r="r" b="b"/>
            <a:pathLst>
              <a:path w="56514" h="66039">
                <a:moveTo>
                  <a:pt x="0" y="0"/>
                </a:moveTo>
                <a:lnTo>
                  <a:pt x="0" y="65570"/>
                </a:lnTo>
                <a:lnTo>
                  <a:pt x="24324" y="65570"/>
                </a:lnTo>
                <a:lnTo>
                  <a:pt x="37911" y="63264"/>
                </a:lnTo>
                <a:lnTo>
                  <a:pt x="45101" y="58431"/>
                </a:lnTo>
                <a:lnTo>
                  <a:pt x="8724" y="58431"/>
                </a:lnTo>
                <a:lnTo>
                  <a:pt x="8724" y="7138"/>
                </a:lnTo>
                <a:lnTo>
                  <a:pt x="43750" y="7138"/>
                </a:lnTo>
                <a:lnTo>
                  <a:pt x="40155" y="4130"/>
                </a:lnTo>
                <a:lnTo>
                  <a:pt x="22072" y="20"/>
                </a:lnTo>
                <a:lnTo>
                  <a:pt x="0" y="0"/>
                </a:lnTo>
                <a:close/>
              </a:path>
              <a:path w="56514" h="66039">
                <a:moveTo>
                  <a:pt x="43750" y="7138"/>
                </a:moveTo>
                <a:lnTo>
                  <a:pt x="8724" y="7138"/>
                </a:lnTo>
                <a:lnTo>
                  <a:pt x="24349" y="7307"/>
                </a:lnTo>
                <a:lnTo>
                  <a:pt x="36552" y="10872"/>
                </a:lnTo>
                <a:lnTo>
                  <a:pt x="44492" y="18849"/>
                </a:lnTo>
                <a:lnTo>
                  <a:pt x="47326" y="32255"/>
                </a:lnTo>
                <a:lnTo>
                  <a:pt x="44604" y="45901"/>
                </a:lnTo>
                <a:lnTo>
                  <a:pt x="36849" y="54366"/>
                </a:lnTo>
                <a:lnTo>
                  <a:pt x="24683" y="58319"/>
                </a:lnTo>
                <a:lnTo>
                  <a:pt x="8724" y="58431"/>
                </a:lnTo>
                <a:lnTo>
                  <a:pt x="45101" y="58431"/>
                </a:lnTo>
                <a:lnTo>
                  <a:pt x="47756" y="56646"/>
                </a:lnTo>
                <a:lnTo>
                  <a:pt x="53882" y="46161"/>
                </a:lnTo>
                <a:lnTo>
                  <a:pt x="56315" y="32255"/>
                </a:lnTo>
                <a:lnTo>
                  <a:pt x="52238" y="14239"/>
                </a:lnTo>
                <a:lnTo>
                  <a:pt x="43750" y="7138"/>
                </a:lnTo>
                <a:close/>
              </a:path>
            </a:pathLst>
          </a:custGeom>
          <a:solidFill>
            <a:srgbClr val="3D4752"/>
          </a:solidFill>
        </p:spPr>
        <p:txBody>
          <a:bodyPr wrap="square" lIns="0" tIns="0" rIns="0" bIns="0" rtlCol="0"/>
          <a:lstStyle/>
          <a:p/>
        </p:txBody>
      </p:sp>
      <p:sp>
        <p:nvSpPr>
          <p:cNvPr id="96" name="object 96"/>
          <p:cNvSpPr/>
          <p:nvPr/>
        </p:nvSpPr>
        <p:spPr>
          <a:xfrm>
            <a:off x="3778710" y="5019701"/>
            <a:ext cx="9525" cy="66040"/>
          </a:xfrm>
          <a:custGeom>
            <a:avLst/>
            <a:gdLst/>
            <a:ahLst/>
            <a:cxnLst/>
            <a:rect l="l" t="t" r="r" b="b"/>
            <a:pathLst>
              <a:path w="9525" h="66039">
                <a:moveTo>
                  <a:pt x="0" y="65570"/>
                </a:moveTo>
                <a:lnTo>
                  <a:pt x="0" y="0"/>
                </a:lnTo>
                <a:lnTo>
                  <a:pt x="8990" y="0"/>
                </a:lnTo>
                <a:lnTo>
                  <a:pt x="8990" y="65570"/>
                </a:lnTo>
                <a:lnTo>
                  <a:pt x="0" y="65570"/>
                </a:lnTo>
                <a:close/>
              </a:path>
            </a:pathLst>
          </a:custGeom>
          <a:solidFill>
            <a:srgbClr val="3D4752"/>
          </a:solidFill>
        </p:spPr>
        <p:txBody>
          <a:bodyPr wrap="square" lIns="0" tIns="0" rIns="0" bIns="0" rtlCol="0"/>
          <a:lstStyle/>
          <a:p/>
        </p:txBody>
      </p:sp>
      <p:sp>
        <p:nvSpPr>
          <p:cNvPr id="97" name="object 97"/>
          <p:cNvSpPr/>
          <p:nvPr/>
        </p:nvSpPr>
        <p:spPr>
          <a:xfrm>
            <a:off x="3801185" y="5018907"/>
            <a:ext cx="60325" cy="67945"/>
          </a:xfrm>
          <a:custGeom>
            <a:avLst/>
            <a:gdLst/>
            <a:ahLst/>
            <a:cxnLst/>
            <a:rect l="l" t="t" r="r" b="b"/>
            <a:pathLst>
              <a:path w="60325" h="67945">
                <a:moveTo>
                  <a:pt x="31677" y="0"/>
                </a:moveTo>
                <a:lnTo>
                  <a:pt x="15400" y="4164"/>
                </a:lnTo>
                <a:lnTo>
                  <a:pt x="3784" y="15566"/>
                </a:lnTo>
                <a:lnTo>
                  <a:pt x="0" y="33314"/>
                </a:lnTo>
                <a:lnTo>
                  <a:pt x="2470" y="47455"/>
                </a:lnTo>
                <a:lnTo>
                  <a:pt x="8460" y="58200"/>
                </a:lnTo>
                <a:lnTo>
                  <a:pt x="18218" y="65029"/>
                </a:lnTo>
                <a:lnTo>
                  <a:pt x="31991" y="67421"/>
                </a:lnTo>
                <a:lnTo>
                  <a:pt x="41989" y="66107"/>
                </a:lnTo>
                <a:lnTo>
                  <a:pt x="49904" y="62463"/>
                </a:lnTo>
                <a:lnTo>
                  <a:pt x="52573" y="60017"/>
                </a:lnTo>
                <a:lnTo>
                  <a:pt x="32520" y="60017"/>
                </a:lnTo>
                <a:lnTo>
                  <a:pt x="22151" y="58076"/>
                </a:lnTo>
                <a:lnTo>
                  <a:pt x="14806" y="52614"/>
                </a:lnTo>
                <a:lnTo>
                  <a:pt x="10435" y="44179"/>
                </a:lnTo>
                <a:lnTo>
                  <a:pt x="8989" y="33314"/>
                </a:lnTo>
                <a:lnTo>
                  <a:pt x="10389" y="22642"/>
                </a:lnTo>
                <a:lnTo>
                  <a:pt x="14640" y="14376"/>
                </a:lnTo>
                <a:lnTo>
                  <a:pt x="21816" y="9034"/>
                </a:lnTo>
                <a:lnTo>
                  <a:pt x="31991" y="7138"/>
                </a:lnTo>
                <a:lnTo>
                  <a:pt x="55025" y="7138"/>
                </a:lnTo>
                <a:lnTo>
                  <a:pt x="54465" y="6344"/>
                </a:lnTo>
                <a:lnTo>
                  <a:pt x="49442" y="3966"/>
                </a:lnTo>
                <a:lnTo>
                  <a:pt x="31677" y="0"/>
                </a:lnTo>
                <a:close/>
              </a:path>
              <a:path w="60325" h="67945">
                <a:moveTo>
                  <a:pt x="53143" y="46269"/>
                </a:moveTo>
                <a:lnTo>
                  <a:pt x="48912" y="53672"/>
                </a:lnTo>
                <a:lnTo>
                  <a:pt x="43889" y="60017"/>
                </a:lnTo>
                <a:lnTo>
                  <a:pt x="52573" y="60017"/>
                </a:lnTo>
                <a:lnTo>
                  <a:pt x="55936" y="56935"/>
                </a:lnTo>
                <a:lnTo>
                  <a:pt x="60281" y="49970"/>
                </a:lnTo>
                <a:lnTo>
                  <a:pt x="53143" y="46269"/>
                </a:lnTo>
                <a:close/>
              </a:path>
              <a:path w="60325" h="67945">
                <a:moveTo>
                  <a:pt x="55025" y="7138"/>
                </a:moveTo>
                <a:lnTo>
                  <a:pt x="42039" y="7138"/>
                </a:lnTo>
                <a:lnTo>
                  <a:pt x="48648" y="11633"/>
                </a:lnTo>
                <a:lnTo>
                  <a:pt x="51292" y="19035"/>
                </a:lnTo>
                <a:lnTo>
                  <a:pt x="59753" y="16127"/>
                </a:lnTo>
                <a:lnTo>
                  <a:pt x="57637" y="10840"/>
                </a:lnTo>
                <a:lnTo>
                  <a:pt x="55025" y="7138"/>
                </a:lnTo>
                <a:close/>
              </a:path>
            </a:pathLst>
          </a:custGeom>
          <a:solidFill>
            <a:srgbClr val="3D4752"/>
          </a:solidFill>
        </p:spPr>
        <p:txBody>
          <a:bodyPr wrap="square" lIns="0" tIns="0" rIns="0" bIns="0" rtlCol="0"/>
          <a:lstStyle/>
          <a:p/>
        </p:txBody>
      </p:sp>
      <p:sp>
        <p:nvSpPr>
          <p:cNvPr id="98" name="object 98"/>
          <p:cNvSpPr/>
          <p:nvPr/>
        </p:nvSpPr>
        <p:spPr>
          <a:xfrm>
            <a:off x="3867019" y="5019701"/>
            <a:ext cx="53975" cy="66040"/>
          </a:xfrm>
          <a:custGeom>
            <a:avLst/>
            <a:gdLst/>
            <a:ahLst/>
            <a:cxnLst/>
            <a:rect l="l" t="t" r="r" b="b"/>
            <a:pathLst>
              <a:path w="53975" h="66039">
                <a:moveTo>
                  <a:pt x="31462" y="7402"/>
                </a:moveTo>
                <a:lnTo>
                  <a:pt x="22473" y="7402"/>
                </a:lnTo>
                <a:lnTo>
                  <a:pt x="22473" y="65570"/>
                </a:lnTo>
                <a:lnTo>
                  <a:pt x="31462" y="65570"/>
                </a:lnTo>
                <a:lnTo>
                  <a:pt x="31462" y="7402"/>
                </a:lnTo>
                <a:close/>
              </a:path>
              <a:path w="53975" h="66039">
                <a:moveTo>
                  <a:pt x="53936" y="0"/>
                </a:moveTo>
                <a:lnTo>
                  <a:pt x="0" y="0"/>
                </a:lnTo>
                <a:lnTo>
                  <a:pt x="0" y="7402"/>
                </a:lnTo>
                <a:lnTo>
                  <a:pt x="53936" y="7402"/>
                </a:lnTo>
                <a:lnTo>
                  <a:pt x="53936" y="0"/>
                </a:lnTo>
                <a:close/>
              </a:path>
            </a:pathLst>
          </a:custGeom>
          <a:solidFill>
            <a:srgbClr val="3D4752"/>
          </a:solidFill>
        </p:spPr>
        <p:txBody>
          <a:bodyPr wrap="square" lIns="0" tIns="0" rIns="0" bIns="0" rtlCol="0"/>
          <a:lstStyle/>
          <a:p/>
        </p:txBody>
      </p:sp>
      <p:sp>
        <p:nvSpPr>
          <p:cNvPr id="99" name="object 99"/>
          <p:cNvSpPr/>
          <p:nvPr/>
        </p:nvSpPr>
        <p:spPr>
          <a:xfrm>
            <a:off x="3930738" y="5019701"/>
            <a:ext cx="52069" cy="66040"/>
          </a:xfrm>
          <a:custGeom>
            <a:avLst/>
            <a:gdLst/>
            <a:ahLst/>
            <a:cxnLst/>
            <a:rect l="l" t="t" r="r" b="b"/>
            <a:pathLst>
              <a:path w="52070" h="66039">
                <a:moveTo>
                  <a:pt x="49442" y="0"/>
                </a:moveTo>
                <a:lnTo>
                  <a:pt x="0" y="0"/>
                </a:lnTo>
                <a:lnTo>
                  <a:pt x="0" y="65570"/>
                </a:lnTo>
                <a:lnTo>
                  <a:pt x="51556" y="65570"/>
                </a:lnTo>
                <a:lnTo>
                  <a:pt x="51556" y="58431"/>
                </a:lnTo>
                <a:lnTo>
                  <a:pt x="8724" y="58431"/>
                </a:lnTo>
                <a:lnTo>
                  <a:pt x="8724" y="35429"/>
                </a:lnTo>
                <a:lnTo>
                  <a:pt x="46798" y="35429"/>
                </a:lnTo>
                <a:lnTo>
                  <a:pt x="46798" y="28290"/>
                </a:lnTo>
                <a:lnTo>
                  <a:pt x="8724" y="28290"/>
                </a:lnTo>
                <a:lnTo>
                  <a:pt x="8724" y="7402"/>
                </a:lnTo>
                <a:lnTo>
                  <a:pt x="49442" y="7402"/>
                </a:lnTo>
                <a:lnTo>
                  <a:pt x="49442" y="0"/>
                </a:lnTo>
                <a:close/>
              </a:path>
            </a:pathLst>
          </a:custGeom>
          <a:solidFill>
            <a:srgbClr val="3D4752"/>
          </a:solidFill>
        </p:spPr>
        <p:txBody>
          <a:bodyPr wrap="square" lIns="0" tIns="0" rIns="0" bIns="0" rtlCol="0"/>
          <a:lstStyle/>
          <a:p/>
        </p:txBody>
      </p:sp>
      <p:sp>
        <p:nvSpPr>
          <p:cNvPr id="100" name="object 100"/>
          <p:cNvSpPr/>
          <p:nvPr/>
        </p:nvSpPr>
        <p:spPr>
          <a:xfrm>
            <a:off x="3994193" y="5019701"/>
            <a:ext cx="56515" cy="66040"/>
          </a:xfrm>
          <a:custGeom>
            <a:avLst/>
            <a:gdLst/>
            <a:ahLst/>
            <a:cxnLst/>
            <a:rect l="l" t="t" r="r" b="b"/>
            <a:pathLst>
              <a:path w="56514" h="66039">
                <a:moveTo>
                  <a:pt x="0" y="0"/>
                </a:moveTo>
                <a:lnTo>
                  <a:pt x="0" y="65570"/>
                </a:lnTo>
                <a:lnTo>
                  <a:pt x="24325" y="65570"/>
                </a:lnTo>
                <a:lnTo>
                  <a:pt x="37912" y="63264"/>
                </a:lnTo>
                <a:lnTo>
                  <a:pt x="45102" y="58431"/>
                </a:lnTo>
                <a:lnTo>
                  <a:pt x="8726" y="58431"/>
                </a:lnTo>
                <a:lnTo>
                  <a:pt x="8726" y="7138"/>
                </a:lnTo>
                <a:lnTo>
                  <a:pt x="43751" y="7138"/>
                </a:lnTo>
                <a:lnTo>
                  <a:pt x="40155" y="4130"/>
                </a:lnTo>
                <a:lnTo>
                  <a:pt x="22073" y="20"/>
                </a:lnTo>
                <a:lnTo>
                  <a:pt x="0" y="0"/>
                </a:lnTo>
                <a:close/>
              </a:path>
              <a:path w="56514" h="66039">
                <a:moveTo>
                  <a:pt x="43751" y="7138"/>
                </a:moveTo>
                <a:lnTo>
                  <a:pt x="8726" y="7138"/>
                </a:lnTo>
                <a:lnTo>
                  <a:pt x="24350" y="7307"/>
                </a:lnTo>
                <a:lnTo>
                  <a:pt x="36553" y="10872"/>
                </a:lnTo>
                <a:lnTo>
                  <a:pt x="44493" y="18849"/>
                </a:lnTo>
                <a:lnTo>
                  <a:pt x="47327" y="32255"/>
                </a:lnTo>
                <a:lnTo>
                  <a:pt x="44605" y="45901"/>
                </a:lnTo>
                <a:lnTo>
                  <a:pt x="36850" y="54366"/>
                </a:lnTo>
                <a:lnTo>
                  <a:pt x="24684" y="58319"/>
                </a:lnTo>
                <a:lnTo>
                  <a:pt x="8726" y="58431"/>
                </a:lnTo>
                <a:lnTo>
                  <a:pt x="45102" y="58431"/>
                </a:lnTo>
                <a:lnTo>
                  <a:pt x="47756" y="56646"/>
                </a:lnTo>
                <a:lnTo>
                  <a:pt x="53883" y="46161"/>
                </a:lnTo>
                <a:lnTo>
                  <a:pt x="56316" y="32255"/>
                </a:lnTo>
                <a:lnTo>
                  <a:pt x="52239" y="14239"/>
                </a:lnTo>
                <a:lnTo>
                  <a:pt x="43751" y="7138"/>
                </a:lnTo>
                <a:close/>
              </a:path>
            </a:pathLst>
          </a:custGeom>
          <a:solidFill>
            <a:srgbClr val="3D4752"/>
          </a:solidFill>
        </p:spPr>
        <p:txBody>
          <a:bodyPr wrap="square" lIns="0" tIns="0" rIns="0" bIns="0" rtlCol="0"/>
          <a:lstStyle/>
          <a:p/>
        </p:txBody>
      </p:sp>
      <p:sp>
        <p:nvSpPr>
          <p:cNvPr id="101" name="object 101"/>
          <p:cNvSpPr/>
          <p:nvPr/>
        </p:nvSpPr>
        <p:spPr>
          <a:xfrm>
            <a:off x="4085015" y="5016263"/>
            <a:ext cx="209135" cy="71122"/>
          </a:xfrm>
          <a:prstGeom prst="rect">
            <a:avLst/>
          </a:prstGeom>
          <a:blipFill>
            <a:blip r:embed="rId25" cstate="print"/>
            <a:stretch>
              <a:fillRect/>
            </a:stretch>
          </a:blipFill>
        </p:spPr>
        <p:txBody>
          <a:bodyPr wrap="square" lIns="0" tIns="0" rIns="0" bIns="0" rtlCol="0"/>
          <a:lstStyle/>
          <a:p/>
        </p:txBody>
      </p:sp>
      <p:sp>
        <p:nvSpPr>
          <p:cNvPr id="102" name="object 102"/>
          <p:cNvSpPr/>
          <p:nvPr/>
        </p:nvSpPr>
        <p:spPr>
          <a:xfrm>
            <a:off x="4766374" y="4843536"/>
            <a:ext cx="1051352" cy="495307"/>
          </a:xfrm>
          <a:prstGeom prst="rect">
            <a:avLst/>
          </a:prstGeom>
          <a:blipFill>
            <a:blip r:embed="rId26" cstate="print"/>
            <a:stretch>
              <a:fillRect/>
            </a:stretch>
          </a:blipFill>
        </p:spPr>
        <p:txBody>
          <a:bodyPr wrap="square" lIns="0" tIns="0" rIns="0" bIns="0" rtlCol="0"/>
          <a:lstStyle/>
          <a:p/>
        </p:txBody>
      </p:sp>
      <p:sp>
        <p:nvSpPr>
          <p:cNvPr id="103" name="object 103"/>
          <p:cNvSpPr/>
          <p:nvPr/>
        </p:nvSpPr>
        <p:spPr>
          <a:xfrm>
            <a:off x="4824783" y="4875466"/>
            <a:ext cx="934719" cy="381635"/>
          </a:xfrm>
          <a:custGeom>
            <a:avLst/>
            <a:gdLst/>
            <a:ahLst/>
            <a:cxnLst/>
            <a:rect l="l" t="t" r="r" b="b"/>
            <a:pathLst>
              <a:path w="934720" h="381635">
                <a:moveTo>
                  <a:pt x="903384" y="0"/>
                </a:moveTo>
                <a:lnTo>
                  <a:pt x="31151" y="0"/>
                </a:lnTo>
                <a:lnTo>
                  <a:pt x="19056" y="2677"/>
                </a:lnTo>
                <a:lnTo>
                  <a:pt x="9150" y="9735"/>
                </a:lnTo>
                <a:lnTo>
                  <a:pt x="2458" y="19713"/>
                </a:lnTo>
                <a:lnTo>
                  <a:pt x="0" y="31151"/>
                </a:lnTo>
                <a:lnTo>
                  <a:pt x="0" y="350453"/>
                </a:lnTo>
                <a:lnTo>
                  <a:pt x="2458" y="361892"/>
                </a:lnTo>
                <a:lnTo>
                  <a:pt x="9150" y="371870"/>
                </a:lnTo>
                <a:lnTo>
                  <a:pt x="19056" y="378928"/>
                </a:lnTo>
                <a:lnTo>
                  <a:pt x="31151" y="381605"/>
                </a:lnTo>
                <a:lnTo>
                  <a:pt x="903384" y="381605"/>
                </a:lnTo>
                <a:lnTo>
                  <a:pt x="915479" y="378928"/>
                </a:lnTo>
                <a:lnTo>
                  <a:pt x="925385" y="371870"/>
                </a:lnTo>
                <a:lnTo>
                  <a:pt x="932077" y="361892"/>
                </a:lnTo>
                <a:lnTo>
                  <a:pt x="934535" y="350453"/>
                </a:lnTo>
                <a:lnTo>
                  <a:pt x="934535" y="31151"/>
                </a:lnTo>
                <a:lnTo>
                  <a:pt x="932077" y="19713"/>
                </a:lnTo>
                <a:lnTo>
                  <a:pt x="925385" y="9735"/>
                </a:lnTo>
                <a:lnTo>
                  <a:pt x="915479" y="2677"/>
                </a:lnTo>
                <a:lnTo>
                  <a:pt x="903384" y="0"/>
                </a:lnTo>
                <a:close/>
              </a:path>
            </a:pathLst>
          </a:custGeom>
          <a:solidFill>
            <a:srgbClr val="1BB193"/>
          </a:solidFill>
        </p:spPr>
        <p:txBody>
          <a:bodyPr wrap="square" lIns="0" tIns="0" rIns="0" bIns="0" rtlCol="0"/>
          <a:lstStyle/>
          <a:p/>
        </p:txBody>
      </p:sp>
      <p:sp>
        <p:nvSpPr>
          <p:cNvPr id="104" name="object 104"/>
          <p:cNvSpPr/>
          <p:nvPr/>
        </p:nvSpPr>
        <p:spPr>
          <a:xfrm>
            <a:off x="4824783" y="4875467"/>
            <a:ext cx="934719" cy="381635"/>
          </a:xfrm>
          <a:custGeom>
            <a:avLst/>
            <a:gdLst/>
            <a:ahLst/>
            <a:cxnLst/>
            <a:rect l="l" t="t" r="r" b="b"/>
            <a:pathLst>
              <a:path w="934720" h="381635">
                <a:moveTo>
                  <a:pt x="0" y="31151"/>
                </a:moveTo>
                <a:lnTo>
                  <a:pt x="2458" y="19713"/>
                </a:lnTo>
                <a:lnTo>
                  <a:pt x="9150" y="9734"/>
                </a:lnTo>
                <a:lnTo>
                  <a:pt x="19055" y="2677"/>
                </a:lnTo>
                <a:lnTo>
                  <a:pt x="31151" y="0"/>
                </a:lnTo>
                <a:lnTo>
                  <a:pt x="903384" y="0"/>
                </a:lnTo>
                <a:lnTo>
                  <a:pt x="915479" y="2677"/>
                </a:lnTo>
                <a:lnTo>
                  <a:pt x="925384" y="9734"/>
                </a:lnTo>
                <a:lnTo>
                  <a:pt x="932077" y="19713"/>
                </a:lnTo>
                <a:lnTo>
                  <a:pt x="934535" y="31151"/>
                </a:lnTo>
                <a:lnTo>
                  <a:pt x="934535" y="350453"/>
                </a:lnTo>
                <a:lnTo>
                  <a:pt x="932077" y="361891"/>
                </a:lnTo>
                <a:lnTo>
                  <a:pt x="925384" y="371870"/>
                </a:lnTo>
                <a:lnTo>
                  <a:pt x="915479" y="378927"/>
                </a:lnTo>
                <a:lnTo>
                  <a:pt x="903384" y="381604"/>
                </a:lnTo>
                <a:lnTo>
                  <a:pt x="31151" y="381604"/>
                </a:lnTo>
                <a:lnTo>
                  <a:pt x="19055" y="378927"/>
                </a:lnTo>
                <a:lnTo>
                  <a:pt x="9150" y="371870"/>
                </a:lnTo>
                <a:lnTo>
                  <a:pt x="2458" y="361891"/>
                </a:lnTo>
                <a:lnTo>
                  <a:pt x="0" y="350453"/>
                </a:lnTo>
                <a:lnTo>
                  <a:pt x="0" y="31151"/>
                </a:lnTo>
                <a:close/>
              </a:path>
            </a:pathLst>
          </a:custGeom>
          <a:ln w="15575">
            <a:solidFill>
              <a:srgbClr val="3D4752"/>
            </a:solidFill>
          </a:ln>
        </p:spPr>
        <p:txBody>
          <a:bodyPr wrap="square" lIns="0" tIns="0" rIns="0" bIns="0" rtlCol="0"/>
          <a:lstStyle/>
          <a:p/>
        </p:txBody>
      </p:sp>
      <p:sp>
        <p:nvSpPr>
          <p:cNvPr id="105" name="object 105"/>
          <p:cNvSpPr/>
          <p:nvPr/>
        </p:nvSpPr>
        <p:spPr>
          <a:xfrm>
            <a:off x="4904172" y="5019565"/>
            <a:ext cx="50800" cy="66040"/>
          </a:xfrm>
          <a:custGeom>
            <a:avLst/>
            <a:gdLst/>
            <a:ahLst/>
            <a:cxnLst/>
            <a:rect l="l" t="t" r="r" b="b"/>
            <a:pathLst>
              <a:path w="50800" h="66039">
                <a:moveTo>
                  <a:pt x="17594" y="0"/>
                </a:moveTo>
                <a:lnTo>
                  <a:pt x="0" y="136"/>
                </a:lnTo>
                <a:lnTo>
                  <a:pt x="0" y="65706"/>
                </a:lnTo>
                <a:lnTo>
                  <a:pt x="8724" y="65706"/>
                </a:lnTo>
                <a:lnTo>
                  <a:pt x="8724" y="40060"/>
                </a:lnTo>
                <a:lnTo>
                  <a:pt x="25586" y="40060"/>
                </a:lnTo>
                <a:lnTo>
                  <a:pt x="37643" y="38143"/>
                </a:lnTo>
                <a:lnTo>
                  <a:pt x="44820" y="33388"/>
                </a:lnTo>
                <a:lnTo>
                  <a:pt x="20205" y="33388"/>
                </a:lnTo>
                <a:lnTo>
                  <a:pt x="8724" y="33185"/>
                </a:lnTo>
                <a:lnTo>
                  <a:pt x="8724" y="7275"/>
                </a:lnTo>
                <a:lnTo>
                  <a:pt x="45954" y="7175"/>
                </a:lnTo>
                <a:lnTo>
                  <a:pt x="45844" y="6866"/>
                </a:lnTo>
                <a:lnTo>
                  <a:pt x="33875" y="1226"/>
                </a:lnTo>
                <a:lnTo>
                  <a:pt x="17594" y="0"/>
                </a:lnTo>
                <a:close/>
              </a:path>
              <a:path w="50800" h="66039">
                <a:moveTo>
                  <a:pt x="25586" y="40060"/>
                </a:moveTo>
                <a:lnTo>
                  <a:pt x="8724" y="40060"/>
                </a:lnTo>
                <a:lnTo>
                  <a:pt x="24287" y="40266"/>
                </a:lnTo>
                <a:lnTo>
                  <a:pt x="25586" y="40060"/>
                </a:lnTo>
                <a:close/>
              </a:path>
              <a:path w="50800" h="66039">
                <a:moveTo>
                  <a:pt x="45954" y="7175"/>
                </a:moveTo>
                <a:lnTo>
                  <a:pt x="20094" y="7175"/>
                </a:lnTo>
                <a:lnTo>
                  <a:pt x="30670" y="7869"/>
                </a:lnTo>
                <a:lnTo>
                  <a:pt x="38469" y="11439"/>
                </a:lnTo>
                <a:lnTo>
                  <a:pt x="41509" y="19966"/>
                </a:lnTo>
                <a:lnTo>
                  <a:pt x="38506" y="28835"/>
                </a:lnTo>
                <a:lnTo>
                  <a:pt x="30769" y="32623"/>
                </a:lnTo>
                <a:lnTo>
                  <a:pt x="20205" y="33388"/>
                </a:lnTo>
                <a:lnTo>
                  <a:pt x="44820" y="33388"/>
                </a:lnTo>
                <a:lnTo>
                  <a:pt x="46984" y="31954"/>
                </a:lnTo>
                <a:lnTo>
                  <a:pt x="50500" y="19966"/>
                </a:lnTo>
                <a:lnTo>
                  <a:pt x="45954" y="7175"/>
                </a:lnTo>
                <a:close/>
              </a:path>
            </a:pathLst>
          </a:custGeom>
          <a:solidFill>
            <a:srgbClr val="3D4752"/>
          </a:solidFill>
        </p:spPr>
        <p:txBody>
          <a:bodyPr wrap="square" lIns="0" tIns="0" rIns="0" bIns="0" rtlCol="0"/>
          <a:lstStyle/>
          <a:p/>
        </p:txBody>
      </p:sp>
      <p:sp>
        <p:nvSpPr>
          <p:cNvPr id="106" name="object 106"/>
          <p:cNvSpPr/>
          <p:nvPr/>
        </p:nvSpPr>
        <p:spPr>
          <a:xfrm>
            <a:off x="4967627" y="5019548"/>
            <a:ext cx="56515" cy="66040"/>
          </a:xfrm>
          <a:custGeom>
            <a:avLst/>
            <a:gdLst/>
            <a:ahLst/>
            <a:cxnLst/>
            <a:rect l="l" t="t" r="r" b="b"/>
            <a:pathLst>
              <a:path w="56514" h="66039">
                <a:moveTo>
                  <a:pt x="18276" y="0"/>
                </a:moveTo>
                <a:lnTo>
                  <a:pt x="0" y="153"/>
                </a:lnTo>
                <a:lnTo>
                  <a:pt x="0" y="65723"/>
                </a:lnTo>
                <a:lnTo>
                  <a:pt x="8724" y="65723"/>
                </a:lnTo>
                <a:lnTo>
                  <a:pt x="8724" y="38490"/>
                </a:lnTo>
                <a:lnTo>
                  <a:pt x="38499" y="38490"/>
                </a:lnTo>
                <a:lnTo>
                  <a:pt x="37807" y="37432"/>
                </a:lnTo>
                <a:lnTo>
                  <a:pt x="47590" y="35846"/>
                </a:lnTo>
                <a:lnTo>
                  <a:pt x="51573" y="31681"/>
                </a:lnTo>
                <a:lnTo>
                  <a:pt x="21076" y="31681"/>
                </a:lnTo>
                <a:lnTo>
                  <a:pt x="8724" y="31616"/>
                </a:lnTo>
                <a:lnTo>
                  <a:pt x="8724" y="7291"/>
                </a:lnTo>
                <a:lnTo>
                  <a:pt x="49294" y="7217"/>
                </a:lnTo>
                <a:lnTo>
                  <a:pt x="48780" y="5841"/>
                </a:lnTo>
                <a:lnTo>
                  <a:pt x="35759" y="714"/>
                </a:lnTo>
                <a:lnTo>
                  <a:pt x="18276" y="0"/>
                </a:lnTo>
                <a:close/>
              </a:path>
              <a:path w="56514" h="66039">
                <a:moveTo>
                  <a:pt x="38499" y="38490"/>
                </a:moveTo>
                <a:lnTo>
                  <a:pt x="29083" y="38490"/>
                </a:lnTo>
                <a:lnTo>
                  <a:pt x="46268" y="65723"/>
                </a:lnTo>
                <a:lnTo>
                  <a:pt x="56315" y="65723"/>
                </a:lnTo>
                <a:lnTo>
                  <a:pt x="38499" y="38490"/>
                </a:lnTo>
                <a:close/>
              </a:path>
              <a:path w="56514" h="66039">
                <a:moveTo>
                  <a:pt x="49294" y="7217"/>
                </a:moveTo>
                <a:lnTo>
                  <a:pt x="20742" y="7217"/>
                </a:lnTo>
                <a:lnTo>
                  <a:pt x="32486" y="7489"/>
                </a:lnTo>
                <a:lnTo>
                  <a:pt x="41406" y="10637"/>
                </a:lnTo>
                <a:lnTo>
                  <a:pt x="44946" y="19189"/>
                </a:lnTo>
                <a:lnTo>
                  <a:pt x="41517" y="27748"/>
                </a:lnTo>
                <a:lnTo>
                  <a:pt x="32784" y="31152"/>
                </a:lnTo>
                <a:lnTo>
                  <a:pt x="21076" y="31681"/>
                </a:lnTo>
                <a:lnTo>
                  <a:pt x="51573" y="31681"/>
                </a:lnTo>
                <a:lnTo>
                  <a:pt x="53407" y="29764"/>
                </a:lnTo>
                <a:lnTo>
                  <a:pt x="53671" y="18925"/>
                </a:lnTo>
                <a:lnTo>
                  <a:pt x="49294" y="7217"/>
                </a:lnTo>
                <a:close/>
              </a:path>
            </a:pathLst>
          </a:custGeom>
          <a:solidFill>
            <a:srgbClr val="3D4752"/>
          </a:solidFill>
        </p:spPr>
        <p:txBody>
          <a:bodyPr wrap="square" lIns="0" tIns="0" rIns="0" bIns="0" rtlCol="0"/>
          <a:lstStyle/>
          <a:p/>
        </p:txBody>
      </p:sp>
      <p:sp>
        <p:nvSpPr>
          <p:cNvPr id="107" name="object 107"/>
          <p:cNvSpPr/>
          <p:nvPr/>
        </p:nvSpPr>
        <p:spPr>
          <a:xfrm>
            <a:off x="5036106" y="5019701"/>
            <a:ext cx="52069" cy="66040"/>
          </a:xfrm>
          <a:custGeom>
            <a:avLst/>
            <a:gdLst/>
            <a:ahLst/>
            <a:cxnLst/>
            <a:rect l="l" t="t" r="r" b="b"/>
            <a:pathLst>
              <a:path w="52070" h="66039">
                <a:moveTo>
                  <a:pt x="49441" y="0"/>
                </a:moveTo>
                <a:lnTo>
                  <a:pt x="0" y="0"/>
                </a:lnTo>
                <a:lnTo>
                  <a:pt x="0" y="65570"/>
                </a:lnTo>
                <a:lnTo>
                  <a:pt x="51556" y="65570"/>
                </a:lnTo>
                <a:lnTo>
                  <a:pt x="51556" y="58431"/>
                </a:lnTo>
                <a:lnTo>
                  <a:pt x="8724" y="58431"/>
                </a:lnTo>
                <a:lnTo>
                  <a:pt x="8724" y="35429"/>
                </a:lnTo>
                <a:lnTo>
                  <a:pt x="46798" y="35429"/>
                </a:lnTo>
                <a:lnTo>
                  <a:pt x="46798" y="28290"/>
                </a:lnTo>
                <a:lnTo>
                  <a:pt x="8724" y="28290"/>
                </a:lnTo>
                <a:lnTo>
                  <a:pt x="8724" y="7402"/>
                </a:lnTo>
                <a:lnTo>
                  <a:pt x="49441" y="7402"/>
                </a:lnTo>
                <a:lnTo>
                  <a:pt x="49441" y="0"/>
                </a:lnTo>
                <a:close/>
              </a:path>
            </a:pathLst>
          </a:custGeom>
          <a:solidFill>
            <a:srgbClr val="3D4752"/>
          </a:solidFill>
        </p:spPr>
        <p:txBody>
          <a:bodyPr wrap="square" lIns="0" tIns="0" rIns="0" bIns="0" rtlCol="0"/>
          <a:lstStyle/>
          <a:p/>
        </p:txBody>
      </p:sp>
      <p:sp>
        <p:nvSpPr>
          <p:cNvPr id="108" name="object 108"/>
          <p:cNvSpPr/>
          <p:nvPr/>
        </p:nvSpPr>
        <p:spPr>
          <a:xfrm>
            <a:off x="5099560" y="5019701"/>
            <a:ext cx="56515" cy="66040"/>
          </a:xfrm>
          <a:custGeom>
            <a:avLst/>
            <a:gdLst/>
            <a:ahLst/>
            <a:cxnLst/>
            <a:rect l="l" t="t" r="r" b="b"/>
            <a:pathLst>
              <a:path w="56514" h="66039">
                <a:moveTo>
                  <a:pt x="0" y="0"/>
                </a:moveTo>
                <a:lnTo>
                  <a:pt x="0" y="65570"/>
                </a:lnTo>
                <a:lnTo>
                  <a:pt x="24324" y="65570"/>
                </a:lnTo>
                <a:lnTo>
                  <a:pt x="37912" y="63264"/>
                </a:lnTo>
                <a:lnTo>
                  <a:pt x="45101" y="58431"/>
                </a:lnTo>
                <a:lnTo>
                  <a:pt x="8724" y="58431"/>
                </a:lnTo>
                <a:lnTo>
                  <a:pt x="8724" y="7138"/>
                </a:lnTo>
                <a:lnTo>
                  <a:pt x="43751" y="7138"/>
                </a:lnTo>
                <a:lnTo>
                  <a:pt x="40155" y="4130"/>
                </a:lnTo>
                <a:lnTo>
                  <a:pt x="22072" y="20"/>
                </a:lnTo>
                <a:lnTo>
                  <a:pt x="0" y="0"/>
                </a:lnTo>
                <a:close/>
              </a:path>
              <a:path w="56514" h="66039">
                <a:moveTo>
                  <a:pt x="43751" y="7138"/>
                </a:moveTo>
                <a:lnTo>
                  <a:pt x="8724" y="7138"/>
                </a:lnTo>
                <a:lnTo>
                  <a:pt x="24349" y="7307"/>
                </a:lnTo>
                <a:lnTo>
                  <a:pt x="36553" y="10872"/>
                </a:lnTo>
                <a:lnTo>
                  <a:pt x="44493" y="18849"/>
                </a:lnTo>
                <a:lnTo>
                  <a:pt x="47327" y="32255"/>
                </a:lnTo>
                <a:lnTo>
                  <a:pt x="44605" y="45901"/>
                </a:lnTo>
                <a:lnTo>
                  <a:pt x="36850" y="54366"/>
                </a:lnTo>
                <a:lnTo>
                  <a:pt x="24684" y="58319"/>
                </a:lnTo>
                <a:lnTo>
                  <a:pt x="8724" y="58431"/>
                </a:lnTo>
                <a:lnTo>
                  <a:pt x="45101" y="58431"/>
                </a:lnTo>
                <a:lnTo>
                  <a:pt x="47756" y="56646"/>
                </a:lnTo>
                <a:lnTo>
                  <a:pt x="53883" y="46161"/>
                </a:lnTo>
                <a:lnTo>
                  <a:pt x="56316" y="32255"/>
                </a:lnTo>
                <a:lnTo>
                  <a:pt x="52239" y="14239"/>
                </a:lnTo>
                <a:lnTo>
                  <a:pt x="43751" y="7138"/>
                </a:lnTo>
                <a:close/>
              </a:path>
            </a:pathLst>
          </a:custGeom>
          <a:solidFill>
            <a:srgbClr val="3D4752"/>
          </a:solidFill>
        </p:spPr>
        <p:txBody>
          <a:bodyPr wrap="square" lIns="0" tIns="0" rIns="0" bIns="0" rtlCol="0"/>
          <a:lstStyle/>
          <a:p/>
        </p:txBody>
      </p:sp>
      <p:sp>
        <p:nvSpPr>
          <p:cNvPr id="109" name="object 109"/>
          <p:cNvSpPr/>
          <p:nvPr/>
        </p:nvSpPr>
        <p:spPr>
          <a:xfrm>
            <a:off x="5168832" y="5019701"/>
            <a:ext cx="9525" cy="66040"/>
          </a:xfrm>
          <a:custGeom>
            <a:avLst/>
            <a:gdLst/>
            <a:ahLst/>
            <a:cxnLst/>
            <a:rect l="l" t="t" r="r" b="b"/>
            <a:pathLst>
              <a:path w="9525" h="66039">
                <a:moveTo>
                  <a:pt x="0" y="65570"/>
                </a:moveTo>
                <a:lnTo>
                  <a:pt x="0" y="0"/>
                </a:lnTo>
                <a:lnTo>
                  <a:pt x="8989" y="0"/>
                </a:lnTo>
                <a:lnTo>
                  <a:pt x="8989" y="65570"/>
                </a:lnTo>
                <a:lnTo>
                  <a:pt x="0" y="65570"/>
                </a:lnTo>
                <a:close/>
              </a:path>
            </a:pathLst>
          </a:custGeom>
          <a:solidFill>
            <a:srgbClr val="3D4752"/>
          </a:solidFill>
        </p:spPr>
        <p:txBody>
          <a:bodyPr wrap="square" lIns="0" tIns="0" rIns="0" bIns="0" rtlCol="0"/>
          <a:lstStyle/>
          <a:p/>
        </p:txBody>
      </p:sp>
      <p:sp>
        <p:nvSpPr>
          <p:cNvPr id="110" name="object 110"/>
          <p:cNvSpPr/>
          <p:nvPr/>
        </p:nvSpPr>
        <p:spPr>
          <a:xfrm>
            <a:off x="5191306" y="5018907"/>
            <a:ext cx="60325" cy="67945"/>
          </a:xfrm>
          <a:custGeom>
            <a:avLst/>
            <a:gdLst/>
            <a:ahLst/>
            <a:cxnLst/>
            <a:rect l="l" t="t" r="r" b="b"/>
            <a:pathLst>
              <a:path w="60325" h="67945">
                <a:moveTo>
                  <a:pt x="31677" y="0"/>
                </a:moveTo>
                <a:lnTo>
                  <a:pt x="15400" y="4164"/>
                </a:lnTo>
                <a:lnTo>
                  <a:pt x="3784" y="15566"/>
                </a:lnTo>
                <a:lnTo>
                  <a:pt x="0" y="33314"/>
                </a:lnTo>
                <a:lnTo>
                  <a:pt x="2469" y="47455"/>
                </a:lnTo>
                <a:lnTo>
                  <a:pt x="8459" y="58200"/>
                </a:lnTo>
                <a:lnTo>
                  <a:pt x="18217" y="65029"/>
                </a:lnTo>
                <a:lnTo>
                  <a:pt x="31991" y="67421"/>
                </a:lnTo>
                <a:lnTo>
                  <a:pt x="41989" y="66107"/>
                </a:lnTo>
                <a:lnTo>
                  <a:pt x="49904" y="62463"/>
                </a:lnTo>
                <a:lnTo>
                  <a:pt x="52573" y="60017"/>
                </a:lnTo>
                <a:lnTo>
                  <a:pt x="32519" y="60017"/>
                </a:lnTo>
                <a:lnTo>
                  <a:pt x="22150" y="58076"/>
                </a:lnTo>
                <a:lnTo>
                  <a:pt x="14805" y="52614"/>
                </a:lnTo>
                <a:lnTo>
                  <a:pt x="10434" y="44179"/>
                </a:lnTo>
                <a:lnTo>
                  <a:pt x="8989" y="33314"/>
                </a:lnTo>
                <a:lnTo>
                  <a:pt x="10389" y="22642"/>
                </a:lnTo>
                <a:lnTo>
                  <a:pt x="14640" y="14376"/>
                </a:lnTo>
                <a:lnTo>
                  <a:pt x="21816" y="9034"/>
                </a:lnTo>
                <a:lnTo>
                  <a:pt x="31991" y="7138"/>
                </a:lnTo>
                <a:lnTo>
                  <a:pt x="55025" y="7138"/>
                </a:lnTo>
                <a:lnTo>
                  <a:pt x="54465" y="6344"/>
                </a:lnTo>
                <a:lnTo>
                  <a:pt x="49441" y="3966"/>
                </a:lnTo>
                <a:lnTo>
                  <a:pt x="31677" y="0"/>
                </a:lnTo>
                <a:close/>
              </a:path>
              <a:path w="60325" h="67945">
                <a:moveTo>
                  <a:pt x="53143" y="46269"/>
                </a:moveTo>
                <a:lnTo>
                  <a:pt x="48912" y="53672"/>
                </a:lnTo>
                <a:lnTo>
                  <a:pt x="43888" y="60017"/>
                </a:lnTo>
                <a:lnTo>
                  <a:pt x="52573" y="60017"/>
                </a:lnTo>
                <a:lnTo>
                  <a:pt x="55936" y="56935"/>
                </a:lnTo>
                <a:lnTo>
                  <a:pt x="60281" y="49970"/>
                </a:lnTo>
                <a:lnTo>
                  <a:pt x="53143" y="46269"/>
                </a:lnTo>
                <a:close/>
              </a:path>
              <a:path w="60325" h="67945">
                <a:moveTo>
                  <a:pt x="55025" y="7138"/>
                </a:moveTo>
                <a:lnTo>
                  <a:pt x="42038" y="7138"/>
                </a:lnTo>
                <a:lnTo>
                  <a:pt x="48648" y="11633"/>
                </a:lnTo>
                <a:lnTo>
                  <a:pt x="51292" y="19035"/>
                </a:lnTo>
                <a:lnTo>
                  <a:pt x="59753" y="16127"/>
                </a:lnTo>
                <a:lnTo>
                  <a:pt x="57637" y="10840"/>
                </a:lnTo>
                <a:lnTo>
                  <a:pt x="55025" y="7138"/>
                </a:lnTo>
                <a:close/>
              </a:path>
            </a:pathLst>
          </a:custGeom>
          <a:solidFill>
            <a:srgbClr val="3D4752"/>
          </a:solidFill>
        </p:spPr>
        <p:txBody>
          <a:bodyPr wrap="square" lIns="0" tIns="0" rIns="0" bIns="0" rtlCol="0"/>
          <a:lstStyle/>
          <a:p/>
        </p:txBody>
      </p:sp>
      <p:sp>
        <p:nvSpPr>
          <p:cNvPr id="111" name="object 111"/>
          <p:cNvSpPr/>
          <p:nvPr/>
        </p:nvSpPr>
        <p:spPr>
          <a:xfrm>
            <a:off x="5257140" y="5019701"/>
            <a:ext cx="53975" cy="66040"/>
          </a:xfrm>
          <a:custGeom>
            <a:avLst/>
            <a:gdLst/>
            <a:ahLst/>
            <a:cxnLst/>
            <a:rect l="l" t="t" r="r" b="b"/>
            <a:pathLst>
              <a:path w="53975" h="66039">
                <a:moveTo>
                  <a:pt x="31462" y="7402"/>
                </a:moveTo>
                <a:lnTo>
                  <a:pt x="22473" y="7402"/>
                </a:lnTo>
                <a:lnTo>
                  <a:pt x="22473" y="65570"/>
                </a:lnTo>
                <a:lnTo>
                  <a:pt x="31462" y="65570"/>
                </a:lnTo>
                <a:lnTo>
                  <a:pt x="31462" y="7402"/>
                </a:lnTo>
                <a:close/>
              </a:path>
              <a:path w="53975" h="66039">
                <a:moveTo>
                  <a:pt x="53936" y="0"/>
                </a:moveTo>
                <a:lnTo>
                  <a:pt x="0" y="0"/>
                </a:lnTo>
                <a:lnTo>
                  <a:pt x="0" y="7402"/>
                </a:lnTo>
                <a:lnTo>
                  <a:pt x="53936" y="7402"/>
                </a:lnTo>
                <a:lnTo>
                  <a:pt x="53936" y="0"/>
                </a:lnTo>
                <a:close/>
              </a:path>
            </a:pathLst>
          </a:custGeom>
          <a:solidFill>
            <a:srgbClr val="3D4752"/>
          </a:solidFill>
        </p:spPr>
        <p:txBody>
          <a:bodyPr wrap="square" lIns="0" tIns="0" rIns="0" bIns="0" rtlCol="0"/>
          <a:lstStyle/>
          <a:p/>
        </p:txBody>
      </p:sp>
      <p:sp>
        <p:nvSpPr>
          <p:cNvPr id="112" name="object 112"/>
          <p:cNvSpPr/>
          <p:nvPr/>
        </p:nvSpPr>
        <p:spPr>
          <a:xfrm>
            <a:off x="5320860" y="5019701"/>
            <a:ext cx="52069" cy="66040"/>
          </a:xfrm>
          <a:custGeom>
            <a:avLst/>
            <a:gdLst/>
            <a:ahLst/>
            <a:cxnLst/>
            <a:rect l="l" t="t" r="r" b="b"/>
            <a:pathLst>
              <a:path w="52070" h="66039">
                <a:moveTo>
                  <a:pt x="49441" y="0"/>
                </a:moveTo>
                <a:lnTo>
                  <a:pt x="0" y="0"/>
                </a:lnTo>
                <a:lnTo>
                  <a:pt x="0" y="65570"/>
                </a:lnTo>
                <a:lnTo>
                  <a:pt x="51556" y="65570"/>
                </a:lnTo>
                <a:lnTo>
                  <a:pt x="51556" y="58431"/>
                </a:lnTo>
                <a:lnTo>
                  <a:pt x="8724" y="58431"/>
                </a:lnTo>
                <a:lnTo>
                  <a:pt x="8724" y="35429"/>
                </a:lnTo>
                <a:lnTo>
                  <a:pt x="46796" y="35429"/>
                </a:lnTo>
                <a:lnTo>
                  <a:pt x="46796" y="28290"/>
                </a:lnTo>
                <a:lnTo>
                  <a:pt x="8724" y="28290"/>
                </a:lnTo>
                <a:lnTo>
                  <a:pt x="8724" y="7402"/>
                </a:lnTo>
                <a:lnTo>
                  <a:pt x="49441" y="7402"/>
                </a:lnTo>
                <a:lnTo>
                  <a:pt x="49441" y="0"/>
                </a:lnTo>
                <a:close/>
              </a:path>
            </a:pathLst>
          </a:custGeom>
          <a:solidFill>
            <a:srgbClr val="3D4752"/>
          </a:solidFill>
        </p:spPr>
        <p:txBody>
          <a:bodyPr wrap="square" lIns="0" tIns="0" rIns="0" bIns="0" rtlCol="0"/>
          <a:lstStyle/>
          <a:p/>
        </p:txBody>
      </p:sp>
      <p:sp>
        <p:nvSpPr>
          <p:cNvPr id="113" name="object 113"/>
          <p:cNvSpPr/>
          <p:nvPr/>
        </p:nvSpPr>
        <p:spPr>
          <a:xfrm>
            <a:off x="5384314" y="5019701"/>
            <a:ext cx="56515" cy="66040"/>
          </a:xfrm>
          <a:custGeom>
            <a:avLst/>
            <a:gdLst/>
            <a:ahLst/>
            <a:cxnLst/>
            <a:rect l="l" t="t" r="r" b="b"/>
            <a:pathLst>
              <a:path w="56514" h="66039">
                <a:moveTo>
                  <a:pt x="0" y="0"/>
                </a:moveTo>
                <a:lnTo>
                  <a:pt x="0" y="65570"/>
                </a:lnTo>
                <a:lnTo>
                  <a:pt x="24324" y="65570"/>
                </a:lnTo>
                <a:lnTo>
                  <a:pt x="37912" y="63264"/>
                </a:lnTo>
                <a:lnTo>
                  <a:pt x="45101" y="58431"/>
                </a:lnTo>
                <a:lnTo>
                  <a:pt x="8724" y="58431"/>
                </a:lnTo>
                <a:lnTo>
                  <a:pt x="8724" y="7138"/>
                </a:lnTo>
                <a:lnTo>
                  <a:pt x="43751" y="7138"/>
                </a:lnTo>
                <a:lnTo>
                  <a:pt x="40155" y="4130"/>
                </a:lnTo>
                <a:lnTo>
                  <a:pt x="22072" y="20"/>
                </a:lnTo>
                <a:lnTo>
                  <a:pt x="0" y="0"/>
                </a:lnTo>
                <a:close/>
              </a:path>
              <a:path w="56514" h="66039">
                <a:moveTo>
                  <a:pt x="43751" y="7138"/>
                </a:moveTo>
                <a:lnTo>
                  <a:pt x="8724" y="7138"/>
                </a:lnTo>
                <a:lnTo>
                  <a:pt x="24349" y="7307"/>
                </a:lnTo>
                <a:lnTo>
                  <a:pt x="36552" y="10872"/>
                </a:lnTo>
                <a:lnTo>
                  <a:pt x="44492" y="18849"/>
                </a:lnTo>
                <a:lnTo>
                  <a:pt x="47326" y="32255"/>
                </a:lnTo>
                <a:lnTo>
                  <a:pt x="44604" y="45901"/>
                </a:lnTo>
                <a:lnTo>
                  <a:pt x="36850" y="54366"/>
                </a:lnTo>
                <a:lnTo>
                  <a:pt x="24683" y="58319"/>
                </a:lnTo>
                <a:lnTo>
                  <a:pt x="8724" y="58431"/>
                </a:lnTo>
                <a:lnTo>
                  <a:pt x="45101" y="58431"/>
                </a:lnTo>
                <a:lnTo>
                  <a:pt x="47756" y="56646"/>
                </a:lnTo>
                <a:lnTo>
                  <a:pt x="53883" y="46161"/>
                </a:lnTo>
                <a:lnTo>
                  <a:pt x="56316" y="32255"/>
                </a:lnTo>
                <a:lnTo>
                  <a:pt x="52239" y="14239"/>
                </a:lnTo>
                <a:lnTo>
                  <a:pt x="43751" y="7138"/>
                </a:lnTo>
                <a:close/>
              </a:path>
            </a:pathLst>
          </a:custGeom>
          <a:solidFill>
            <a:srgbClr val="3D4752"/>
          </a:solidFill>
        </p:spPr>
        <p:txBody>
          <a:bodyPr wrap="square" lIns="0" tIns="0" rIns="0" bIns="0" rtlCol="0"/>
          <a:lstStyle/>
          <a:p/>
        </p:txBody>
      </p:sp>
      <p:sp>
        <p:nvSpPr>
          <p:cNvPr id="114" name="object 114"/>
          <p:cNvSpPr/>
          <p:nvPr/>
        </p:nvSpPr>
        <p:spPr>
          <a:xfrm>
            <a:off x="5475136" y="5016263"/>
            <a:ext cx="209137" cy="71122"/>
          </a:xfrm>
          <a:prstGeom prst="rect">
            <a:avLst/>
          </a:prstGeom>
          <a:blipFill>
            <a:blip r:embed="rId27" cstate="print"/>
            <a:stretch>
              <a:fillRect/>
            </a:stretch>
          </a:blipFill>
        </p:spPr>
        <p:txBody>
          <a:bodyPr wrap="square" lIns="0" tIns="0" rIns="0" bIns="0" rtlCol="0"/>
          <a:lstStyle/>
          <a:p/>
        </p:txBody>
      </p:sp>
      <p:sp>
        <p:nvSpPr>
          <p:cNvPr id="115" name="object 115"/>
          <p:cNvSpPr/>
          <p:nvPr/>
        </p:nvSpPr>
        <p:spPr>
          <a:xfrm>
            <a:off x="3899983" y="4630148"/>
            <a:ext cx="0" cy="156210"/>
          </a:xfrm>
          <a:custGeom>
            <a:avLst/>
            <a:gdLst/>
            <a:ahLst/>
            <a:cxnLst/>
            <a:rect l="l" t="t" r="r" b="b"/>
            <a:pathLst>
              <a:path w="0" h="156210">
                <a:moveTo>
                  <a:pt x="0" y="155758"/>
                </a:moveTo>
                <a:lnTo>
                  <a:pt x="0" y="0"/>
                </a:lnTo>
              </a:path>
            </a:pathLst>
          </a:custGeom>
          <a:ln w="15576">
            <a:solidFill>
              <a:srgbClr val="C7E8AC"/>
            </a:solidFill>
          </a:ln>
        </p:spPr>
        <p:txBody>
          <a:bodyPr wrap="square" lIns="0" tIns="0" rIns="0" bIns="0" rtlCol="0"/>
          <a:lstStyle/>
          <a:p/>
        </p:txBody>
      </p:sp>
      <p:sp>
        <p:nvSpPr>
          <p:cNvPr id="116" name="object 116"/>
          <p:cNvSpPr/>
          <p:nvPr/>
        </p:nvSpPr>
        <p:spPr>
          <a:xfrm>
            <a:off x="3882071" y="4789799"/>
            <a:ext cx="36195" cy="54610"/>
          </a:xfrm>
          <a:custGeom>
            <a:avLst/>
            <a:gdLst/>
            <a:ahLst/>
            <a:cxnLst/>
            <a:rect l="l" t="t" r="r" b="b"/>
            <a:pathLst>
              <a:path w="36195" h="54610">
                <a:moveTo>
                  <a:pt x="35824" y="0"/>
                </a:moveTo>
                <a:lnTo>
                  <a:pt x="0" y="0"/>
                </a:lnTo>
                <a:lnTo>
                  <a:pt x="17912" y="54516"/>
                </a:lnTo>
                <a:lnTo>
                  <a:pt x="35824" y="0"/>
                </a:lnTo>
                <a:close/>
              </a:path>
            </a:pathLst>
          </a:custGeom>
          <a:solidFill>
            <a:srgbClr val="C7E8AC"/>
          </a:solidFill>
        </p:spPr>
        <p:txBody>
          <a:bodyPr wrap="square" lIns="0" tIns="0" rIns="0" bIns="0" rtlCol="0"/>
          <a:lstStyle/>
          <a:p/>
        </p:txBody>
      </p:sp>
      <p:sp>
        <p:nvSpPr>
          <p:cNvPr id="117" name="object 117"/>
          <p:cNvSpPr/>
          <p:nvPr/>
        </p:nvSpPr>
        <p:spPr>
          <a:xfrm>
            <a:off x="3871168" y="4782012"/>
            <a:ext cx="57785" cy="85725"/>
          </a:xfrm>
          <a:custGeom>
            <a:avLst/>
            <a:gdLst/>
            <a:ahLst/>
            <a:cxnLst/>
            <a:rect l="l" t="t" r="r" b="b"/>
            <a:pathLst>
              <a:path w="57785" h="85725">
                <a:moveTo>
                  <a:pt x="57630" y="0"/>
                </a:moveTo>
                <a:lnTo>
                  <a:pt x="0" y="0"/>
                </a:lnTo>
                <a:lnTo>
                  <a:pt x="28815" y="85666"/>
                </a:lnTo>
                <a:lnTo>
                  <a:pt x="44532" y="38939"/>
                </a:lnTo>
                <a:lnTo>
                  <a:pt x="28815" y="38939"/>
                </a:lnTo>
                <a:lnTo>
                  <a:pt x="21416" y="15576"/>
                </a:lnTo>
                <a:lnTo>
                  <a:pt x="52390" y="15576"/>
                </a:lnTo>
                <a:lnTo>
                  <a:pt x="57630" y="0"/>
                </a:lnTo>
                <a:close/>
              </a:path>
              <a:path w="57785" h="85725">
                <a:moveTo>
                  <a:pt x="52390" y="15576"/>
                </a:moveTo>
                <a:lnTo>
                  <a:pt x="36212" y="15576"/>
                </a:lnTo>
                <a:lnTo>
                  <a:pt x="28815" y="38939"/>
                </a:lnTo>
                <a:lnTo>
                  <a:pt x="44532" y="38939"/>
                </a:lnTo>
                <a:lnTo>
                  <a:pt x="52390" y="15576"/>
                </a:lnTo>
                <a:close/>
              </a:path>
            </a:pathLst>
          </a:custGeom>
          <a:solidFill>
            <a:srgbClr val="C7E8AC"/>
          </a:solidFill>
        </p:spPr>
        <p:txBody>
          <a:bodyPr wrap="square" lIns="0" tIns="0" rIns="0" bIns="0" rtlCol="0"/>
          <a:lstStyle/>
          <a:p/>
        </p:txBody>
      </p:sp>
      <p:sp>
        <p:nvSpPr>
          <p:cNvPr id="118" name="object 118"/>
          <p:cNvSpPr/>
          <p:nvPr/>
        </p:nvSpPr>
        <p:spPr>
          <a:xfrm>
            <a:off x="5292051" y="4630148"/>
            <a:ext cx="0" cy="156210"/>
          </a:xfrm>
          <a:custGeom>
            <a:avLst/>
            <a:gdLst/>
            <a:ahLst/>
            <a:cxnLst/>
            <a:rect l="l" t="t" r="r" b="b"/>
            <a:pathLst>
              <a:path w="0" h="156210">
                <a:moveTo>
                  <a:pt x="0" y="155758"/>
                </a:moveTo>
                <a:lnTo>
                  <a:pt x="0" y="0"/>
                </a:lnTo>
              </a:path>
            </a:pathLst>
          </a:custGeom>
          <a:ln w="15576">
            <a:solidFill>
              <a:srgbClr val="99D5CA"/>
            </a:solidFill>
          </a:ln>
        </p:spPr>
        <p:txBody>
          <a:bodyPr wrap="square" lIns="0" tIns="0" rIns="0" bIns="0" rtlCol="0"/>
          <a:lstStyle/>
          <a:p/>
        </p:txBody>
      </p:sp>
      <p:sp>
        <p:nvSpPr>
          <p:cNvPr id="119" name="object 119"/>
          <p:cNvSpPr/>
          <p:nvPr/>
        </p:nvSpPr>
        <p:spPr>
          <a:xfrm>
            <a:off x="5274139" y="4789799"/>
            <a:ext cx="36195" cy="54610"/>
          </a:xfrm>
          <a:custGeom>
            <a:avLst/>
            <a:gdLst/>
            <a:ahLst/>
            <a:cxnLst/>
            <a:rect l="l" t="t" r="r" b="b"/>
            <a:pathLst>
              <a:path w="36195" h="54610">
                <a:moveTo>
                  <a:pt x="35824" y="0"/>
                </a:moveTo>
                <a:lnTo>
                  <a:pt x="0" y="0"/>
                </a:lnTo>
                <a:lnTo>
                  <a:pt x="17912" y="54516"/>
                </a:lnTo>
                <a:lnTo>
                  <a:pt x="35824" y="0"/>
                </a:lnTo>
                <a:close/>
              </a:path>
            </a:pathLst>
          </a:custGeom>
          <a:solidFill>
            <a:srgbClr val="99D5CA"/>
          </a:solidFill>
        </p:spPr>
        <p:txBody>
          <a:bodyPr wrap="square" lIns="0" tIns="0" rIns="0" bIns="0" rtlCol="0"/>
          <a:lstStyle/>
          <a:p/>
        </p:txBody>
      </p:sp>
      <p:sp>
        <p:nvSpPr>
          <p:cNvPr id="120" name="object 120"/>
          <p:cNvSpPr/>
          <p:nvPr/>
        </p:nvSpPr>
        <p:spPr>
          <a:xfrm>
            <a:off x="5263236" y="4782012"/>
            <a:ext cx="57785" cy="85725"/>
          </a:xfrm>
          <a:custGeom>
            <a:avLst/>
            <a:gdLst/>
            <a:ahLst/>
            <a:cxnLst/>
            <a:rect l="l" t="t" r="r" b="b"/>
            <a:pathLst>
              <a:path w="57785" h="85725">
                <a:moveTo>
                  <a:pt x="57628" y="0"/>
                </a:moveTo>
                <a:lnTo>
                  <a:pt x="0" y="0"/>
                </a:lnTo>
                <a:lnTo>
                  <a:pt x="28815" y="85666"/>
                </a:lnTo>
                <a:lnTo>
                  <a:pt x="44531" y="38939"/>
                </a:lnTo>
                <a:lnTo>
                  <a:pt x="28815" y="38939"/>
                </a:lnTo>
                <a:lnTo>
                  <a:pt x="21416" y="15576"/>
                </a:lnTo>
                <a:lnTo>
                  <a:pt x="52389" y="15576"/>
                </a:lnTo>
                <a:lnTo>
                  <a:pt x="57628" y="0"/>
                </a:lnTo>
                <a:close/>
              </a:path>
              <a:path w="57785" h="85725">
                <a:moveTo>
                  <a:pt x="52389" y="15576"/>
                </a:moveTo>
                <a:lnTo>
                  <a:pt x="36212" y="15576"/>
                </a:lnTo>
                <a:lnTo>
                  <a:pt x="28815" y="38939"/>
                </a:lnTo>
                <a:lnTo>
                  <a:pt x="44531" y="38939"/>
                </a:lnTo>
                <a:lnTo>
                  <a:pt x="52389" y="15576"/>
                </a:lnTo>
                <a:close/>
              </a:path>
            </a:pathLst>
          </a:custGeom>
          <a:solidFill>
            <a:srgbClr val="99D5CA"/>
          </a:solidFill>
        </p:spPr>
        <p:txBody>
          <a:bodyPr wrap="square" lIns="0" tIns="0" rIns="0" bIns="0" rtlCol="0"/>
          <a:lstStyle/>
          <a:p/>
        </p:txBody>
      </p:sp>
      <p:sp>
        <p:nvSpPr>
          <p:cNvPr id="121" name="object 121"/>
          <p:cNvSpPr/>
          <p:nvPr/>
        </p:nvSpPr>
        <p:spPr>
          <a:xfrm>
            <a:off x="2741548" y="5759388"/>
            <a:ext cx="934535" cy="506210"/>
          </a:xfrm>
          <a:prstGeom prst="rect">
            <a:avLst/>
          </a:prstGeom>
          <a:blipFill>
            <a:blip r:embed="rId28" cstate="print"/>
            <a:stretch>
              <a:fillRect/>
            </a:stretch>
          </a:blipFill>
        </p:spPr>
        <p:txBody>
          <a:bodyPr wrap="square" lIns="0" tIns="0" rIns="0" bIns="0" rtlCol="0"/>
          <a:lstStyle/>
          <a:p/>
        </p:txBody>
      </p:sp>
      <p:sp>
        <p:nvSpPr>
          <p:cNvPr id="122" name="object 122"/>
          <p:cNvSpPr/>
          <p:nvPr/>
        </p:nvSpPr>
        <p:spPr>
          <a:xfrm>
            <a:off x="2799957" y="5794433"/>
            <a:ext cx="817880" cy="389890"/>
          </a:xfrm>
          <a:custGeom>
            <a:avLst/>
            <a:gdLst/>
            <a:ahLst/>
            <a:cxnLst/>
            <a:rect l="l" t="t" r="r" b="b"/>
            <a:pathLst>
              <a:path w="817879" h="389889">
                <a:moveTo>
                  <a:pt x="654174" y="0"/>
                </a:moveTo>
                <a:lnTo>
                  <a:pt x="163542" y="0"/>
                </a:lnTo>
                <a:lnTo>
                  <a:pt x="120061" y="6850"/>
                </a:lnTo>
                <a:lnTo>
                  <a:pt x="80992" y="26247"/>
                </a:lnTo>
                <a:lnTo>
                  <a:pt x="47894" y="56461"/>
                </a:lnTo>
                <a:lnTo>
                  <a:pt x="22325" y="95761"/>
                </a:lnTo>
                <a:lnTo>
                  <a:pt x="5840" y="142416"/>
                </a:lnTo>
                <a:lnTo>
                  <a:pt x="0" y="194696"/>
                </a:lnTo>
                <a:lnTo>
                  <a:pt x="5840" y="245623"/>
                </a:lnTo>
                <a:lnTo>
                  <a:pt x="22325" y="291900"/>
                </a:lnTo>
                <a:lnTo>
                  <a:pt x="47894" y="331470"/>
                </a:lnTo>
                <a:lnTo>
                  <a:pt x="80992" y="362279"/>
                </a:lnTo>
                <a:lnTo>
                  <a:pt x="120061" y="382271"/>
                </a:lnTo>
                <a:lnTo>
                  <a:pt x="163542" y="389392"/>
                </a:lnTo>
                <a:lnTo>
                  <a:pt x="654174" y="389392"/>
                </a:lnTo>
                <a:lnTo>
                  <a:pt x="697656" y="382271"/>
                </a:lnTo>
                <a:lnTo>
                  <a:pt x="736725" y="362279"/>
                </a:lnTo>
                <a:lnTo>
                  <a:pt x="769823" y="331470"/>
                </a:lnTo>
                <a:lnTo>
                  <a:pt x="795393" y="291900"/>
                </a:lnTo>
                <a:lnTo>
                  <a:pt x="811877" y="245623"/>
                </a:lnTo>
                <a:lnTo>
                  <a:pt x="817718" y="194696"/>
                </a:lnTo>
                <a:lnTo>
                  <a:pt x="811877" y="142416"/>
                </a:lnTo>
                <a:lnTo>
                  <a:pt x="795393" y="95761"/>
                </a:lnTo>
                <a:lnTo>
                  <a:pt x="769823" y="56461"/>
                </a:lnTo>
                <a:lnTo>
                  <a:pt x="736725" y="26247"/>
                </a:lnTo>
                <a:lnTo>
                  <a:pt x="697656" y="6850"/>
                </a:lnTo>
                <a:lnTo>
                  <a:pt x="654174" y="0"/>
                </a:lnTo>
                <a:close/>
              </a:path>
            </a:pathLst>
          </a:custGeom>
          <a:solidFill>
            <a:srgbClr val="7AB648"/>
          </a:solidFill>
        </p:spPr>
        <p:txBody>
          <a:bodyPr wrap="square" lIns="0" tIns="0" rIns="0" bIns="0" rtlCol="0"/>
          <a:lstStyle/>
          <a:p/>
        </p:txBody>
      </p:sp>
      <p:sp>
        <p:nvSpPr>
          <p:cNvPr id="123" name="object 123"/>
          <p:cNvSpPr/>
          <p:nvPr/>
        </p:nvSpPr>
        <p:spPr>
          <a:xfrm>
            <a:off x="2799956" y="5794434"/>
            <a:ext cx="817880" cy="389890"/>
          </a:xfrm>
          <a:custGeom>
            <a:avLst/>
            <a:gdLst/>
            <a:ahLst/>
            <a:cxnLst/>
            <a:rect l="l" t="t" r="r" b="b"/>
            <a:pathLst>
              <a:path w="817879" h="389889">
                <a:moveTo>
                  <a:pt x="654174" y="0"/>
                </a:moveTo>
                <a:lnTo>
                  <a:pt x="697656" y="6850"/>
                </a:lnTo>
                <a:lnTo>
                  <a:pt x="736725" y="26247"/>
                </a:lnTo>
                <a:lnTo>
                  <a:pt x="769823" y="56461"/>
                </a:lnTo>
                <a:lnTo>
                  <a:pt x="795393" y="95761"/>
                </a:lnTo>
                <a:lnTo>
                  <a:pt x="811877" y="142416"/>
                </a:lnTo>
                <a:lnTo>
                  <a:pt x="817718" y="194696"/>
                </a:lnTo>
                <a:lnTo>
                  <a:pt x="811877" y="245623"/>
                </a:lnTo>
                <a:lnTo>
                  <a:pt x="795393" y="291900"/>
                </a:lnTo>
                <a:lnTo>
                  <a:pt x="769823" y="331470"/>
                </a:lnTo>
                <a:lnTo>
                  <a:pt x="736725" y="362279"/>
                </a:lnTo>
                <a:lnTo>
                  <a:pt x="697656" y="382271"/>
                </a:lnTo>
                <a:lnTo>
                  <a:pt x="654174" y="389392"/>
                </a:lnTo>
                <a:lnTo>
                  <a:pt x="163543" y="389392"/>
                </a:lnTo>
                <a:lnTo>
                  <a:pt x="120061" y="382271"/>
                </a:lnTo>
                <a:lnTo>
                  <a:pt x="80993" y="362279"/>
                </a:lnTo>
                <a:lnTo>
                  <a:pt x="47894" y="331470"/>
                </a:lnTo>
                <a:lnTo>
                  <a:pt x="22325" y="291900"/>
                </a:lnTo>
                <a:lnTo>
                  <a:pt x="5840" y="245623"/>
                </a:lnTo>
                <a:lnTo>
                  <a:pt x="0" y="194696"/>
                </a:lnTo>
                <a:lnTo>
                  <a:pt x="5840" y="142416"/>
                </a:lnTo>
                <a:lnTo>
                  <a:pt x="22325" y="95761"/>
                </a:lnTo>
                <a:lnTo>
                  <a:pt x="47894" y="56461"/>
                </a:lnTo>
                <a:lnTo>
                  <a:pt x="80993" y="26247"/>
                </a:lnTo>
                <a:lnTo>
                  <a:pt x="120061" y="6850"/>
                </a:lnTo>
                <a:lnTo>
                  <a:pt x="163543" y="0"/>
                </a:lnTo>
                <a:lnTo>
                  <a:pt x="654174" y="0"/>
                </a:lnTo>
                <a:close/>
              </a:path>
            </a:pathLst>
          </a:custGeom>
          <a:ln w="15575">
            <a:solidFill>
              <a:srgbClr val="3D4752"/>
            </a:solidFill>
          </a:ln>
        </p:spPr>
        <p:txBody>
          <a:bodyPr wrap="square" lIns="0" tIns="0" rIns="0" bIns="0" rtlCol="0"/>
          <a:lstStyle/>
          <a:p/>
        </p:txBody>
      </p:sp>
      <p:sp>
        <p:nvSpPr>
          <p:cNvPr id="124" name="object 124"/>
          <p:cNvSpPr/>
          <p:nvPr/>
        </p:nvSpPr>
        <p:spPr>
          <a:xfrm>
            <a:off x="3146668" y="5942562"/>
            <a:ext cx="124529" cy="65570"/>
          </a:xfrm>
          <a:prstGeom prst="rect">
            <a:avLst/>
          </a:prstGeom>
          <a:blipFill>
            <a:blip r:embed="rId29" cstate="print"/>
            <a:stretch>
              <a:fillRect/>
            </a:stretch>
          </a:blipFill>
        </p:spPr>
        <p:txBody>
          <a:bodyPr wrap="square" lIns="0" tIns="0" rIns="0" bIns="0" rtlCol="0"/>
          <a:lstStyle/>
          <a:p/>
        </p:txBody>
      </p:sp>
      <p:sp>
        <p:nvSpPr>
          <p:cNvPr id="125" name="object 125"/>
          <p:cNvSpPr/>
          <p:nvPr/>
        </p:nvSpPr>
        <p:spPr>
          <a:xfrm>
            <a:off x="4610619" y="5759388"/>
            <a:ext cx="934535" cy="506210"/>
          </a:xfrm>
          <a:prstGeom prst="rect">
            <a:avLst/>
          </a:prstGeom>
          <a:blipFill>
            <a:blip r:embed="rId28" cstate="print"/>
            <a:stretch>
              <a:fillRect/>
            </a:stretch>
          </a:blipFill>
        </p:spPr>
        <p:txBody>
          <a:bodyPr wrap="square" lIns="0" tIns="0" rIns="0" bIns="0" rtlCol="0"/>
          <a:lstStyle/>
          <a:p/>
        </p:txBody>
      </p:sp>
      <p:sp>
        <p:nvSpPr>
          <p:cNvPr id="126" name="object 126"/>
          <p:cNvSpPr/>
          <p:nvPr/>
        </p:nvSpPr>
        <p:spPr>
          <a:xfrm>
            <a:off x="4669028" y="5794433"/>
            <a:ext cx="817880" cy="389890"/>
          </a:xfrm>
          <a:custGeom>
            <a:avLst/>
            <a:gdLst/>
            <a:ahLst/>
            <a:cxnLst/>
            <a:rect l="l" t="t" r="r" b="b"/>
            <a:pathLst>
              <a:path w="817879" h="389889">
                <a:moveTo>
                  <a:pt x="654174" y="0"/>
                </a:moveTo>
                <a:lnTo>
                  <a:pt x="163542" y="0"/>
                </a:lnTo>
                <a:lnTo>
                  <a:pt x="120061" y="6850"/>
                </a:lnTo>
                <a:lnTo>
                  <a:pt x="80992" y="26247"/>
                </a:lnTo>
                <a:lnTo>
                  <a:pt x="47894" y="56461"/>
                </a:lnTo>
                <a:lnTo>
                  <a:pt x="22325" y="95761"/>
                </a:lnTo>
                <a:lnTo>
                  <a:pt x="5840" y="142416"/>
                </a:lnTo>
                <a:lnTo>
                  <a:pt x="0" y="194696"/>
                </a:lnTo>
                <a:lnTo>
                  <a:pt x="5840" y="245623"/>
                </a:lnTo>
                <a:lnTo>
                  <a:pt x="22325" y="291900"/>
                </a:lnTo>
                <a:lnTo>
                  <a:pt x="47894" y="331470"/>
                </a:lnTo>
                <a:lnTo>
                  <a:pt x="80992" y="362279"/>
                </a:lnTo>
                <a:lnTo>
                  <a:pt x="120061" y="382271"/>
                </a:lnTo>
                <a:lnTo>
                  <a:pt x="163542" y="389392"/>
                </a:lnTo>
                <a:lnTo>
                  <a:pt x="654174" y="389392"/>
                </a:lnTo>
                <a:lnTo>
                  <a:pt x="697656" y="382271"/>
                </a:lnTo>
                <a:lnTo>
                  <a:pt x="736725" y="362279"/>
                </a:lnTo>
                <a:lnTo>
                  <a:pt x="769823" y="331470"/>
                </a:lnTo>
                <a:lnTo>
                  <a:pt x="795393" y="291900"/>
                </a:lnTo>
                <a:lnTo>
                  <a:pt x="811877" y="245623"/>
                </a:lnTo>
                <a:lnTo>
                  <a:pt x="817718" y="194696"/>
                </a:lnTo>
                <a:lnTo>
                  <a:pt x="811877" y="142416"/>
                </a:lnTo>
                <a:lnTo>
                  <a:pt x="795393" y="95761"/>
                </a:lnTo>
                <a:lnTo>
                  <a:pt x="769823" y="56461"/>
                </a:lnTo>
                <a:lnTo>
                  <a:pt x="736725" y="26247"/>
                </a:lnTo>
                <a:lnTo>
                  <a:pt x="697656" y="6850"/>
                </a:lnTo>
                <a:lnTo>
                  <a:pt x="654174" y="0"/>
                </a:lnTo>
                <a:close/>
              </a:path>
            </a:pathLst>
          </a:custGeom>
          <a:solidFill>
            <a:srgbClr val="1BB193"/>
          </a:solidFill>
        </p:spPr>
        <p:txBody>
          <a:bodyPr wrap="square" lIns="0" tIns="0" rIns="0" bIns="0" rtlCol="0"/>
          <a:lstStyle/>
          <a:p/>
        </p:txBody>
      </p:sp>
      <p:sp>
        <p:nvSpPr>
          <p:cNvPr id="127" name="object 127"/>
          <p:cNvSpPr/>
          <p:nvPr/>
        </p:nvSpPr>
        <p:spPr>
          <a:xfrm>
            <a:off x="4669027" y="5794434"/>
            <a:ext cx="817880" cy="389890"/>
          </a:xfrm>
          <a:custGeom>
            <a:avLst/>
            <a:gdLst/>
            <a:ahLst/>
            <a:cxnLst/>
            <a:rect l="l" t="t" r="r" b="b"/>
            <a:pathLst>
              <a:path w="817879" h="389889">
                <a:moveTo>
                  <a:pt x="654174" y="0"/>
                </a:moveTo>
                <a:lnTo>
                  <a:pt x="697656" y="6850"/>
                </a:lnTo>
                <a:lnTo>
                  <a:pt x="736725" y="26247"/>
                </a:lnTo>
                <a:lnTo>
                  <a:pt x="769823" y="56461"/>
                </a:lnTo>
                <a:lnTo>
                  <a:pt x="795393" y="95761"/>
                </a:lnTo>
                <a:lnTo>
                  <a:pt x="811877" y="142416"/>
                </a:lnTo>
                <a:lnTo>
                  <a:pt x="817718" y="194696"/>
                </a:lnTo>
                <a:lnTo>
                  <a:pt x="811877" y="245623"/>
                </a:lnTo>
                <a:lnTo>
                  <a:pt x="795393" y="291900"/>
                </a:lnTo>
                <a:lnTo>
                  <a:pt x="769823" y="331470"/>
                </a:lnTo>
                <a:lnTo>
                  <a:pt x="736725" y="362279"/>
                </a:lnTo>
                <a:lnTo>
                  <a:pt x="697656" y="382271"/>
                </a:lnTo>
                <a:lnTo>
                  <a:pt x="654174" y="389392"/>
                </a:lnTo>
                <a:lnTo>
                  <a:pt x="163543" y="389392"/>
                </a:lnTo>
                <a:lnTo>
                  <a:pt x="120061" y="382271"/>
                </a:lnTo>
                <a:lnTo>
                  <a:pt x="80993" y="362279"/>
                </a:lnTo>
                <a:lnTo>
                  <a:pt x="47894" y="331470"/>
                </a:lnTo>
                <a:lnTo>
                  <a:pt x="22325" y="291900"/>
                </a:lnTo>
                <a:lnTo>
                  <a:pt x="5840" y="245623"/>
                </a:lnTo>
                <a:lnTo>
                  <a:pt x="0" y="194696"/>
                </a:lnTo>
                <a:lnTo>
                  <a:pt x="5840" y="142416"/>
                </a:lnTo>
                <a:lnTo>
                  <a:pt x="22325" y="95761"/>
                </a:lnTo>
                <a:lnTo>
                  <a:pt x="47894" y="56461"/>
                </a:lnTo>
                <a:lnTo>
                  <a:pt x="80993" y="26247"/>
                </a:lnTo>
                <a:lnTo>
                  <a:pt x="120061" y="6850"/>
                </a:lnTo>
                <a:lnTo>
                  <a:pt x="163543" y="0"/>
                </a:lnTo>
                <a:lnTo>
                  <a:pt x="654174" y="0"/>
                </a:lnTo>
                <a:close/>
              </a:path>
            </a:pathLst>
          </a:custGeom>
          <a:ln w="15575">
            <a:solidFill>
              <a:srgbClr val="3D4752"/>
            </a:solidFill>
          </a:ln>
        </p:spPr>
        <p:txBody>
          <a:bodyPr wrap="square" lIns="0" tIns="0" rIns="0" bIns="0" rtlCol="0"/>
          <a:lstStyle/>
          <a:p/>
        </p:txBody>
      </p:sp>
      <p:sp>
        <p:nvSpPr>
          <p:cNvPr id="128" name="object 128"/>
          <p:cNvSpPr/>
          <p:nvPr/>
        </p:nvSpPr>
        <p:spPr>
          <a:xfrm>
            <a:off x="4861307" y="5942458"/>
            <a:ext cx="197502" cy="65673"/>
          </a:xfrm>
          <a:prstGeom prst="rect">
            <a:avLst/>
          </a:prstGeom>
          <a:blipFill>
            <a:blip r:embed="rId30" cstate="print"/>
            <a:stretch>
              <a:fillRect/>
            </a:stretch>
          </a:blipFill>
        </p:spPr>
        <p:txBody>
          <a:bodyPr wrap="square" lIns="0" tIns="0" rIns="0" bIns="0" rtlCol="0"/>
          <a:lstStyle/>
          <a:p/>
        </p:txBody>
      </p:sp>
      <p:sp>
        <p:nvSpPr>
          <p:cNvPr id="129" name="object 129"/>
          <p:cNvSpPr/>
          <p:nvPr/>
        </p:nvSpPr>
        <p:spPr>
          <a:xfrm>
            <a:off x="5090809" y="5952344"/>
            <a:ext cx="48260" cy="48895"/>
          </a:xfrm>
          <a:custGeom>
            <a:avLst/>
            <a:gdLst/>
            <a:ahLst/>
            <a:cxnLst/>
            <a:rect l="l" t="t" r="r" b="b"/>
            <a:pathLst>
              <a:path w="48260" h="48895">
                <a:moveTo>
                  <a:pt x="29083" y="29348"/>
                </a:moveTo>
                <a:lnTo>
                  <a:pt x="18507" y="29348"/>
                </a:lnTo>
                <a:lnTo>
                  <a:pt x="18507" y="48384"/>
                </a:lnTo>
                <a:lnTo>
                  <a:pt x="29083" y="48384"/>
                </a:lnTo>
                <a:lnTo>
                  <a:pt x="29083" y="29348"/>
                </a:lnTo>
                <a:close/>
              </a:path>
              <a:path w="48260" h="48895">
                <a:moveTo>
                  <a:pt x="47856" y="19036"/>
                </a:moveTo>
                <a:lnTo>
                  <a:pt x="0" y="19036"/>
                </a:lnTo>
                <a:lnTo>
                  <a:pt x="0" y="29348"/>
                </a:lnTo>
                <a:lnTo>
                  <a:pt x="47856" y="29348"/>
                </a:lnTo>
                <a:lnTo>
                  <a:pt x="47856" y="19036"/>
                </a:lnTo>
                <a:close/>
              </a:path>
              <a:path w="48260" h="48895">
                <a:moveTo>
                  <a:pt x="29083" y="0"/>
                </a:moveTo>
                <a:lnTo>
                  <a:pt x="18507" y="0"/>
                </a:lnTo>
                <a:lnTo>
                  <a:pt x="18507" y="19036"/>
                </a:lnTo>
                <a:lnTo>
                  <a:pt x="29083" y="19036"/>
                </a:lnTo>
                <a:lnTo>
                  <a:pt x="29083" y="0"/>
                </a:lnTo>
                <a:close/>
              </a:path>
            </a:pathLst>
          </a:custGeom>
          <a:solidFill>
            <a:srgbClr val="FFFFFF"/>
          </a:solidFill>
        </p:spPr>
        <p:txBody>
          <a:bodyPr wrap="square" lIns="0" tIns="0" rIns="0" bIns="0" rtlCol="0"/>
          <a:lstStyle/>
          <a:p/>
        </p:txBody>
      </p:sp>
      <p:sp>
        <p:nvSpPr>
          <p:cNvPr id="130" name="object 130"/>
          <p:cNvSpPr/>
          <p:nvPr/>
        </p:nvSpPr>
        <p:spPr>
          <a:xfrm>
            <a:off x="5170994" y="5941504"/>
            <a:ext cx="125851" cy="67685"/>
          </a:xfrm>
          <a:prstGeom prst="rect">
            <a:avLst/>
          </a:prstGeom>
          <a:blipFill>
            <a:blip r:embed="rId31" cstate="print"/>
            <a:stretch>
              <a:fillRect/>
            </a:stretch>
          </a:blipFill>
        </p:spPr>
        <p:txBody>
          <a:bodyPr wrap="square" lIns="0" tIns="0" rIns="0" bIns="0" rtlCol="0"/>
          <a:lstStyle/>
          <a:p/>
        </p:txBody>
      </p:sp>
      <p:sp>
        <p:nvSpPr>
          <p:cNvPr id="131" name="object 131"/>
          <p:cNvSpPr/>
          <p:nvPr/>
        </p:nvSpPr>
        <p:spPr>
          <a:xfrm>
            <a:off x="3637145" y="5759388"/>
            <a:ext cx="934535" cy="506210"/>
          </a:xfrm>
          <a:prstGeom prst="rect">
            <a:avLst/>
          </a:prstGeom>
          <a:blipFill>
            <a:blip r:embed="rId32" cstate="print"/>
            <a:stretch>
              <a:fillRect/>
            </a:stretch>
          </a:blipFill>
        </p:spPr>
        <p:txBody>
          <a:bodyPr wrap="square" lIns="0" tIns="0" rIns="0" bIns="0" rtlCol="0"/>
          <a:lstStyle/>
          <a:p/>
        </p:txBody>
      </p:sp>
      <p:sp>
        <p:nvSpPr>
          <p:cNvPr id="132" name="object 132"/>
          <p:cNvSpPr/>
          <p:nvPr/>
        </p:nvSpPr>
        <p:spPr>
          <a:xfrm>
            <a:off x="3695553" y="5794433"/>
            <a:ext cx="817880" cy="389890"/>
          </a:xfrm>
          <a:custGeom>
            <a:avLst/>
            <a:gdLst/>
            <a:ahLst/>
            <a:cxnLst/>
            <a:rect l="l" t="t" r="r" b="b"/>
            <a:pathLst>
              <a:path w="817879" h="389889">
                <a:moveTo>
                  <a:pt x="654174" y="0"/>
                </a:moveTo>
                <a:lnTo>
                  <a:pt x="163542" y="0"/>
                </a:lnTo>
                <a:lnTo>
                  <a:pt x="120061" y="6850"/>
                </a:lnTo>
                <a:lnTo>
                  <a:pt x="80992" y="26247"/>
                </a:lnTo>
                <a:lnTo>
                  <a:pt x="47894" y="56461"/>
                </a:lnTo>
                <a:lnTo>
                  <a:pt x="22325" y="95761"/>
                </a:lnTo>
                <a:lnTo>
                  <a:pt x="5840" y="142416"/>
                </a:lnTo>
                <a:lnTo>
                  <a:pt x="0" y="194696"/>
                </a:lnTo>
                <a:lnTo>
                  <a:pt x="5840" y="245623"/>
                </a:lnTo>
                <a:lnTo>
                  <a:pt x="22325" y="291900"/>
                </a:lnTo>
                <a:lnTo>
                  <a:pt x="47894" y="331470"/>
                </a:lnTo>
                <a:lnTo>
                  <a:pt x="80992" y="362279"/>
                </a:lnTo>
                <a:lnTo>
                  <a:pt x="120061" y="382271"/>
                </a:lnTo>
                <a:lnTo>
                  <a:pt x="163542" y="389392"/>
                </a:lnTo>
                <a:lnTo>
                  <a:pt x="654174" y="389392"/>
                </a:lnTo>
                <a:lnTo>
                  <a:pt x="697656" y="382271"/>
                </a:lnTo>
                <a:lnTo>
                  <a:pt x="736725" y="362279"/>
                </a:lnTo>
                <a:lnTo>
                  <a:pt x="769823" y="331470"/>
                </a:lnTo>
                <a:lnTo>
                  <a:pt x="795392" y="291900"/>
                </a:lnTo>
                <a:lnTo>
                  <a:pt x="811876" y="245623"/>
                </a:lnTo>
                <a:lnTo>
                  <a:pt x="817717" y="194696"/>
                </a:lnTo>
                <a:lnTo>
                  <a:pt x="811876" y="142416"/>
                </a:lnTo>
                <a:lnTo>
                  <a:pt x="795392" y="95761"/>
                </a:lnTo>
                <a:lnTo>
                  <a:pt x="769823" y="56461"/>
                </a:lnTo>
                <a:lnTo>
                  <a:pt x="736725" y="26247"/>
                </a:lnTo>
                <a:lnTo>
                  <a:pt x="697656" y="6850"/>
                </a:lnTo>
                <a:lnTo>
                  <a:pt x="654174" y="0"/>
                </a:lnTo>
                <a:close/>
              </a:path>
            </a:pathLst>
          </a:custGeom>
          <a:solidFill>
            <a:srgbClr val="7AB648"/>
          </a:solidFill>
        </p:spPr>
        <p:txBody>
          <a:bodyPr wrap="square" lIns="0" tIns="0" rIns="0" bIns="0" rtlCol="0"/>
          <a:lstStyle/>
          <a:p/>
        </p:txBody>
      </p:sp>
      <p:sp>
        <p:nvSpPr>
          <p:cNvPr id="133" name="object 133"/>
          <p:cNvSpPr/>
          <p:nvPr/>
        </p:nvSpPr>
        <p:spPr>
          <a:xfrm>
            <a:off x="3695553" y="5794434"/>
            <a:ext cx="817880" cy="389890"/>
          </a:xfrm>
          <a:custGeom>
            <a:avLst/>
            <a:gdLst/>
            <a:ahLst/>
            <a:cxnLst/>
            <a:rect l="l" t="t" r="r" b="b"/>
            <a:pathLst>
              <a:path w="817879" h="389889">
                <a:moveTo>
                  <a:pt x="654174" y="0"/>
                </a:moveTo>
                <a:lnTo>
                  <a:pt x="697656" y="6850"/>
                </a:lnTo>
                <a:lnTo>
                  <a:pt x="736725" y="26247"/>
                </a:lnTo>
                <a:lnTo>
                  <a:pt x="769823" y="56461"/>
                </a:lnTo>
                <a:lnTo>
                  <a:pt x="795393" y="95761"/>
                </a:lnTo>
                <a:lnTo>
                  <a:pt x="811877" y="142416"/>
                </a:lnTo>
                <a:lnTo>
                  <a:pt x="817718" y="194696"/>
                </a:lnTo>
                <a:lnTo>
                  <a:pt x="811877" y="245623"/>
                </a:lnTo>
                <a:lnTo>
                  <a:pt x="795393" y="291900"/>
                </a:lnTo>
                <a:lnTo>
                  <a:pt x="769823" y="331470"/>
                </a:lnTo>
                <a:lnTo>
                  <a:pt x="736725" y="362279"/>
                </a:lnTo>
                <a:lnTo>
                  <a:pt x="697656" y="382271"/>
                </a:lnTo>
                <a:lnTo>
                  <a:pt x="654174" y="389392"/>
                </a:lnTo>
                <a:lnTo>
                  <a:pt x="163543" y="389392"/>
                </a:lnTo>
                <a:lnTo>
                  <a:pt x="120061" y="382271"/>
                </a:lnTo>
                <a:lnTo>
                  <a:pt x="80993" y="362279"/>
                </a:lnTo>
                <a:lnTo>
                  <a:pt x="47894" y="331470"/>
                </a:lnTo>
                <a:lnTo>
                  <a:pt x="22325" y="291900"/>
                </a:lnTo>
                <a:lnTo>
                  <a:pt x="5840" y="245623"/>
                </a:lnTo>
                <a:lnTo>
                  <a:pt x="0" y="194696"/>
                </a:lnTo>
                <a:lnTo>
                  <a:pt x="5840" y="142416"/>
                </a:lnTo>
                <a:lnTo>
                  <a:pt x="22325" y="95761"/>
                </a:lnTo>
                <a:lnTo>
                  <a:pt x="47894" y="56461"/>
                </a:lnTo>
                <a:lnTo>
                  <a:pt x="80993" y="26247"/>
                </a:lnTo>
                <a:lnTo>
                  <a:pt x="120061" y="6850"/>
                </a:lnTo>
                <a:lnTo>
                  <a:pt x="163543" y="0"/>
                </a:lnTo>
                <a:lnTo>
                  <a:pt x="654174" y="0"/>
                </a:lnTo>
                <a:close/>
              </a:path>
            </a:pathLst>
          </a:custGeom>
          <a:ln w="15575">
            <a:solidFill>
              <a:srgbClr val="3D4752"/>
            </a:solidFill>
          </a:ln>
        </p:spPr>
        <p:txBody>
          <a:bodyPr wrap="square" lIns="0" tIns="0" rIns="0" bIns="0" rtlCol="0"/>
          <a:lstStyle/>
          <a:p/>
        </p:txBody>
      </p:sp>
      <p:sp>
        <p:nvSpPr>
          <p:cNvPr id="134" name="object 134"/>
          <p:cNvSpPr/>
          <p:nvPr/>
        </p:nvSpPr>
        <p:spPr>
          <a:xfrm>
            <a:off x="3922098" y="5942562"/>
            <a:ext cx="124529" cy="65570"/>
          </a:xfrm>
          <a:prstGeom prst="rect">
            <a:avLst/>
          </a:prstGeom>
          <a:blipFill>
            <a:blip r:embed="rId33" cstate="print"/>
            <a:stretch>
              <a:fillRect/>
            </a:stretch>
          </a:blipFill>
        </p:spPr>
        <p:txBody>
          <a:bodyPr wrap="square" lIns="0" tIns="0" rIns="0" bIns="0" rtlCol="0"/>
          <a:lstStyle/>
          <a:p/>
        </p:txBody>
      </p:sp>
      <p:sp>
        <p:nvSpPr>
          <p:cNvPr id="135" name="object 135"/>
          <p:cNvSpPr/>
          <p:nvPr/>
        </p:nvSpPr>
        <p:spPr>
          <a:xfrm>
            <a:off x="4083106" y="5952344"/>
            <a:ext cx="48260" cy="48895"/>
          </a:xfrm>
          <a:custGeom>
            <a:avLst/>
            <a:gdLst/>
            <a:ahLst/>
            <a:cxnLst/>
            <a:rect l="l" t="t" r="r" b="b"/>
            <a:pathLst>
              <a:path w="48260" h="48895">
                <a:moveTo>
                  <a:pt x="29084" y="29348"/>
                </a:moveTo>
                <a:lnTo>
                  <a:pt x="18507" y="29348"/>
                </a:lnTo>
                <a:lnTo>
                  <a:pt x="18507" y="48384"/>
                </a:lnTo>
                <a:lnTo>
                  <a:pt x="29084" y="48384"/>
                </a:lnTo>
                <a:lnTo>
                  <a:pt x="29084" y="29348"/>
                </a:lnTo>
                <a:close/>
              </a:path>
              <a:path w="48260" h="48895">
                <a:moveTo>
                  <a:pt x="47856" y="19036"/>
                </a:moveTo>
                <a:lnTo>
                  <a:pt x="0" y="19036"/>
                </a:lnTo>
                <a:lnTo>
                  <a:pt x="0" y="29348"/>
                </a:lnTo>
                <a:lnTo>
                  <a:pt x="47856" y="29348"/>
                </a:lnTo>
                <a:lnTo>
                  <a:pt x="47856" y="19036"/>
                </a:lnTo>
                <a:close/>
              </a:path>
              <a:path w="48260" h="48895">
                <a:moveTo>
                  <a:pt x="29084" y="0"/>
                </a:moveTo>
                <a:lnTo>
                  <a:pt x="18507" y="0"/>
                </a:lnTo>
                <a:lnTo>
                  <a:pt x="18507" y="19036"/>
                </a:lnTo>
                <a:lnTo>
                  <a:pt x="29084" y="19036"/>
                </a:lnTo>
                <a:lnTo>
                  <a:pt x="29084" y="0"/>
                </a:lnTo>
                <a:close/>
              </a:path>
            </a:pathLst>
          </a:custGeom>
          <a:solidFill>
            <a:srgbClr val="FFFFFF"/>
          </a:solidFill>
        </p:spPr>
        <p:txBody>
          <a:bodyPr wrap="square" lIns="0" tIns="0" rIns="0" bIns="0" rtlCol="0"/>
          <a:lstStyle/>
          <a:p/>
        </p:txBody>
      </p:sp>
      <p:sp>
        <p:nvSpPr>
          <p:cNvPr id="136" name="object 136"/>
          <p:cNvSpPr/>
          <p:nvPr/>
        </p:nvSpPr>
        <p:spPr>
          <a:xfrm>
            <a:off x="4163254" y="5941504"/>
            <a:ext cx="125851" cy="67685"/>
          </a:xfrm>
          <a:prstGeom prst="rect">
            <a:avLst/>
          </a:prstGeom>
          <a:blipFill>
            <a:blip r:embed="rId34" cstate="print"/>
            <a:stretch>
              <a:fillRect/>
            </a:stretch>
          </a:blipFill>
        </p:spPr>
        <p:txBody>
          <a:bodyPr wrap="square" lIns="0" tIns="0" rIns="0" bIns="0" rtlCol="0"/>
          <a:lstStyle/>
          <a:p/>
        </p:txBody>
      </p:sp>
      <p:sp>
        <p:nvSpPr>
          <p:cNvPr id="137" name="object 137"/>
          <p:cNvSpPr/>
          <p:nvPr/>
        </p:nvSpPr>
        <p:spPr>
          <a:xfrm>
            <a:off x="5506215" y="5759388"/>
            <a:ext cx="934535" cy="506210"/>
          </a:xfrm>
          <a:prstGeom prst="rect">
            <a:avLst/>
          </a:prstGeom>
          <a:blipFill>
            <a:blip r:embed="rId35" cstate="print"/>
            <a:stretch>
              <a:fillRect/>
            </a:stretch>
          </a:blipFill>
        </p:spPr>
        <p:txBody>
          <a:bodyPr wrap="square" lIns="0" tIns="0" rIns="0" bIns="0" rtlCol="0"/>
          <a:lstStyle/>
          <a:p/>
        </p:txBody>
      </p:sp>
      <p:sp>
        <p:nvSpPr>
          <p:cNvPr id="138" name="object 138"/>
          <p:cNvSpPr/>
          <p:nvPr/>
        </p:nvSpPr>
        <p:spPr>
          <a:xfrm>
            <a:off x="5564624" y="5794433"/>
            <a:ext cx="817880" cy="389890"/>
          </a:xfrm>
          <a:custGeom>
            <a:avLst/>
            <a:gdLst/>
            <a:ahLst/>
            <a:cxnLst/>
            <a:rect l="l" t="t" r="r" b="b"/>
            <a:pathLst>
              <a:path w="817879" h="389889">
                <a:moveTo>
                  <a:pt x="654174" y="0"/>
                </a:moveTo>
                <a:lnTo>
                  <a:pt x="163542" y="0"/>
                </a:lnTo>
                <a:lnTo>
                  <a:pt x="120061" y="6850"/>
                </a:lnTo>
                <a:lnTo>
                  <a:pt x="80992" y="26247"/>
                </a:lnTo>
                <a:lnTo>
                  <a:pt x="47894" y="56461"/>
                </a:lnTo>
                <a:lnTo>
                  <a:pt x="22325" y="95761"/>
                </a:lnTo>
                <a:lnTo>
                  <a:pt x="5840" y="142416"/>
                </a:lnTo>
                <a:lnTo>
                  <a:pt x="0" y="194696"/>
                </a:lnTo>
                <a:lnTo>
                  <a:pt x="5840" y="245623"/>
                </a:lnTo>
                <a:lnTo>
                  <a:pt x="22325" y="291900"/>
                </a:lnTo>
                <a:lnTo>
                  <a:pt x="47894" y="331470"/>
                </a:lnTo>
                <a:lnTo>
                  <a:pt x="80992" y="362279"/>
                </a:lnTo>
                <a:lnTo>
                  <a:pt x="120061" y="382271"/>
                </a:lnTo>
                <a:lnTo>
                  <a:pt x="163542" y="389392"/>
                </a:lnTo>
                <a:lnTo>
                  <a:pt x="654174" y="389392"/>
                </a:lnTo>
                <a:lnTo>
                  <a:pt x="697385" y="382271"/>
                </a:lnTo>
                <a:lnTo>
                  <a:pt x="736378" y="362279"/>
                </a:lnTo>
                <a:lnTo>
                  <a:pt x="769531" y="331470"/>
                </a:lnTo>
                <a:lnTo>
                  <a:pt x="795220" y="291900"/>
                </a:lnTo>
                <a:lnTo>
                  <a:pt x="811823" y="245623"/>
                </a:lnTo>
                <a:lnTo>
                  <a:pt x="817718" y="194696"/>
                </a:lnTo>
                <a:lnTo>
                  <a:pt x="811823" y="142416"/>
                </a:lnTo>
                <a:lnTo>
                  <a:pt x="795220" y="95761"/>
                </a:lnTo>
                <a:lnTo>
                  <a:pt x="769531" y="56461"/>
                </a:lnTo>
                <a:lnTo>
                  <a:pt x="736378" y="26247"/>
                </a:lnTo>
                <a:lnTo>
                  <a:pt x="697385" y="6850"/>
                </a:lnTo>
                <a:lnTo>
                  <a:pt x="654174" y="0"/>
                </a:lnTo>
                <a:close/>
              </a:path>
            </a:pathLst>
          </a:custGeom>
          <a:solidFill>
            <a:srgbClr val="1BB193"/>
          </a:solidFill>
        </p:spPr>
        <p:txBody>
          <a:bodyPr wrap="square" lIns="0" tIns="0" rIns="0" bIns="0" rtlCol="0"/>
          <a:lstStyle/>
          <a:p/>
        </p:txBody>
      </p:sp>
      <p:sp>
        <p:nvSpPr>
          <p:cNvPr id="139" name="object 139"/>
          <p:cNvSpPr/>
          <p:nvPr/>
        </p:nvSpPr>
        <p:spPr>
          <a:xfrm>
            <a:off x="5564624" y="5794434"/>
            <a:ext cx="817880" cy="389890"/>
          </a:xfrm>
          <a:custGeom>
            <a:avLst/>
            <a:gdLst/>
            <a:ahLst/>
            <a:cxnLst/>
            <a:rect l="l" t="t" r="r" b="b"/>
            <a:pathLst>
              <a:path w="817879" h="389889">
                <a:moveTo>
                  <a:pt x="654174" y="0"/>
                </a:moveTo>
                <a:lnTo>
                  <a:pt x="697386" y="6850"/>
                </a:lnTo>
                <a:lnTo>
                  <a:pt x="736379" y="26247"/>
                </a:lnTo>
                <a:lnTo>
                  <a:pt x="769531" y="56461"/>
                </a:lnTo>
                <a:lnTo>
                  <a:pt x="795220" y="95761"/>
                </a:lnTo>
                <a:lnTo>
                  <a:pt x="811823" y="142416"/>
                </a:lnTo>
                <a:lnTo>
                  <a:pt x="817718" y="194696"/>
                </a:lnTo>
                <a:lnTo>
                  <a:pt x="811823" y="245623"/>
                </a:lnTo>
                <a:lnTo>
                  <a:pt x="795220" y="291900"/>
                </a:lnTo>
                <a:lnTo>
                  <a:pt x="769531" y="331470"/>
                </a:lnTo>
                <a:lnTo>
                  <a:pt x="736379" y="362279"/>
                </a:lnTo>
                <a:lnTo>
                  <a:pt x="697386" y="382271"/>
                </a:lnTo>
                <a:lnTo>
                  <a:pt x="654174" y="389392"/>
                </a:lnTo>
                <a:lnTo>
                  <a:pt x="163543" y="389392"/>
                </a:lnTo>
                <a:lnTo>
                  <a:pt x="120061" y="382271"/>
                </a:lnTo>
                <a:lnTo>
                  <a:pt x="80993" y="362279"/>
                </a:lnTo>
                <a:lnTo>
                  <a:pt x="47894" y="331470"/>
                </a:lnTo>
                <a:lnTo>
                  <a:pt x="22325" y="291900"/>
                </a:lnTo>
                <a:lnTo>
                  <a:pt x="5840" y="245623"/>
                </a:lnTo>
                <a:lnTo>
                  <a:pt x="0" y="194696"/>
                </a:lnTo>
                <a:lnTo>
                  <a:pt x="5840" y="142416"/>
                </a:lnTo>
                <a:lnTo>
                  <a:pt x="22325" y="95761"/>
                </a:lnTo>
                <a:lnTo>
                  <a:pt x="47894" y="56461"/>
                </a:lnTo>
                <a:lnTo>
                  <a:pt x="80993" y="26247"/>
                </a:lnTo>
                <a:lnTo>
                  <a:pt x="120061" y="6850"/>
                </a:lnTo>
                <a:lnTo>
                  <a:pt x="163543" y="0"/>
                </a:lnTo>
                <a:lnTo>
                  <a:pt x="654174" y="0"/>
                </a:lnTo>
                <a:close/>
              </a:path>
            </a:pathLst>
          </a:custGeom>
          <a:ln w="15575">
            <a:solidFill>
              <a:srgbClr val="3D4752"/>
            </a:solidFill>
          </a:ln>
        </p:spPr>
        <p:txBody>
          <a:bodyPr wrap="square" lIns="0" tIns="0" rIns="0" bIns="0" rtlCol="0"/>
          <a:lstStyle/>
          <a:p/>
        </p:txBody>
      </p:sp>
      <p:sp>
        <p:nvSpPr>
          <p:cNvPr id="140" name="object 140"/>
          <p:cNvSpPr/>
          <p:nvPr/>
        </p:nvSpPr>
        <p:spPr>
          <a:xfrm>
            <a:off x="5877107" y="5942458"/>
            <a:ext cx="197504" cy="65673"/>
          </a:xfrm>
          <a:prstGeom prst="rect">
            <a:avLst/>
          </a:prstGeom>
          <a:blipFill>
            <a:blip r:embed="rId36" cstate="print"/>
            <a:stretch>
              <a:fillRect/>
            </a:stretch>
          </a:blipFill>
        </p:spPr>
        <p:txBody>
          <a:bodyPr wrap="square" lIns="0" tIns="0" rIns="0" bIns="0" rtlCol="0"/>
          <a:lstStyle/>
          <a:p/>
        </p:txBody>
      </p:sp>
      <p:sp>
        <p:nvSpPr>
          <p:cNvPr id="141" name="object 141"/>
          <p:cNvSpPr/>
          <p:nvPr/>
        </p:nvSpPr>
        <p:spPr>
          <a:xfrm>
            <a:off x="2799956" y="5264860"/>
            <a:ext cx="1199515" cy="436245"/>
          </a:xfrm>
          <a:custGeom>
            <a:avLst/>
            <a:gdLst/>
            <a:ahLst/>
            <a:cxnLst/>
            <a:rect l="l" t="t" r="r" b="b"/>
            <a:pathLst>
              <a:path w="1199514" h="436245">
                <a:moveTo>
                  <a:pt x="0" y="0"/>
                </a:moveTo>
                <a:lnTo>
                  <a:pt x="0" y="334877"/>
                </a:lnTo>
                <a:lnTo>
                  <a:pt x="1199320" y="334877"/>
                </a:lnTo>
                <a:lnTo>
                  <a:pt x="1199320" y="436119"/>
                </a:lnTo>
              </a:path>
            </a:pathLst>
          </a:custGeom>
          <a:ln w="15575">
            <a:solidFill>
              <a:srgbClr val="FFDBA9"/>
            </a:solidFill>
          </a:ln>
        </p:spPr>
        <p:txBody>
          <a:bodyPr wrap="square" lIns="0" tIns="0" rIns="0" bIns="0" rtlCol="0"/>
          <a:lstStyle/>
          <a:p/>
        </p:txBody>
      </p:sp>
      <p:sp>
        <p:nvSpPr>
          <p:cNvPr id="142" name="object 142"/>
          <p:cNvSpPr/>
          <p:nvPr/>
        </p:nvSpPr>
        <p:spPr>
          <a:xfrm>
            <a:off x="2792169" y="5257072"/>
            <a:ext cx="15875" cy="8255"/>
          </a:xfrm>
          <a:custGeom>
            <a:avLst/>
            <a:gdLst/>
            <a:ahLst/>
            <a:cxnLst/>
            <a:rect l="l" t="t" r="r" b="b"/>
            <a:pathLst>
              <a:path w="15875" h="8254">
                <a:moveTo>
                  <a:pt x="0" y="7787"/>
                </a:moveTo>
                <a:lnTo>
                  <a:pt x="15575" y="7787"/>
                </a:lnTo>
                <a:lnTo>
                  <a:pt x="15575" y="0"/>
                </a:lnTo>
                <a:lnTo>
                  <a:pt x="0" y="0"/>
                </a:lnTo>
                <a:lnTo>
                  <a:pt x="0" y="7787"/>
                </a:lnTo>
                <a:close/>
              </a:path>
            </a:pathLst>
          </a:custGeom>
          <a:solidFill>
            <a:srgbClr val="FFDBA9"/>
          </a:solidFill>
        </p:spPr>
        <p:txBody>
          <a:bodyPr wrap="square" lIns="0" tIns="0" rIns="0" bIns="0" rtlCol="0"/>
          <a:lstStyle/>
          <a:p/>
        </p:txBody>
      </p:sp>
      <p:sp>
        <p:nvSpPr>
          <p:cNvPr id="143" name="object 143"/>
          <p:cNvSpPr/>
          <p:nvPr/>
        </p:nvSpPr>
        <p:spPr>
          <a:xfrm>
            <a:off x="3981366" y="5704873"/>
            <a:ext cx="36195" cy="54610"/>
          </a:xfrm>
          <a:custGeom>
            <a:avLst/>
            <a:gdLst/>
            <a:ahLst/>
            <a:cxnLst/>
            <a:rect l="l" t="t" r="r" b="b"/>
            <a:pathLst>
              <a:path w="36195" h="54610">
                <a:moveTo>
                  <a:pt x="35822" y="0"/>
                </a:moveTo>
                <a:lnTo>
                  <a:pt x="0" y="0"/>
                </a:lnTo>
                <a:lnTo>
                  <a:pt x="17910" y="54515"/>
                </a:lnTo>
                <a:lnTo>
                  <a:pt x="35822" y="0"/>
                </a:lnTo>
                <a:close/>
              </a:path>
            </a:pathLst>
          </a:custGeom>
          <a:solidFill>
            <a:srgbClr val="FFDBA9"/>
          </a:solidFill>
        </p:spPr>
        <p:txBody>
          <a:bodyPr wrap="square" lIns="0" tIns="0" rIns="0" bIns="0" rtlCol="0"/>
          <a:lstStyle/>
          <a:p/>
        </p:txBody>
      </p:sp>
      <p:sp>
        <p:nvSpPr>
          <p:cNvPr id="144" name="object 144"/>
          <p:cNvSpPr/>
          <p:nvPr/>
        </p:nvSpPr>
        <p:spPr>
          <a:xfrm>
            <a:off x="3970463" y="5697085"/>
            <a:ext cx="57785" cy="90170"/>
          </a:xfrm>
          <a:custGeom>
            <a:avLst/>
            <a:gdLst/>
            <a:ahLst/>
            <a:cxnLst/>
            <a:rect l="l" t="t" r="r" b="b"/>
            <a:pathLst>
              <a:path w="57785" h="90170">
                <a:moveTo>
                  <a:pt x="57628" y="0"/>
                </a:moveTo>
                <a:lnTo>
                  <a:pt x="0" y="0"/>
                </a:lnTo>
                <a:lnTo>
                  <a:pt x="28813" y="89560"/>
                </a:lnTo>
                <a:lnTo>
                  <a:pt x="45100" y="38939"/>
                </a:lnTo>
                <a:lnTo>
                  <a:pt x="28813" y="38939"/>
                </a:lnTo>
                <a:lnTo>
                  <a:pt x="21416" y="15575"/>
                </a:lnTo>
                <a:lnTo>
                  <a:pt x="52617" y="15575"/>
                </a:lnTo>
                <a:lnTo>
                  <a:pt x="57628" y="0"/>
                </a:lnTo>
                <a:close/>
              </a:path>
              <a:path w="57785" h="90170">
                <a:moveTo>
                  <a:pt x="52617" y="15575"/>
                </a:moveTo>
                <a:lnTo>
                  <a:pt x="36212" y="15575"/>
                </a:lnTo>
                <a:lnTo>
                  <a:pt x="28813" y="38939"/>
                </a:lnTo>
                <a:lnTo>
                  <a:pt x="45100" y="38939"/>
                </a:lnTo>
                <a:lnTo>
                  <a:pt x="52617" y="15575"/>
                </a:lnTo>
                <a:close/>
              </a:path>
            </a:pathLst>
          </a:custGeom>
          <a:solidFill>
            <a:srgbClr val="FFDBA9"/>
          </a:solidFill>
        </p:spPr>
        <p:txBody>
          <a:bodyPr wrap="square" lIns="0" tIns="0" rIns="0" bIns="0" rtlCol="0"/>
          <a:lstStyle/>
          <a:p/>
        </p:txBody>
      </p:sp>
      <p:sp>
        <p:nvSpPr>
          <p:cNvPr id="145" name="object 145"/>
          <p:cNvSpPr/>
          <p:nvPr/>
        </p:nvSpPr>
        <p:spPr>
          <a:xfrm>
            <a:off x="3208816" y="5264860"/>
            <a:ext cx="691515" cy="432434"/>
          </a:xfrm>
          <a:custGeom>
            <a:avLst/>
            <a:gdLst/>
            <a:ahLst/>
            <a:cxnLst/>
            <a:rect l="l" t="t" r="r" b="b"/>
            <a:pathLst>
              <a:path w="691514" h="432435">
                <a:moveTo>
                  <a:pt x="691166" y="0"/>
                </a:moveTo>
                <a:lnTo>
                  <a:pt x="691166" y="179120"/>
                </a:lnTo>
                <a:lnTo>
                  <a:pt x="0" y="179120"/>
                </a:lnTo>
                <a:lnTo>
                  <a:pt x="0" y="432225"/>
                </a:lnTo>
              </a:path>
            </a:pathLst>
          </a:custGeom>
          <a:ln w="19469">
            <a:solidFill>
              <a:srgbClr val="C7E8AC"/>
            </a:solidFill>
          </a:ln>
        </p:spPr>
        <p:txBody>
          <a:bodyPr wrap="square" lIns="0" tIns="0" rIns="0" bIns="0" rtlCol="0"/>
          <a:lstStyle/>
          <a:p/>
        </p:txBody>
      </p:sp>
      <p:sp>
        <p:nvSpPr>
          <p:cNvPr id="146" name="object 146"/>
          <p:cNvSpPr/>
          <p:nvPr/>
        </p:nvSpPr>
        <p:spPr>
          <a:xfrm>
            <a:off x="3890248" y="5257072"/>
            <a:ext cx="19685" cy="8255"/>
          </a:xfrm>
          <a:custGeom>
            <a:avLst/>
            <a:gdLst/>
            <a:ahLst/>
            <a:cxnLst/>
            <a:rect l="l" t="t" r="r" b="b"/>
            <a:pathLst>
              <a:path w="19685" h="8254">
                <a:moveTo>
                  <a:pt x="0" y="7787"/>
                </a:moveTo>
                <a:lnTo>
                  <a:pt x="19469" y="7787"/>
                </a:lnTo>
                <a:lnTo>
                  <a:pt x="19469" y="0"/>
                </a:lnTo>
                <a:lnTo>
                  <a:pt x="0" y="0"/>
                </a:lnTo>
                <a:lnTo>
                  <a:pt x="0" y="7787"/>
                </a:lnTo>
                <a:close/>
              </a:path>
            </a:pathLst>
          </a:custGeom>
          <a:solidFill>
            <a:srgbClr val="C7E8AC"/>
          </a:solidFill>
        </p:spPr>
        <p:txBody>
          <a:bodyPr wrap="square" lIns="0" tIns="0" rIns="0" bIns="0" rtlCol="0"/>
          <a:lstStyle/>
          <a:p/>
        </p:txBody>
      </p:sp>
      <p:sp>
        <p:nvSpPr>
          <p:cNvPr id="147" name="object 147"/>
          <p:cNvSpPr/>
          <p:nvPr/>
        </p:nvSpPr>
        <p:spPr>
          <a:xfrm>
            <a:off x="3190904" y="5697085"/>
            <a:ext cx="36195" cy="58419"/>
          </a:xfrm>
          <a:custGeom>
            <a:avLst/>
            <a:gdLst/>
            <a:ahLst/>
            <a:cxnLst/>
            <a:rect l="l" t="t" r="r" b="b"/>
            <a:pathLst>
              <a:path w="36194" h="58420">
                <a:moveTo>
                  <a:pt x="35824" y="0"/>
                </a:moveTo>
                <a:lnTo>
                  <a:pt x="0" y="0"/>
                </a:lnTo>
                <a:lnTo>
                  <a:pt x="17912" y="58408"/>
                </a:lnTo>
                <a:lnTo>
                  <a:pt x="35824" y="0"/>
                </a:lnTo>
                <a:close/>
              </a:path>
            </a:pathLst>
          </a:custGeom>
          <a:solidFill>
            <a:srgbClr val="C7E8AC"/>
          </a:solidFill>
        </p:spPr>
        <p:txBody>
          <a:bodyPr wrap="square" lIns="0" tIns="0" rIns="0" bIns="0" rtlCol="0"/>
          <a:lstStyle/>
          <a:p/>
        </p:txBody>
      </p:sp>
      <p:sp>
        <p:nvSpPr>
          <p:cNvPr id="148" name="object 148"/>
          <p:cNvSpPr/>
          <p:nvPr/>
        </p:nvSpPr>
        <p:spPr>
          <a:xfrm>
            <a:off x="3177275" y="5689297"/>
            <a:ext cx="63500" cy="97790"/>
          </a:xfrm>
          <a:custGeom>
            <a:avLst/>
            <a:gdLst/>
            <a:ahLst/>
            <a:cxnLst/>
            <a:rect l="l" t="t" r="r" b="b"/>
            <a:pathLst>
              <a:path w="63500" h="97789">
                <a:moveTo>
                  <a:pt x="63080" y="0"/>
                </a:moveTo>
                <a:lnTo>
                  <a:pt x="0" y="0"/>
                </a:lnTo>
                <a:lnTo>
                  <a:pt x="31540" y="97348"/>
                </a:lnTo>
                <a:lnTo>
                  <a:pt x="51726" y="35045"/>
                </a:lnTo>
                <a:lnTo>
                  <a:pt x="31540" y="35045"/>
                </a:lnTo>
                <a:lnTo>
                  <a:pt x="26868" y="19469"/>
                </a:lnTo>
                <a:lnTo>
                  <a:pt x="56772" y="19469"/>
                </a:lnTo>
                <a:lnTo>
                  <a:pt x="63080" y="0"/>
                </a:lnTo>
                <a:close/>
              </a:path>
              <a:path w="63500" h="97789">
                <a:moveTo>
                  <a:pt x="56772" y="19469"/>
                </a:moveTo>
                <a:lnTo>
                  <a:pt x="36212" y="19469"/>
                </a:lnTo>
                <a:lnTo>
                  <a:pt x="31540" y="35045"/>
                </a:lnTo>
                <a:lnTo>
                  <a:pt x="51726" y="35045"/>
                </a:lnTo>
                <a:lnTo>
                  <a:pt x="56772" y="19469"/>
                </a:lnTo>
                <a:close/>
              </a:path>
            </a:pathLst>
          </a:custGeom>
          <a:solidFill>
            <a:srgbClr val="C7E8AC"/>
          </a:solidFill>
        </p:spPr>
        <p:txBody>
          <a:bodyPr wrap="square" lIns="0" tIns="0" rIns="0" bIns="0" rtlCol="0"/>
          <a:lstStyle/>
          <a:p/>
        </p:txBody>
      </p:sp>
      <p:sp>
        <p:nvSpPr>
          <p:cNvPr id="149" name="object 149"/>
          <p:cNvSpPr/>
          <p:nvPr/>
        </p:nvSpPr>
        <p:spPr>
          <a:xfrm>
            <a:off x="3899982" y="5264860"/>
            <a:ext cx="204470" cy="432434"/>
          </a:xfrm>
          <a:custGeom>
            <a:avLst/>
            <a:gdLst/>
            <a:ahLst/>
            <a:cxnLst/>
            <a:rect l="l" t="t" r="r" b="b"/>
            <a:pathLst>
              <a:path w="204470" h="432435">
                <a:moveTo>
                  <a:pt x="0" y="0"/>
                </a:moveTo>
                <a:lnTo>
                  <a:pt x="0" y="179120"/>
                </a:lnTo>
                <a:lnTo>
                  <a:pt x="204429" y="179120"/>
                </a:lnTo>
                <a:lnTo>
                  <a:pt x="204429" y="432225"/>
                </a:lnTo>
              </a:path>
            </a:pathLst>
          </a:custGeom>
          <a:ln w="19469">
            <a:solidFill>
              <a:srgbClr val="C7E8AC"/>
            </a:solidFill>
          </a:ln>
        </p:spPr>
        <p:txBody>
          <a:bodyPr wrap="square" lIns="0" tIns="0" rIns="0" bIns="0" rtlCol="0"/>
          <a:lstStyle/>
          <a:p/>
        </p:txBody>
      </p:sp>
      <p:sp>
        <p:nvSpPr>
          <p:cNvPr id="150" name="object 150"/>
          <p:cNvSpPr/>
          <p:nvPr/>
        </p:nvSpPr>
        <p:spPr>
          <a:xfrm>
            <a:off x="3890248" y="5257072"/>
            <a:ext cx="19685" cy="8255"/>
          </a:xfrm>
          <a:custGeom>
            <a:avLst/>
            <a:gdLst/>
            <a:ahLst/>
            <a:cxnLst/>
            <a:rect l="l" t="t" r="r" b="b"/>
            <a:pathLst>
              <a:path w="19685" h="8254">
                <a:moveTo>
                  <a:pt x="0" y="7787"/>
                </a:moveTo>
                <a:lnTo>
                  <a:pt x="19469" y="7787"/>
                </a:lnTo>
                <a:lnTo>
                  <a:pt x="19469" y="0"/>
                </a:lnTo>
                <a:lnTo>
                  <a:pt x="0" y="0"/>
                </a:lnTo>
                <a:lnTo>
                  <a:pt x="0" y="7787"/>
                </a:lnTo>
                <a:close/>
              </a:path>
            </a:pathLst>
          </a:custGeom>
          <a:solidFill>
            <a:srgbClr val="C7E8AC"/>
          </a:solidFill>
        </p:spPr>
        <p:txBody>
          <a:bodyPr wrap="square" lIns="0" tIns="0" rIns="0" bIns="0" rtlCol="0"/>
          <a:lstStyle/>
          <a:p/>
        </p:txBody>
      </p:sp>
      <p:sp>
        <p:nvSpPr>
          <p:cNvPr id="151" name="object 151"/>
          <p:cNvSpPr/>
          <p:nvPr/>
        </p:nvSpPr>
        <p:spPr>
          <a:xfrm>
            <a:off x="4086500" y="5697085"/>
            <a:ext cx="36195" cy="58419"/>
          </a:xfrm>
          <a:custGeom>
            <a:avLst/>
            <a:gdLst/>
            <a:ahLst/>
            <a:cxnLst/>
            <a:rect l="l" t="t" r="r" b="b"/>
            <a:pathLst>
              <a:path w="36195" h="58420">
                <a:moveTo>
                  <a:pt x="35824" y="0"/>
                </a:moveTo>
                <a:lnTo>
                  <a:pt x="0" y="0"/>
                </a:lnTo>
                <a:lnTo>
                  <a:pt x="17912" y="58408"/>
                </a:lnTo>
                <a:lnTo>
                  <a:pt x="35824" y="0"/>
                </a:lnTo>
                <a:close/>
              </a:path>
            </a:pathLst>
          </a:custGeom>
          <a:solidFill>
            <a:srgbClr val="C7E8AC"/>
          </a:solidFill>
        </p:spPr>
        <p:txBody>
          <a:bodyPr wrap="square" lIns="0" tIns="0" rIns="0" bIns="0" rtlCol="0"/>
          <a:lstStyle/>
          <a:p/>
        </p:txBody>
      </p:sp>
      <p:sp>
        <p:nvSpPr>
          <p:cNvPr id="152" name="object 152"/>
          <p:cNvSpPr/>
          <p:nvPr/>
        </p:nvSpPr>
        <p:spPr>
          <a:xfrm>
            <a:off x="4072872" y="5689297"/>
            <a:ext cx="63500" cy="97790"/>
          </a:xfrm>
          <a:custGeom>
            <a:avLst/>
            <a:gdLst/>
            <a:ahLst/>
            <a:cxnLst/>
            <a:rect l="l" t="t" r="r" b="b"/>
            <a:pathLst>
              <a:path w="63500" h="97789">
                <a:moveTo>
                  <a:pt x="63080" y="0"/>
                </a:moveTo>
                <a:lnTo>
                  <a:pt x="0" y="0"/>
                </a:lnTo>
                <a:lnTo>
                  <a:pt x="31540" y="97348"/>
                </a:lnTo>
                <a:lnTo>
                  <a:pt x="51726" y="35045"/>
                </a:lnTo>
                <a:lnTo>
                  <a:pt x="31540" y="35045"/>
                </a:lnTo>
                <a:lnTo>
                  <a:pt x="26868" y="19469"/>
                </a:lnTo>
                <a:lnTo>
                  <a:pt x="56772" y="19469"/>
                </a:lnTo>
                <a:lnTo>
                  <a:pt x="63080" y="0"/>
                </a:lnTo>
                <a:close/>
              </a:path>
              <a:path w="63500" h="97789">
                <a:moveTo>
                  <a:pt x="56772" y="19469"/>
                </a:moveTo>
                <a:lnTo>
                  <a:pt x="36212" y="19469"/>
                </a:lnTo>
                <a:lnTo>
                  <a:pt x="31540" y="35045"/>
                </a:lnTo>
                <a:lnTo>
                  <a:pt x="51726" y="35045"/>
                </a:lnTo>
                <a:lnTo>
                  <a:pt x="56772" y="19469"/>
                </a:lnTo>
                <a:close/>
              </a:path>
            </a:pathLst>
          </a:custGeom>
          <a:solidFill>
            <a:srgbClr val="C7E8AC"/>
          </a:solidFill>
        </p:spPr>
        <p:txBody>
          <a:bodyPr wrap="square" lIns="0" tIns="0" rIns="0" bIns="0" rtlCol="0"/>
          <a:lstStyle/>
          <a:p/>
        </p:txBody>
      </p:sp>
      <p:sp>
        <p:nvSpPr>
          <p:cNvPr id="153" name="object 153"/>
          <p:cNvSpPr/>
          <p:nvPr/>
        </p:nvSpPr>
        <p:spPr>
          <a:xfrm>
            <a:off x="5077886" y="5264860"/>
            <a:ext cx="214629" cy="432434"/>
          </a:xfrm>
          <a:custGeom>
            <a:avLst/>
            <a:gdLst/>
            <a:ahLst/>
            <a:cxnLst/>
            <a:rect l="l" t="t" r="r" b="b"/>
            <a:pathLst>
              <a:path w="214629" h="432435">
                <a:moveTo>
                  <a:pt x="214164" y="0"/>
                </a:moveTo>
                <a:lnTo>
                  <a:pt x="214164" y="179120"/>
                </a:lnTo>
                <a:lnTo>
                  <a:pt x="0" y="179120"/>
                </a:lnTo>
                <a:lnTo>
                  <a:pt x="0" y="432225"/>
                </a:lnTo>
              </a:path>
            </a:pathLst>
          </a:custGeom>
          <a:ln w="19469">
            <a:solidFill>
              <a:srgbClr val="99D5CA"/>
            </a:solidFill>
          </a:ln>
        </p:spPr>
        <p:txBody>
          <a:bodyPr wrap="square" lIns="0" tIns="0" rIns="0" bIns="0" rtlCol="0"/>
          <a:lstStyle/>
          <a:p/>
        </p:txBody>
      </p:sp>
      <p:sp>
        <p:nvSpPr>
          <p:cNvPr id="154" name="object 154"/>
          <p:cNvSpPr/>
          <p:nvPr/>
        </p:nvSpPr>
        <p:spPr>
          <a:xfrm>
            <a:off x="5282315" y="5257072"/>
            <a:ext cx="19685" cy="8255"/>
          </a:xfrm>
          <a:custGeom>
            <a:avLst/>
            <a:gdLst/>
            <a:ahLst/>
            <a:cxnLst/>
            <a:rect l="l" t="t" r="r" b="b"/>
            <a:pathLst>
              <a:path w="19685" h="8254">
                <a:moveTo>
                  <a:pt x="0" y="7787"/>
                </a:moveTo>
                <a:lnTo>
                  <a:pt x="19469" y="7787"/>
                </a:lnTo>
                <a:lnTo>
                  <a:pt x="19469" y="0"/>
                </a:lnTo>
                <a:lnTo>
                  <a:pt x="0" y="0"/>
                </a:lnTo>
                <a:lnTo>
                  <a:pt x="0" y="7787"/>
                </a:lnTo>
                <a:close/>
              </a:path>
            </a:pathLst>
          </a:custGeom>
          <a:solidFill>
            <a:srgbClr val="99D5CA"/>
          </a:solidFill>
        </p:spPr>
        <p:txBody>
          <a:bodyPr wrap="square" lIns="0" tIns="0" rIns="0" bIns="0" rtlCol="0"/>
          <a:lstStyle/>
          <a:p/>
        </p:txBody>
      </p:sp>
      <p:sp>
        <p:nvSpPr>
          <p:cNvPr id="155" name="object 155"/>
          <p:cNvSpPr/>
          <p:nvPr/>
        </p:nvSpPr>
        <p:spPr>
          <a:xfrm>
            <a:off x="5059974" y="5697085"/>
            <a:ext cx="36195" cy="58419"/>
          </a:xfrm>
          <a:custGeom>
            <a:avLst/>
            <a:gdLst/>
            <a:ahLst/>
            <a:cxnLst/>
            <a:rect l="l" t="t" r="r" b="b"/>
            <a:pathLst>
              <a:path w="36195" h="58420">
                <a:moveTo>
                  <a:pt x="35824" y="0"/>
                </a:moveTo>
                <a:lnTo>
                  <a:pt x="0" y="0"/>
                </a:lnTo>
                <a:lnTo>
                  <a:pt x="17912" y="58408"/>
                </a:lnTo>
                <a:lnTo>
                  <a:pt x="35824" y="0"/>
                </a:lnTo>
                <a:close/>
              </a:path>
            </a:pathLst>
          </a:custGeom>
          <a:solidFill>
            <a:srgbClr val="99D5CA"/>
          </a:solidFill>
        </p:spPr>
        <p:txBody>
          <a:bodyPr wrap="square" lIns="0" tIns="0" rIns="0" bIns="0" rtlCol="0"/>
          <a:lstStyle/>
          <a:p/>
        </p:txBody>
      </p:sp>
      <p:sp>
        <p:nvSpPr>
          <p:cNvPr id="156" name="object 156"/>
          <p:cNvSpPr/>
          <p:nvPr/>
        </p:nvSpPr>
        <p:spPr>
          <a:xfrm>
            <a:off x="5046346" y="5689297"/>
            <a:ext cx="63500" cy="97790"/>
          </a:xfrm>
          <a:custGeom>
            <a:avLst/>
            <a:gdLst/>
            <a:ahLst/>
            <a:cxnLst/>
            <a:rect l="l" t="t" r="r" b="b"/>
            <a:pathLst>
              <a:path w="63500" h="97789">
                <a:moveTo>
                  <a:pt x="63080" y="0"/>
                </a:moveTo>
                <a:lnTo>
                  <a:pt x="0" y="0"/>
                </a:lnTo>
                <a:lnTo>
                  <a:pt x="31540" y="97348"/>
                </a:lnTo>
                <a:lnTo>
                  <a:pt x="51726" y="35045"/>
                </a:lnTo>
                <a:lnTo>
                  <a:pt x="31540" y="35045"/>
                </a:lnTo>
                <a:lnTo>
                  <a:pt x="26868" y="19469"/>
                </a:lnTo>
                <a:lnTo>
                  <a:pt x="56772" y="19469"/>
                </a:lnTo>
                <a:lnTo>
                  <a:pt x="63080" y="0"/>
                </a:lnTo>
                <a:close/>
              </a:path>
              <a:path w="63500" h="97789">
                <a:moveTo>
                  <a:pt x="56772" y="19469"/>
                </a:moveTo>
                <a:lnTo>
                  <a:pt x="36214" y="19469"/>
                </a:lnTo>
                <a:lnTo>
                  <a:pt x="31540" y="35045"/>
                </a:lnTo>
                <a:lnTo>
                  <a:pt x="51726" y="35045"/>
                </a:lnTo>
                <a:lnTo>
                  <a:pt x="56772" y="19469"/>
                </a:lnTo>
                <a:close/>
              </a:path>
            </a:pathLst>
          </a:custGeom>
          <a:solidFill>
            <a:srgbClr val="99D5CA"/>
          </a:solidFill>
        </p:spPr>
        <p:txBody>
          <a:bodyPr wrap="square" lIns="0" tIns="0" rIns="0" bIns="0" rtlCol="0"/>
          <a:lstStyle/>
          <a:p/>
        </p:txBody>
      </p:sp>
      <p:sp>
        <p:nvSpPr>
          <p:cNvPr id="157" name="object 157"/>
          <p:cNvSpPr/>
          <p:nvPr/>
        </p:nvSpPr>
        <p:spPr>
          <a:xfrm>
            <a:off x="5292051" y="5264860"/>
            <a:ext cx="681990" cy="432434"/>
          </a:xfrm>
          <a:custGeom>
            <a:avLst/>
            <a:gdLst/>
            <a:ahLst/>
            <a:cxnLst/>
            <a:rect l="l" t="t" r="r" b="b"/>
            <a:pathLst>
              <a:path w="681989" h="432435">
                <a:moveTo>
                  <a:pt x="0" y="0"/>
                </a:moveTo>
                <a:lnTo>
                  <a:pt x="0" y="179120"/>
                </a:lnTo>
                <a:lnTo>
                  <a:pt x="681432" y="179120"/>
                </a:lnTo>
                <a:lnTo>
                  <a:pt x="681432" y="432225"/>
                </a:lnTo>
              </a:path>
            </a:pathLst>
          </a:custGeom>
          <a:ln w="19469">
            <a:solidFill>
              <a:srgbClr val="99D5CA"/>
            </a:solidFill>
          </a:ln>
        </p:spPr>
        <p:txBody>
          <a:bodyPr wrap="square" lIns="0" tIns="0" rIns="0" bIns="0" rtlCol="0"/>
          <a:lstStyle/>
          <a:p/>
        </p:txBody>
      </p:sp>
      <p:sp>
        <p:nvSpPr>
          <p:cNvPr id="158" name="object 158"/>
          <p:cNvSpPr/>
          <p:nvPr/>
        </p:nvSpPr>
        <p:spPr>
          <a:xfrm>
            <a:off x="5282315" y="5257072"/>
            <a:ext cx="19685" cy="8255"/>
          </a:xfrm>
          <a:custGeom>
            <a:avLst/>
            <a:gdLst/>
            <a:ahLst/>
            <a:cxnLst/>
            <a:rect l="l" t="t" r="r" b="b"/>
            <a:pathLst>
              <a:path w="19685" h="8254">
                <a:moveTo>
                  <a:pt x="0" y="7787"/>
                </a:moveTo>
                <a:lnTo>
                  <a:pt x="19469" y="7787"/>
                </a:lnTo>
                <a:lnTo>
                  <a:pt x="19469" y="0"/>
                </a:lnTo>
                <a:lnTo>
                  <a:pt x="0" y="0"/>
                </a:lnTo>
                <a:lnTo>
                  <a:pt x="0" y="7787"/>
                </a:lnTo>
                <a:close/>
              </a:path>
            </a:pathLst>
          </a:custGeom>
          <a:solidFill>
            <a:srgbClr val="99D5CA"/>
          </a:solidFill>
        </p:spPr>
        <p:txBody>
          <a:bodyPr wrap="square" lIns="0" tIns="0" rIns="0" bIns="0" rtlCol="0"/>
          <a:lstStyle/>
          <a:p/>
        </p:txBody>
      </p:sp>
      <p:sp>
        <p:nvSpPr>
          <p:cNvPr id="159" name="object 159"/>
          <p:cNvSpPr/>
          <p:nvPr/>
        </p:nvSpPr>
        <p:spPr>
          <a:xfrm>
            <a:off x="5938438" y="5689297"/>
            <a:ext cx="66196" cy="97348"/>
          </a:xfrm>
          <a:prstGeom prst="rect">
            <a:avLst/>
          </a:prstGeom>
          <a:blipFill>
            <a:blip r:embed="rId37" cstate="print"/>
            <a:stretch>
              <a:fillRect/>
            </a:stretch>
          </a:blipFill>
        </p:spPr>
        <p:txBody>
          <a:bodyPr wrap="square" lIns="0" tIns="0" rIns="0" bIns="0" rtlCol="0"/>
          <a:lstStyl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6600" y="568642"/>
            <a:ext cx="7671434" cy="503555"/>
          </a:xfrm>
          <a:prstGeom prst="rect"/>
        </p:spPr>
        <p:txBody>
          <a:bodyPr wrap="square" lIns="0" tIns="17145" rIns="0" bIns="0" rtlCol="0" vert="horz">
            <a:spAutoFit/>
          </a:bodyPr>
          <a:lstStyle/>
          <a:p>
            <a:pPr marL="12700">
              <a:lnSpc>
                <a:spcPct val="100000"/>
              </a:lnSpc>
              <a:spcBef>
                <a:spcPts val="135"/>
              </a:spcBef>
            </a:pPr>
            <a:r>
              <a:rPr dirty="0" spc="40"/>
              <a:t>Cross-validation of </a:t>
            </a:r>
            <a:r>
              <a:rPr dirty="0" spc="45"/>
              <a:t>BRCA1/2 </a:t>
            </a:r>
            <a:r>
              <a:rPr dirty="0" spc="35"/>
              <a:t>specific</a:t>
            </a:r>
            <a:r>
              <a:rPr dirty="0" spc="-50"/>
              <a:t> </a:t>
            </a:r>
            <a:r>
              <a:rPr dirty="0" spc="40"/>
              <a:t>predictors</a:t>
            </a:r>
          </a:p>
        </p:txBody>
      </p:sp>
      <p:sp>
        <p:nvSpPr>
          <p:cNvPr id="3" name="object 3"/>
          <p:cNvSpPr/>
          <p:nvPr/>
        </p:nvSpPr>
        <p:spPr>
          <a:xfrm>
            <a:off x="635033" y="1649374"/>
            <a:ext cx="7892372" cy="4551638"/>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p:spPr>
        <p:txBody>
          <a:bodyPr wrap="square" lIns="0" tIns="17145" rIns="0" bIns="0" rtlCol="0" vert="horz">
            <a:spAutoFit/>
          </a:bodyPr>
          <a:lstStyle/>
          <a:p>
            <a:pPr marL="12700">
              <a:lnSpc>
                <a:spcPct val="100000"/>
              </a:lnSpc>
              <a:spcBef>
                <a:spcPts val="135"/>
              </a:spcBef>
            </a:pPr>
            <a:r>
              <a:rPr dirty="0" spc="35"/>
              <a:t>External validation in </a:t>
            </a:r>
            <a:r>
              <a:rPr dirty="0" spc="55"/>
              <a:t>ENIGMA </a:t>
            </a:r>
            <a:r>
              <a:rPr dirty="0" spc="40"/>
              <a:t>challenge </a:t>
            </a:r>
            <a:r>
              <a:rPr dirty="0" spc="45"/>
              <a:t>CAGI</a:t>
            </a:r>
            <a:r>
              <a:rPr dirty="0" spc="10"/>
              <a:t> </a:t>
            </a:r>
            <a:r>
              <a:rPr dirty="0" spc="50"/>
              <a:t>5</a:t>
            </a:r>
          </a:p>
        </p:txBody>
      </p:sp>
      <p:sp>
        <p:nvSpPr>
          <p:cNvPr id="3" name="object 3"/>
          <p:cNvSpPr/>
          <p:nvPr/>
        </p:nvSpPr>
        <p:spPr>
          <a:xfrm>
            <a:off x="600849" y="1649568"/>
            <a:ext cx="7313151" cy="4519083"/>
          </a:xfrm>
          <a:prstGeom prst="rect">
            <a:avLst/>
          </a:prstGeom>
          <a:blipFill>
            <a:blip r:embed="rId2" cstate="print"/>
            <a:stretch>
              <a:fillRect/>
            </a:stretch>
          </a:blipFill>
        </p:spPr>
        <p:txBody>
          <a:bodyPr wrap="square" lIns="0" tIns="0" rIns="0" bIns="0" rtlCol="0"/>
          <a:lstStyl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51166" y="5119325"/>
            <a:ext cx="3870258" cy="324452"/>
          </a:xfrm>
          <a:prstGeom prst="rect">
            <a:avLst/>
          </a:prstGeom>
          <a:blipFill>
            <a:blip r:embed="rId2" cstate="print"/>
            <a:stretch>
              <a:fillRect/>
            </a:stretch>
          </a:blipFill>
        </p:spPr>
        <p:txBody>
          <a:bodyPr wrap="square" lIns="0" tIns="0" rIns="0" bIns="0" rtlCol="0"/>
          <a:lstStyle/>
          <a:p/>
        </p:txBody>
      </p:sp>
      <p:sp>
        <p:nvSpPr>
          <p:cNvPr id="3" name="object 3"/>
          <p:cNvSpPr/>
          <p:nvPr/>
        </p:nvSpPr>
        <p:spPr>
          <a:xfrm>
            <a:off x="4764322" y="5142712"/>
            <a:ext cx="3668842" cy="305151"/>
          </a:xfrm>
          <a:prstGeom prst="rect">
            <a:avLst/>
          </a:prstGeom>
          <a:blipFill>
            <a:blip r:embed="rId3" cstate="print"/>
            <a:stretch>
              <a:fillRect/>
            </a:stretch>
          </a:blipFill>
        </p:spPr>
        <p:txBody>
          <a:bodyPr wrap="square" lIns="0" tIns="0" rIns="0" bIns="0" rtlCol="0"/>
          <a:lstStyle/>
          <a:p/>
        </p:txBody>
      </p:sp>
      <p:sp>
        <p:nvSpPr>
          <p:cNvPr id="4" name="object 4"/>
          <p:cNvSpPr/>
          <p:nvPr/>
        </p:nvSpPr>
        <p:spPr>
          <a:xfrm>
            <a:off x="5372361" y="1827503"/>
            <a:ext cx="775418" cy="842399"/>
          </a:xfrm>
          <a:prstGeom prst="rect">
            <a:avLst/>
          </a:prstGeom>
          <a:blipFill>
            <a:blip r:embed="rId4" cstate="print"/>
            <a:stretch>
              <a:fillRect/>
            </a:stretch>
          </a:blipFill>
        </p:spPr>
        <p:txBody>
          <a:bodyPr wrap="square" lIns="0" tIns="0" rIns="0" bIns="0" rtlCol="0"/>
          <a:lstStyle/>
          <a:p/>
        </p:txBody>
      </p:sp>
      <p:sp>
        <p:nvSpPr>
          <p:cNvPr id="5" name="object 5"/>
          <p:cNvSpPr txBox="1"/>
          <p:nvPr/>
        </p:nvSpPr>
        <p:spPr>
          <a:xfrm>
            <a:off x="5850286" y="1296923"/>
            <a:ext cx="1421130" cy="330200"/>
          </a:xfrm>
          <a:prstGeom prst="rect">
            <a:avLst/>
          </a:prstGeom>
        </p:spPr>
        <p:txBody>
          <a:bodyPr wrap="square" lIns="0" tIns="12700" rIns="0" bIns="0" rtlCol="0" vert="horz">
            <a:spAutoFit/>
          </a:bodyPr>
          <a:lstStyle/>
          <a:p>
            <a:pPr marL="12700">
              <a:lnSpc>
                <a:spcPct val="100000"/>
              </a:lnSpc>
              <a:spcBef>
                <a:spcPts val="100"/>
              </a:spcBef>
            </a:pPr>
            <a:r>
              <a:rPr dirty="0" sz="2000">
                <a:latin typeface="Calibri"/>
                <a:cs typeface="Calibri"/>
              </a:rPr>
              <a:t>O</a:t>
            </a:r>
            <a:r>
              <a:rPr dirty="0" sz="2000" spc="-5">
                <a:latin typeface="Calibri"/>
                <a:cs typeface="Calibri"/>
              </a:rPr>
              <a:t>n</a:t>
            </a:r>
            <a:r>
              <a:rPr dirty="0" sz="2000" spc="-15">
                <a:latin typeface="Calibri"/>
                <a:cs typeface="Calibri"/>
              </a:rPr>
              <a:t>c</a:t>
            </a:r>
            <a:r>
              <a:rPr dirty="0" sz="2000" spc="-5">
                <a:latin typeface="Calibri"/>
                <a:cs typeface="Calibri"/>
              </a:rPr>
              <a:t>o</a:t>
            </a:r>
            <a:r>
              <a:rPr dirty="0" sz="2000" spc="-25">
                <a:latin typeface="Calibri"/>
                <a:cs typeface="Calibri"/>
              </a:rPr>
              <a:t>g</a:t>
            </a:r>
            <a:r>
              <a:rPr dirty="0" sz="2000">
                <a:latin typeface="Calibri"/>
                <a:cs typeface="Calibri"/>
              </a:rPr>
              <a:t>e</a:t>
            </a:r>
            <a:r>
              <a:rPr dirty="0" sz="2000" spc="-5">
                <a:latin typeface="Calibri"/>
                <a:cs typeface="Calibri"/>
              </a:rPr>
              <a:t>n</a:t>
            </a:r>
            <a:r>
              <a:rPr dirty="0" sz="2000" spc="-10">
                <a:latin typeface="Calibri"/>
                <a:cs typeface="Calibri"/>
              </a:rPr>
              <a:t>e</a:t>
            </a:r>
            <a:r>
              <a:rPr dirty="0" sz="2000" spc="5">
                <a:latin typeface="Calibri"/>
                <a:cs typeface="Calibri"/>
              </a:rPr>
              <a:t>t</a:t>
            </a:r>
            <a:r>
              <a:rPr dirty="0" sz="2000">
                <a:latin typeface="Calibri"/>
                <a:cs typeface="Calibri"/>
              </a:rPr>
              <a:t>ics</a:t>
            </a:r>
            <a:endParaRPr sz="2000">
              <a:latin typeface="Calibri"/>
              <a:cs typeface="Calibri"/>
            </a:endParaRPr>
          </a:p>
        </p:txBody>
      </p:sp>
      <p:sp>
        <p:nvSpPr>
          <p:cNvPr id="6" name="object 6"/>
          <p:cNvSpPr txBox="1"/>
          <p:nvPr/>
        </p:nvSpPr>
        <p:spPr>
          <a:xfrm>
            <a:off x="5354296" y="2680715"/>
            <a:ext cx="755015" cy="443230"/>
          </a:xfrm>
          <a:prstGeom prst="rect">
            <a:avLst/>
          </a:prstGeom>
        </p:spPr>
        <p:txBody>
          <a:bodyPr wrap="square" lIns="0" tIns="26670" rIns="0" bIns="0" rtlCol="0" vert="horz">
            <a:spAutoFit/>
          </a:bodyPr>
          <a:lstStyle/>
          <a:p>
            <a:pPr marL="12700" marR="5080" indent="176530">
              <a:lnSpc>
                <a:spcPts val="1610"/>
              </a:lnSpc>
              <a:spcBef>
                <a:spcPts val="210"/>
              </a:spcBef>
            </a:pPr>
            <a:r>
              <a:rPr dirty="0" sz="1400" spc="-5">
                <a:latin typeface="Arial"/>
                <a:cs typeface="Arial"/>
              </a:rPr>
              <a:t>Sara  Gut</a:t>
            </a:r>
            <a:r>
              <a:rPr dirty="0" sz="1400">
                <a:latin typeface="Arial"/>
                <a:cs typeface="Arial"/>
              </a:rPr>
              <a:t>i</a:t>
            </a:r>
            <a:r>
              <a:rPr dirty="0" sz="1400" spc="-5">
                <a:latin typeface="Arial"/>
                <a:cs typeface="Arial"/>
              </a:rPr>
              <a:t>érre</a:t>
            </a:r>
            <a:r>
              <a:rPr dirty="0" sz="1400">
                <a:latin typeface="Arial"/>
                <a:cs typeface="Arial"/>
              </a:rPr>
              <a:t>z</a:t>
            </a:r>
            <a:endParaRPr sz="1400">
              <a:latin typeface="Arial"/>
              <a:cs typeface="Arial"/>
            </a:endParaRPr>
          </a:p>
        </p:txBody>
      </p:sp>
      <p:sp>
        <p:nvSpPr>
          <p:cNvPr id="7" name="object 7"/>
          <p:cNvSpPr txBox="1"/>
          <p:nvPr/>
        </p:nvSpPr>
        <p:spPr>
          <a:xfrm>
            <a:off x="7098641" y="2680715"/>
            <a:ext cx="558165" cy="443230"/>
          </a:xfrm>
          <a:prstGeom prst="rect">
            <a:avLst/>
          </a:prstGeom>
        </p:spPr>
        <p:txBody>
          <a:bodyPr wrap="square" lIns="0" tIns="26670" rIns="0" bIns="0" rtlCol="0" vert="horz">
            <a:spAutoFit/>
          </a:bodyPr>
          <a:lstStyle/>
          <a:p>
            <a:pPr marL="95885" marR="5080" indent="-83820">
              <a:lnSpc>
                <a:spcPts val="1610"/>
              </a:lnSpc>
              <a:spcBef>
                <a:spcPts val="210"/>
              </a:spcBef>
            </a:pPr>
            <a:r>
              <a:rPr dirty="0" sz="1400" spc="-5">
                <a:latin typeface="Arial"/>
                <a:cs typeface="Arial"/>
              </a:rPr>
              <a:t>Or</a:t>
            </a:r>
            <a:r>
              <a:rPr dirty="0" sz="1400">
                <a:latin typeface="Arial"/>
                <a:cs typeface="Arial"/>
              </a:rPr>
              <a:t>l</a:t>
            </a:r>
            <a:r>
              <a:rPr dirty="0" sz="1400" spc="-5">
                <a:latin typeface="Arial"/>
                <a:cs typeface="Arial"/>
              </a:rPr>
              <a:t>an</a:t>
            </a:r>
            <a:r>
              <a:rPr dirty="0" sz="1400">
                <a:latin typeface="Arial"/>
                <a:cs typeface="Arial"/>
              </a:rPr>
              <a:t>d  </a:t>
            </a:r>
            <a:r>
              <a:rPr dirty="0" sz="1400" spc="-5">
                <a:latin typeface="Arial"/>
                <a:cs typeface="Arial"/>
              </a:rPr>
              <a:t>Díez</a:t>
            </a:r>
            <a:endParaRPr sz="1400">
              <a:latin typeface="Arial"/>
              <a:cs typeface="Arial"/>
            </a:endParaRPr>
          </a:p>
        </p:txBody>
      </p:sp>
      <p:sp>
        <p:nvSpPr>
          <p:cNvPr id="8" name="object 8"/>
          <p:cNvSpPr txBox="1"/>
          <p:nvPr/>
        </p:nvSpPr>
        <p:spPr>
          <a:xfrm>
            <a:off x="4781491" y="4207764"/>
            <a:ext cx="871855" cy="656590"/>
          </a:xfrm>
          <a:prstGeom prst="rect">
            <a:avLst/>
          </a:prstGeom>
        </p:spPr>
        <p:txBody>
          <a:bodyPr wrap="square" lIns="0" tIns="17145" rIns="0" bIns="0" rtlCol="0" vert="horz">
            <a:spAutoFit/>
          </a:bodyPr>
          <a:lstStyle/>
          <a:p>
            <a:pPr algn="ctr" marL="12700" marR="5080">
              <a:lnSpc>
                <a:spcPct val="97900"/>
              </a:lnSpc>
              <a:spcBef>
                <a:spcPts val="135"/>
              </a:spcBef>
            </a:pPr>
            <a:r>
              <a:rPr dirty="0" sz="1400" spc="-5">
                <a:latin typeface="Arial"/>
                <a:cs typeface="Arial"/>
              </a:rPr>
              <a:t>Alejandro  Moles-  </a:t>
            </a:r>
            <a:r>
              <a:rPr dirty="0" sz="1400" spc="-10">
                <a:latin typeface="Arial"/>
                <a:cs typeface="Arial"/>
              </a:rPr>
              <a:t>F</a:t>
            </a:r>
            <a:r>
              <a:rPr dirty="0" sz="1400" spc="-5">
                <a:latin typeface="Arial"/>
                <a:cs typeface="Arial"/>
              </a:rPr>
              <a:t>ernánde</a:t>
            </a:r>
            <a:r>
              <a:rPr dirty="0" sz="1400">
                <a:latin typeface="Arial"/>
                <a:cs typeface="Arial"/>
              </a:rPr>
              <a:t>z</a:t>
            </a:r>
            <a:endParaRPr sz="1400">
              <a:latin typeface="Arial"/>
              <a:cs typeface="Arial"/>
            </a:endParaRPr>
          </a:p>
        </p:txBody>
      </p:sp>
      <p:sp>
        <p:nvSpPr>
          <p:cNvPr id="9" name="object 9"/>
          <p:cNvSpPr txBox="1"/>
          <p:nvPr/>
        </p:nvSpPr>
        <p:spPr>
          <a:xfrm>
            <a:off x="6153380" y="4207764"/>
            <a:ext cx="852805" cy="443230"/>
          </a:xfrm>
          <a:prstGeom prst="rect">
            <a:avLst/>
          </a:prstGeom>
        </p:spPr>
        <p:txBody>
          <a:bodyPr wrap="square" lIns="0" tIns="26670" rIns="0" bIns="0" rtlCol="0" vert="horz">
            <a:spAutoFit/>
          </a:bodyPr>
          <a:lstStyle/>
          <a:p>
            <a:pPr marL="12700" marR="5080" indent="98425">
              <a:lnSpc>
                <a:spcPts val="1610"/>
              </a:lnSpc>
              <a:spcBef>
                <a:spcPts val="210"/>
              </a:spcBef>
            </a:pPr>
            <a:r>
              <a:rPr dirty="0" sz="1400" spc="-5">
                <a:latin typeface="Arial"/>
                <a:cs typeface="Arial"/>
              </a:rPr>
              <a:t>Gemma  Monta</a:t>
            </a:r>
            <a:r>
              <a:rPr dirty="0" sz="1400">
                <a:latin typeface="Arial"/>
                <a:cs typeface="Arial"/>
              </a:rPr>
              <a:t>l</a:t>
            </a:r>
            <a:r>
              <a:rPr dirty="0" sz="1400" spc="-5">
                <a:latin typeface="Arial"/>
                <a:cs typeface="Arial"/>
              </a:rPr>
              <a:t>bán</a:t>
            </a:r>
            <a:endParaRPr sz="1400">
              <a:latin typeface="Arial"/>
              <a:cs typeface="Arial"/>
            </a:endParaRPr>
          </a:p>
        </p:txBody>
      </p:sp>
      <p:sp>
        <p:nvSpPr>
          <p:cNvPr id="10" name="object 10"/>
          <p:cNvSpPr txBox="1"/>
          <p:nvPr/>
        </p:nvSpPr>
        <p:spPr>
          <a:xfrm>
            <a:off x="7579246" y="4207764"/>
            <a:ext cx="726440" cy="443230"/>
          </a:xfrm>
          <a:prstGeom prst="rect">
            <a:avLst/>
          </a:prstGeom>
        </p:spPr>
        <p:txBody>
          <a:bodyPr wrap="square" lIns="0" tIns="26670" rIns="0" bIns="0" rtlCol="0" vert="horz">
            <a:spAutoFit/>
          </a:bodyPr>
          <a:lstStyle/>
          <a:p>
            <a:pPr marL="12700" marR="5080" indent="64135">
              <a:lnSpc>
                <a:spcPts val="1610"/>
              </a:lnSpc>
              <a:spcBef>
                <a:spcPts val="210"/>
              </a:spcBef>
            </a:pPr>
            <a:r>
              <a:rPr dirty="0" sz="1400" spc="-5">
                <a:latin typeface="Arial"/>
                <a:cs typeface="Arial"/>
              </a:rPr>
              <a:t>Sandra  </a:t>
            </a:r>
            <a:r>
              <a:rPr dirty="0" sz="1400">
                <a:latin typeface="Arial"/>
                <a:cs typeface="Arial"/>
              </a:rPr>
              <a:t>B</a:t>
            </a:r>
            <a:r>
              <a:rPr dirty="0" sz="1400" spc="-5">
                <a:latin typeface="Arial"/>
                <a:cs typeface="Arial"/>
              </a:rPr>
              <a:t>ona</a:t>
            </a:r>
            <a:r>
              <a:rPr dirty="0" sz="1400">
                <a:latin typeface="Arial"/>
                <a:cs typeface="Arial"/>
              </a:rPr>
              <a:t>c</a:t>
            </a:r>
            <a:r>
              <a:rPr dirty="0" sz="1400" spc="-5">
                <a:latin typeface="Arial"/>
                <a:cs typeface="Arial"/>
              </a:rPr>
              <a:t>h</a:t>
            </a:r>
            <a:r>
              <a:rPr dirty="0" sz="1400">
                <a:latin typeface="Arial"/>
                <a:cs typeface="Arial"/>
              </a:rPr>
              <a:t>e</a:t>
            </a:r>
            <a:endParaRPr sz="1400">
              <a:latin typeface="Arial"/>
              <a:cs typeface="Arial"/>
            </a:endParaRPr>
          </a:p>
        </p:txBody>
      </p:sp>
      <p:sp>
        <p:nvSpPr>
          <p:cNvPr id="11" name="object 11"/>
          <p:cNvSpPr/>
          <p:nvPr/>
        </p:nvSpPr>
        <p:spPr>
          <a:xfrm>
            <a:off x="6870703" y="1819000"/>
            <a:ext cx="842399" cy="842400"/>
          </a:xfrm>
          <a:prstGeom prst="rect">
            <a:avLst/>
          </a:prstGeom>
          <a:blipFill>
            <a:blip r:embed="rId5" cstate="print"/>
            <a:stretch>
              <a:fillRect/>
            </a:stretch>
          </a:blipFill>
        </p:spPr>
        <p:txBody>
          <a:bodyPr wrap="square" lIns="0" tIns="0" rIns="0" bIns="0" rtlCol="0"/>
          <a:lstStyle/>
          <a:p/>
        </p:txBody>
      </p:sp>
      <p:sp>
        <p:nvSpPr>
          <p:cNvPr id="12" name="object 12"/>
          <p:cNvSpPr/>
          <p:nvPr/>
        </p:nvSpPr>
        <p:spPr>
          <a:xfrm>
            <a:off x="6140371" y="3335900"/>
            <a:ext cx="842399" cy="842399"/>
          </a:xfrm>
          <a:prstGeom prst="rect">
            <a:avLst/>
          </a:prstGeom>
          <a:blipFill>
            <a:blip r:embed="rId6" cstate="print"/>
            <a:stretch>
              <a:fillRect/>
            </a:stretch>
          </a:blipFill>
        </p:spPr>
        <p:txBody>
          <a:bodyPr wrap="square" lIns="0" tIns="0" rIns="0" bIns="0" rtlCol="0"/>
          <a:lstStyle/>
          <a:p/>
        </p:txBody>
      </p:sp>
      <p:sp>
        <p:nvSpPr>
          <p:cNvPr id="13" name="object 13"/>
          <p:cNvSpPr/>
          <p:nvPr/>
        </p:nvSpPr>
        <p:spPr>
          <a:xfrm>
            <a:off x="7529793" y="3335900"/>
            <a:ext cx="842399" cy="842399"/>
          </a:xfrm>
          <a:prstGeom prst="rect">
            <a:avLst/>
          </a:prstGeom>
          <a:blipFill>
            <a:blip r:embed="rId7" cstate="print"/>
            <a:stretch>
              <a:fillRect/>
            </a:stretch>
          </a:blipFill>
        </p:spPr>
        <p:txBody>
          <a:bodyPr wrap="square" lIns="0" tIns="0" rIns="0" bIns="0" rtlCol="0"/>
          <a:lstStyle/>
          <a:p/>
        </p:txBody>
      </p:sp>
      <p:sp>
        <p:nvSpPr>
          <p:cNvPr id="14" name="object 14"/>
          <p:cNvSpPr/>
          <p:nvPr/>
        </p:nvSpPr>
        <p:spPr>
          <a:xfrm>
            <a:off x="4750949" y="3335900"/>
            <a:ext cx="842399" cy="842399"/>
          </a:xfrm>
          <a:prstGeom prst="rect">
            <a:avLst/>
          </a:prstGeom>
          <a:blipFill>
            <a:blip r:embed="rId8" cstate="print"/>
            <a:stretch>
              <a:fillRect/>
            </a:stretch>
          </a:blipFill>
        </p:spPr>
        <p:txBody>
          <a:bodyPr wrap="square" lIns="0" tIns="0" rIns="0" bIns="0" rtlCol="0"/>
          <a:lstStyle/>
          <a:p/>
        </p:txBody>
      </p:sp>
      <p:sp>
        <p:nvSpPr>
          <p:cNvPr id="15" name="object 15"/>
          <p:cNvSpPr/>
          <p:nvPr/>
        </p:nvSpPr>
        <p:spPr>
          <a:xfrm>
            <a:off x="886463" y="3352711"/>
            <a:ext cx="841993" cy="841993"/>
          </a:xfrm>
          <a:prstGeom prst="rect">
            <a:avLst/>
          </a:prstGeom>
          <a:blipFill>
            <a:blip r:embed="rId9" cstate="print"/>
            <a:stretch>
              <a:fillRect/>
            </a:stretch>
          </a:blipFill>
        </p:spPr>
        <p:txBody>
          <a:bodyPr wrap="square" lIns="0" tIns="0" rIns="0" bIns="0" rtlCol="0"/>
          <a:lstStyle/>
          <a:p/>
        </p:txBody>
      </p:sp>
      <p:sp>
        <p:nvSpPr>
          <p:cNvPr id="16" name="object 16"/>
          <p:cNvSpPr/>
          <p:nvPr/>
        </p:nvSpPr>
        <p:spPr>
          <a:xfrm>
            <a:off x="2940237" y="1817393"/>
            <a:ext cx="841993" cy="841993"/>
          </a:xfrm>
          <a:prstGeom prst="rect">
            <a:avLst/>
          </a:prstGeom>
          <a:blipFill>
            <a:blip r:embed="rId10" cstate="print"/>
            <a:stretch>
              <a:fillRect/>
            </a:stretch>
          </a:blipFill>
        </p:spPr>
        <p:txBody>
          <a:bodyPr wrap="square" lIns="0" tIns="0" rIns="0" bIns="0" rtlCol="0"/>
          <a:lstStyle/>
          <a:p/>
        </p:txBody>
      </p:sp>
      <p:sp>
        <p:nvSpPr>
          <p:cNvPr id="17" name="object 17"/>
          <p:cNvSpPr txBox="1">
            <a:spLocks noGrp="1"/>
          </p:cNvSpPr>
          <p:nvPr>
            <p:ph type="title"/>
          </p:nvPr>
        </p:nvSpPr>
        <p:spPr>
          <a:xfrm>
            <a:off x="435992" y="1299971"/>
            <a:ext cx="4125595" cy="330200"/>
          </a:xfrm>
          <a:prstGeom prst="rect"/>
        </p:spPr>
        <p:txBody>
          <a:bodyPr wrap="square" lIns="0" tIns="12700" rIns="0" bIns="0" rtlCol="0" vert="horz">
            <a:spAutoFit/>
          </a:bodyPr>
          <a:lstStyle/>
          <a:p>
            <a:pPr marL="12700">
              <a:lnSpc>
                <a:spcPct val="100000"/>
              </a:lnSpc>
              <a:spcBef>
                <a:spcPts val="100"/>
              </a:spcBef>
            </a:pPr>
            <a:r>
              <a:rPr dirty="0" sz="2000" spc="-5" b="0">
                <a:latin typeface="Calibri"/>
                <a:cs typeface="Calibri"/>
              </a:rPr>
              <a:t>Clinical and </a:t>
            </a:r>
            <a:r>
              <a:rPr dirty="0" sz="2000" spc="-15" b="0">
                <a:latin typeface="Calibri"/>
                <a:cs typeface="Calibri"/>
              </a:rPr>
              <a:t>Translational</a:t>
            </a:r>
            <a:r>
              <a:rPr dirty="0" sz="2000" spc="-20" b="0">
                <a:latin typeface="Calibri"/>
                <a:cs typeface="Calibri"/>
              </a:rPr>
              <a:t> </a:t>
            </a:r>
            <a:r>
              <a:rPr dirty="0" sz="2000" spc="-10" b="0">
                <a:latin typeface="Calibri"/>
                <a:cs typeface="Calibri"/>
              </a:rPr>
              <a:t>Bioinformatics</a:t>
            </a:r>
            <a:endParaRPr sz="2000">
              <a:latin typeface="Calibri"/>
              <a:cs typeface="Calibri"/>
            </a:endParaRPr>
          </a:p>
        </p:txBody>
      </p:sp>
      <p:sp>
        <p:nvSpPr>
          <p:cNvPr id="18" name="object 18"/>
          <p:cNvSpPr txBox="1"/>
          <p:nvPr/>
        </p:nvSpPr>
        <p:spPr>
          <a:xfrm>
            <a:off x="870581" y="4204716"/>
            <a:ext cx="794385" cy="440055"/>
          </a:xfrm>
          <a:prstGeom prst="rect">
            <a:avLst/>
          </a:prstGeom>
        </p:spPr>
        <p:txBody>
          <a:bodyPr wrap="square" lIns="0" tIns="29845" rIns="0" bIns="0" rtlCol="0" vert="horz">
            <a:spAutoFit/>
          </a:bodyPr>
          <a:lstStyle/>
          <a:p>
            <a:pPr marL="184785" marR="5080" indent="-172720">
              <a:lnSpc>
                <a:spcPts val="1580"/>
              </a:lnSpc>
              <a:spcBef>
                <a:spcPts val="235"/>
              </a:spcBef>
            </a:pPr>
            <a:r>
              <a:rPr dirty="0" sz="1400">
                <a:solidFill>
                  <a:srgbClr val="262626"/>
                </a:solidFill>
                <a:latin typeface="Arial"/>
                <a:cs typeface="Arial"/>
              </a:rPr>
              <a:t>C</a:t>
            </a:r>
            <a:r>
              <a:rPr dirty="0" sz="1400" spc="-5">
                <a:solidFill>
                  <a:srgbClr val="262626"/>
                </a:solidFill>
                <a:latin typeface="Arial"/>
                <a:cs typeface="Arial"/>
              </a:rPr>
              <a:t>a</a:t>
            </a:r>
            <a:r>
              <a:rPr dirty="0" sz="1400">
                <a:solidFill>
                  <a:srgbClr val="262626"/>
                </a:solidFill>
                <a:latin typeface="Arial"/>
                <a:cs typeface="Arial"/>
              </a:rPr>
              <a:t>s</a:t>
            </a:r>
            <a:r>
              <a:rPr dirty="0" sz="1400" spc="-5">
                <a:solidFill>
                  <a:srgbClr val="262626"/>
                </a:solidFill>
                <a:latin typeface="Arial"/>
                <a:cs typeface="Arial"/>
              </a:rPr>
              <a:t>andr</a:t>
            </a:r>
            <a:r>
              <a:rPr dirty="0" sz="1400">
                <a:solidFill>
                  <a:srgbClr val="262626"/>
                </a:solidFill>
                <a:latin typeface="Arial"/>
                <a:cs typeface="Arial"/>
              </a:rPr>
              <a:t>a  </a:t>
            </a:r>
            <a:r>
              <a:rPr dirty="0" sz="1400" spc="-5">
                <a:solidFill>
                  <a:srgbClr val="262626"/>
                </a:solidFill>
                <a:latin typeface="Arial"/>
                <a:cs typeface="Arial"/>
              </a:rPr>
              <a:t>Riera</a:t>
            </a:r>
            <a:endParaRPr sz="1400">
              <a:latin typeface="Arial"/>
              <a:cs typeface="Arial"/>
            </a:endParaRPr>
          </a:p>
        </p:txBody>
      </p:sp>
      <p:sp>
        <p:nvSpPr>
          <p:cNvPr id="19" name="object 19"/>
          <p:cNvSpPr txBox="1"/>
          <p:nvPr/>
        </p:nvSpPr>
        <p:spPr>
          <a:xfrm>
            <a:off x="2310103" y="4204716"/>
            <a:ext cx="539115" cy="440055"/>
          </a:xfrm>
          <a:prstGeom prst="rect">
            <a:avLst/>
          </a:prstGeom>
        </p:spPr>
        <p:txBody>
          <a:bodyPr wrap="square" lIns="0" tIns="29845" rIns="0" bIns="0" rtlCol="0" vert="horz">
            <a:spAutoFit/>
          </a:bodyPr>
          <a:lstStyle/>
          <a:p>
            <a:pPr marL="12700" marR="5080" indent="29209">
              <a:lnSpc>
                <a:spcPts val="1580"/>
              </a:lnSpc>
              <a:spcBef>
                <a:spcPts val="235"/>
              </a:spcBef>
            </a:pPr>
            <a:r>
              <a:rPr dirty="0" sz="1400" spc="-5">
                <a:solidFill>
                  <a:srgbClr val="262626"/>
                </a:solidFill>
                <a:latin typeface="Arial"/>
                <a:cs typeface="Arial"/>
              </a:rPr>
              <a:t>Selen  Ö</a:t>
            </a:r>
            <a:r>
              <a:rPr dirty="0" sz="1400">
                <a:solidFill>
                  <a:srgbClr val="262626"/>
                </a:solidFill>
                <a:latin typeface="Arial"/>
                <a:cs typeface="Arial"/>
              </a:rPr>
              <a:t>zk</a:t>
            </a:r>
            <a:r>
              <a:rPr dirty="0" sz="1400" spc="-5">
                <a:solidFill>
                  <a:srgbClr val="262626"/>
                </a:solidFill>
                <a:latin typeface="Arial"/>
                <a:cs typeface="Arial"/>
              </a:rPr>
              <a:t>a</a:t>
            </a:r>
            <a:r>
              <a:rPr dirty="0" sz="1400">
                <a:solidFill>
                  <a:srgbClr val="262626"/>
                </a:solidFill>
                <a:latin typeface="Arial"/>
                <a:cs typeface="Arial"/>
              </a:rPr>
              <a:t>n</a:t>
            </a:r>
            <a:endParaRPr sz="1400">
              <a:latin typeface="Arial"/>
              <a:cs typeface="Arial"/>
            </a:endParaRPr>
          </a:p>
        </p:txBody>
      </p:sp>
      <p:sp>
        <p:nvSpPr>
          <p:cNvPr id="20" name="object 20"/>
          <p:cNvSpPr txBox="1"/>
          <p:nvPr/>
        </p:nvSpPr>
        <p:spPr>
          <a:xfrm>
            <a:off x="3641674" y="4204716"/>
            <a:ext cx="499109" cy="440055"/>
          </a:xfrm>
          <a:prstGeom prst="rect">
            <a:avLst/>
          </a:prstGeom>
        </p:spPr>
        <p:txBody>
          <a:bodyPr wrap="square" lIns="0" tIns="29845" rIns="0" bIns="0" rtlCol="0" vert="horz">
            <a:spAutoFit/>
          </a:bodyPr>
          <a:lstStyle/>
          <a:p>
            <a:pPr marL="12700" marR="5080" indent="64135">
              <a:lnSpc>
                <a:spcPts val="1580"/>
              </a:lnSpc>
              <a:spcBef>
                <a:spcPts val="235"/>
              </a:spcBef>
            </a:pPr>
            <a:r>
              <a:rPr dirty="0" sz="1400" spc="-5">
                <a:latin typeface="Arial"/>
                <a:cs typeface="Arial"/>
              </a:rPr>
              <a:t>Lars  Oote</a:t>
            </a:r>
            <a:r>
              <a:rPr dirty="0" sz="1400">
                <a:latin typeface="Arial"/>
                <a:cs typeface="Arial"/>
              </a:rPr>
              <a:t>s</a:t>
            </a:r>
            <a:endParaRPr sz="1400">
              <a:latin typeface="Arial"/>
              <a:cs typeface="Arial"/>
            </a:endParaRPr>
          </a:p>
        </p:txBody>
      </p:sp>
      <p:sp>
        <p:nvSpPr>
          <p:cNvPr id="21" name="object 21"/>
          <p:cNvSpPr txBox="1"/>
          <p:nvPr/>
        </p:nvSpPr>
        <p:spPr>
          <a:xfrm>
            <a:off x="1480649" y="2686811"/>
            <a:ext cx="578485" cy="443230"/>
          </a:xfrm>
          <a:prstGeom prst="rect">
            <a:avLst/>
          </a:prstGeom>
        </p:spPr>
        <p:txBody>
          <a:bodyPr wrap="square" lIns="0" tIns="26670" rIns="0" bIns="0" rtlCol="0" vert="horz">
            <a:spAutoFit/>
          </a:bodyPr>
          <a:lstStyle/>
          <a:p>
            <a:pPr marL="22225" marR="5080" indent="-9525">
              <a:lnSpc>
                <a:spcPts val="1610"/>
              </a:lnSpc>
              <a:spcBef>
                <a:spcPts val="210"/>
              </a:spcBef>
            </a:pPr>
            <a:r>
              <a:rPr dirty="0" sz="1400">
                <a:solidFill>
                  <a:srgbClr val="262626"/>
                </a:solidFill>
                <a:latin typeface="Arial"/>
                <a:cs typeface="Arial"/>
              </a:rPr>
              <a:t>N</a:t>
            </a:r>
            <a:r>
              <a:rPr dirty="0" sz="1400" spc="-5">
                <a:solidFill>
                  <a:srgbClr val="262626"/>
                </a:solidFill>
                <a:latin typeface="Arial"/>
                <a:cs typeface="Arial"/>
              </a:rPr>
              <a:t>atà</a:t>
            </a:r>
            <a:r>
              <a:rPr dirty="0" sz="1400">
                <a:solidFill>
                  <a:srgbClr val="262626"/>
                </a:solidFill>
                <a:latin typeface="Arial"/>
                <a:cs typeface="Arial"/>
              </a:rPr>
              <a:t>lia  P</a:t>
            </a:r>
            <a:r>
              <a:rPr dirty="0" sz="1400" spc="-5">
                <a:solidFill>
                  <a:srgbClr val="262626"/>
                </a:solidFill>
                <a:latin typeface="Arial"/>
                <a:cs typeface="Arial"/>
              </a:rPr>
              <a:t>ad</a:t>
            </a:r>
            <a:r>
              <a:rPr dirty="0" sz="1400">
                <a:solidFill>
                  <a:srgbClr val="262626"/>
                </a:solidFill>
                <a:latin typeface="Arial"/>
                <a:cs typeface="Arial"/>
              </a:rPr>
              <a:t>illa</a:t>
            </a:r>
            <a:endParaRPr sz="1400">
              <a:latin typeface="Arial"/>
              <a:cs typeface="Arial"/>
            </a:endParaRPr>
          </a:p>
        </p:txBody>
      </p:sp>
      <p:sp>
        <p:nvSpPr>
          <p:cNvPr id="22" name="object 22"/>
          <p:cNvSpPr txBox="1"/>
          <p:nvPr/>
        </p:nvSpPr>
        <p:spPr>
          <a:xfrm>
            <a:off x="2998777" y="2686811"/>
            <a:ext cx="833119" cy="443230"/>
          </a:xfrm>
          <a:prstGeom prst="rect">
            <a:avLst/>
          </a:prstGeom>
        </p:spPr>
        <p:txBody>
          <a:bodyPr wrap="square" lIns="0" tIns="26670" rIns="0" bIns="0" rtlCol="0" vert="horz">
            <a:spAutoFit/>
          </a:bodyPr>
          <a:lstStyle/>
          <a:p>
            <a:pPr marL="12700" marR="5080" indent="152400">
              <a:lnSpc>
                <a:spcPts val="1610"/>
              </a:lnSpc>
              <a:spcBef>
                <a:spcPts val="210"/>
              </a:spcBef>
            </a:pPr>
            <a:r>
              <a:rPr dirty="0" sz="1400" spc="-5">
                <a:latin typeface="Arial"/>
                <a:cs typeface="Arial"/>
              </a:rPr>
              <a:t>Xavier  de </a:t>
            </a:r>
            <a:r>
              <a:rPr dirty="0" sz="1400">
                <a:latin typeface="Arial"/>
                <a:cs typeface="Arial"/>
              </a:rPr>
              <a:t>la</a:t>
            </a:r>
            <a:r>
              <a:rPr dirty="0" sz="1400" spc="-105">
                <a:latin typeface="Arial"/>
                <a:cs typeface="Arial"/>
              </a:rPr>
              <a:t> </a:t>
            </a:r>
            <a:r>
              <a:rPr dirty="0" sz="1400" spc="-5">
                <a:latin typeface="Arial"/>
                <a:cs typeface="Arial"/>
              </a:rPr>
              <a:t>Cruz</a:t>
            </a:r>
            <a:endParaRPr sz="1400">
              <a:latin typeface="Arial"/>
              <a:cs typeface="Arial"/>
            </a:endParaRPr>
          </a:p>
        </p:txBody>
      </p:sp>
      <p:sp>
        <p:nvSpPr>
          <p:cNvPr id="23" name="object 23"/>
          <p:cNvSpPr/>
          <p:nvPr/>
        </p:nvSpPr>
        <p:spPr>
          <a:xfrm>
            <a:off x="3493289" y="3335900"/>
            <a:ext cx="842399" cy="842399"/>
          </a:xfrm>
          <a:prstGeom prst="rect">
            <a:avLst/>
          </a:prstGeom>
          <a:blipFill>
            <a:blip r:embed="rId11" cstate="print"/>
            <a:stretch>
              <a:fillRect/>
            </a:stretch>
          </a:blipFill>
        </p:spPr>
        <p:txBody>
          <a:bodyPr wrap="square" lIns="0" tIns="0" rIns="0" bIns="0" rtlCol="0"/>
          <a:lstStyle/>
          <a:p/>
        </p:txBody>
      </p:sp>
      <p:sp>
        <p:nvSpPr>
          <p:cNvPr id="24" name="object 24"/>
          <p:cNvSpPr/>
          <p:nvPr/>
        </p:nvSpPr>
        <p:spPr>
          <a:xfrm>
            <a:off x="1367569" y="1816986"/>
            <a:ext cx="893068" cy="842399"/>
          </a:xfrm>
          <a:prstGeom prst="rect">
            <a:avLst/>
          </a:prstGeom>
          <a:blipFill>
            <a:blip r:embed="rId12" cstate="print"/>
            <a:stretch>
              <a:fillRect/>
            </a:stretch>
          </a:blipFill>
        </p:spPr>
        <p:txBody>
          <a:bodyPr wrap="square" lIns="0" tIns="0" rIns="0" bIns="0" rtlCol="0"/>
          <a:lstStyle/>
          <a:p/>
        </p:txBody>
      </p:sp>
      <p:sp>
        <p:nvSpPr>
          <p:cNvPr id="25" name="object 25"/>
          <p:cNvSpPr/>
          <p:nvPr/>
        </p:nvSpPr>
        <p:spPr>
          <a:xfrm>
            <a:off x="2181796" y="3352711"/>
            <a:ext cx="784076" cy="842399"/>
          </a:xfrm>
          <a:prstGeom prst="rect">
            <a:avLst/>
          </a:prstGeom>
          <a:blipFill>
            <a:blip r:embed="rId13" cstate="print"/>
            <a:stretch>
              <a:fillRect/>
            </a:stretch>
          </a:blipFill>
        </p:spPr>
        <p:txBody>
          <a:bodyPr wrap="square" lIns="0" tIns="0" rIns="0" bIns="0" rtlCol="0"/>
          <a:lstStyl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caleCrop>false</ScaleCrop>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2019-12-06T02:05:57Z</dcterms:created>
  <dcterms:modified xsi:type="dcterms:W3CDTF">2019-12-06T02:05:57Z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2019-12-06T00:00:00Z</vt:filetime>
  </property>
  <property fmtid="{D5CDD505-2E9C-101B-9397-08002B2CF9AE}" pid="3" name="LastSaved">
    <vt:filetime>2019-12-06T00:00:00Z</vt:filetime>
  </property>
</Properties>
</file>