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7" r:id="rId2"/>
    <p:sldId id="286" r:id="rId3"/>
    <p:sldId id="351" r:id="rId4"/>
    <p:sldId id="287" r:id="rId5"/>
    <p:sldId id="288" r:id="rId6"/>
    <p:sldId id="292" r:id="rId7"/>
    <p:sldId id="289" r:id="rId8"/>
    <p:sldId id="290" r:id="rId9"/>
    <p:sldId id="347" r:id="rId10"/>
    <p:sldId id="348" r:id="rId11"/>
    <p:sldId id="349" r:id="rId12"/>
    <p:sldId id="337" r:id="rId13"/>
    <p:sldId id="338" r:id="rId14"/>
    <p:sldId id="339" r:id="rId15"/>
    <p:sldId id="340" r:id="rId16"/>
    <p:sldId id="327" r:id="rId17"/>
    <p:sldId id="341" r:id="rId18"/>
    <p:sldId id="343" r:id="rId19"/>
    <p:sldId id="350" r:id="rId20"/>
    <p:sldId id="344" r:id="rId21"/>
    <p:sldId id="329" r:id="rId22"/>
    <p:sldId id="326" r:id="rId23"/>
    <p:sldId id="345" r:id="rId24"/>
    <p:sldId id="260" r:id="rId25"/>
    <p:sldId id="34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svg"/><Relationship Id="rId1" Type="http://schemas.openxmlformats.org/officeDocument/2006/relationships/image" Target="../media/image15.png"/><Relationship Id="rId6" Type="http://schemas.openxmlformats.org/officeDocument/2006/relationships/image" Target="../media/image18.svg"/><Relationship Id="rId5" Type="http://schemas.openxmlformats.org/officeDocument/2006/relationships/image" Target="../media/image3.png"/><Relationship Id="rId4" Type="http://schemas.openxmlformats.org/officeDocument/2006/relationships/image" Target="../media/image1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4.svg"/><Relationship Id="rId1" Type="http://schemas.openxmlformats.org/officeDocument/2006/relationships/image" Target="../media/image15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8.sv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svg"/><Relationship Id="rId1" Type="http://schemas.openxmlformats.org/officeDocument/2006/relationships/image" Target="../media/image15.png"/><Relationship Id="rId6" Type="http://schemas.openxmlformats.org/officeDocument/2006/relationships/image" Target="../media/image18.svg"/><Relationship Id="rId5" Type="http://schemas.openxmlformats.org/officeDocument/2006/relationships/image" Target="../media/image3.png"/><Relationship Id="rId4" Type="http://schemas.openxmlformats.org/officeDocument/2006/relationships/image" Target="../media/image1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4.svg"/><Relationship Id="rId1" Type="http://schemas.openxmlformats.org/officeDocument/2006/relationships/image" Target="../media/image15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8.sv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397C0-D2AC-4569-A859-CBFA4B85650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E86B890-BF54-4FD1-BB91-E383A91F2D78}">
      <dgm:prSet/>
      <dgm:spPr/>
      <dgm:t>
        <a:bodyPr/>
        <a:lstStyle/>
        <a:p>
          <a:r>
            <a:rPr lang="en-US" dirty="0">
              <a:solidFill>
                <a:schemeClr val="bg2">
                  <a:lumMod val="50000"/>
                </a:schemeClr>
              </a:solidFill>
            </a:rPr>
            <a:t>Introduction (5 minutes)</a:t>
          </a:r>
        </a:p>
      </dgm:t>
    </dgm:pt>
    <dgm:pt modelId="{59D500F7-4F8A-4A0B-99E2-CA55B90CD385}" type="parTrans" cxnId="{6E85A47D-94CD-4A9B-907E-EB3D184A03C3}">
      <dgm:prSet/>
      <dgm:spPr/>
      <dgm:t>
        <a:bodyPr/>
        <a:lstStyle/>
        <a:p>
          <a:endParaRPr lang="en-US"/>
        </a:p>
      </dgm:t>
    </dgm:pt>
    <dgm:pt modelId="{3A0DD2A5-67FF-49FD-BBC5-81C5363604B4}" type="sibTrans" cxnId="{6E85A47D-94CD-4A9B-907E-EB3D184A03C3}">
      <dgm:prSet/>
      <dgm:spPr/>
      <dgm:t>
        <a:bodyPr/>
        <a:lstStyle/>
        <a:p>
          <a:endParaRPr lang="en-US"/>
        </a:p>
      </dgm:t>
    </dgm:pt>
    <dgm:pt modelId="{F327CCD8-0E4F-462F-9CCA-AA94DC75227E}">
      <dgm:prSet/>
      <dgm:spPr/>
      <dgm:t>
        <a:bodyPr/>
        <a:lstStyle/>
        <a:p>
          <a:r>
            <a:rPr lang="en-US" dirty="0"/>
            <a:t>Bootcamp goals (5 minutes)</a:t>
          </a:r>
        </a:p>
      </dgm:t>
    </dgm:pt>
    <dgm:pt modelId="{5BE75B88-E9B9-4FF5-8494-EAE97E676079}" type="parTrans" cxnId="{374CFD41-0765-4393-B097-B2D38E224DFF}">
      <dgm:prSet/>
      <dgm:spPr/>
      <dgm:t>
        <a:bodyPr/>
        <a:lstStyle/>
        <a:p>
          <a:endParaRPr lang="en-US"/>
        </a:p>
      </dgm:t>
    </dgm:pt>
    <dgm:pt modelId="{1BCF92FD-C2A8-4980-BBFB-19C2EE5A8B59}" type="sibTrans" cxnId="{374CFD41-0765-4393-B097-B2D38E224DFF}">
      <dgm:prSet/>
      <dgm:spPr/>
      <dgm:t>
        <a:bodyPr/>
        <a:lstStyle/>
        <a:p>
          <a:endParaRPr lang="en-US"/>
        </a:p>
      </dgm:t>
    </dgm:pt>
    <dgm:pt modelId="{5198078C-C05D-4FE9-A9F6-C971A9659AC6}">
      <dgm:prSet/>
      <dgm:spPr/>
      <dgm:t>
        <a:bodyPr/>
        <a:lstStyle/>
        <a:p>
          <a:r>
            <a:rPr lang="en-US" dirty="0"/>
            <a:t>Acknowledgements (5 minutes)</a:t>
          </a:r>
        </a:p>
      </dgm:t>
    </dgm:pt>
    <dgm:pt modelId="{FFFE039F-8A6A-430E-8EDF-328AEA67B850}" type="parTrans" cxnId="{38A25BE7-327B-4AB9-8B64-4E2F104FEBAB}">
      <dgm:prSet/>
      <dgm:spPr/>
      <dgm:t>
        <a:bodyPr/>
        <a:lstStyle/>
        <a:p>
          <a:endParaRPr lang="en-US"/>
        </a:p>
      </dgm:t>
    </dgm:pt>
    <dgm:pt modelId="{D697719B-BF05-4BF1-AF44-5CDB0DB45652}" type="sibTrans" cxnId="{38A25BE7-327B-4AB9-8B64-4E2F104FEBAB}">
      <dgm:prSet/>
      <dgm:spPr/>
      <dgm:t>
        <a:bodyPr/>
        <a:lstStyle/>
        <a:p>
          <a:endParaRPr lang="en-US"/>
        </a:p>
      </dgm:t>
    </dgm:pt>
    <dgm:pt modelId="{F82BFF4C-3482-4FD0-BBF1-6D3399C822F2}">
      <dgm:prSet/>
      <dgm:spPr/>
      <dgm:t>
        <a:bodyPr/>
        <a:lstStyle/>
        <a:p>
          <a:r>
            <a:rPr lang="en-US" dirty="0"/>
            <a:t>Bootcamp Schedule (10 minutes)</a:t>
          </a:r>
        </a:p>
      </dgm:t>
    </dgm:pt>
    <dgm:pt modelId="{56B5B4C9-D83E-4B50-9B6B-081862F23FB1}" type="parTrans" cxnId="{CDDFEE17-F37E-421C-9BAD-786BC51C04C1}">
      <dgm:prSet/>
      <dgm:spPr/>
      <dgm:t>
        <a:bodyPr/>
        <a:lstStyle/>
        <a:p>
          <a:endParaRPr lang="en-US"/>
        </a:p>
      </dgm:t>
    </dgm:pt>
    <dgm:pt modelId="{BCE8CF42-B0DC-449F-AD93-D335CF6BAFC3}" type="sibTrans" cxnId="{CDDFEE17-F37E-421C-9BAD-786BC51C04C1}">
      <dgm:prSet/>
      <dgm:spPr/>
      <dgm:t>
        <a:bodyPr/>
        <a:lstStyle/>
        <a:p>
          <a:endParaRPr lang="en-US"/>
        </a:p>
      </dgm:t>
    </dgm:pt>
    <dgm:pt modelId="{1737A12D-4202-481A-A083-7B5A5AFBC9A0}">
      <dgm:prSet/>
      <dgm:spPr/>
      <dgm:t>
        <a:bodyPr/>
        <a:lstStyle/>
        <a:p>
          <a:r>
            <a:rPr lang="en-US" dirty="0"/>
            <a:t>Genetics Basics (30 minutes)</a:t>
          </a:r>
        </a:p>
      </dgm:t>
    </dgm:pt>
    <dgm:pt modelId="{F8F5714B-3BB1-460A-987F-D91C6E7F674B}" type="parTrans" cxnId="{A8FE3F3E-A446-4712-9678-F898AA7C164A}">
      <dgm:prSet/>
      <dgm:spPr/>
      <dgm:t>
        <a:bodyPr/>
        <a:lstStyle/>
        <a:p>
          <a:endParaRPr lang="en-US"/>
        </a:p>
      </dgm:t>
    </dgm:pt>
    <dgm:pt modelId="{19E5468D-F59C-4568-B0B3-12936157B492}" type="sibTrans" cxnId="{A8FE3F3E-A446-4712-9678-F898AA7C164A}">
      <dgm:prSet/>
      <dgm:spPr/>
      <dgm:t>
        <a:bodyPr/>
        <a:lstStyle/>
        <a:p>
          <a:endParaRPr lang="en-US"/>
        </a:p>
      </dgm:t>
    </dgm:pt>
    <dgm:pt modelId="{F1943D2B-E7B3-F843-94F4-0D716011C377}">
      <dgm:prSet/>
      <dgm:spPr/>
      <dgm:t>
        <a:bodyPr/>
        <a:lstStyle/>
        <a:p>
          <a:r>
            <a:rPr lang="en-US" dirty="0"/>
            <a:t>Quick Roll-call/sound check (5 minutes)</a:t>
          </a:r>
        </a:p>
      </dgm:t>
    </dgm:pt>
    <dgm:pt modelId="{EE7C9990-B53B-0247-968F-7DE7DCDA89F5}" type="parTrans" cxnId="{F92A0574-E0EF-2F4D-A2AD-887FAD3DF0D1}">
      <dgm:prSet/>
      <dgm:spPr/>
      <dgm:t>
        <a:bodyPr/>
        <a:lstStyle/>
        <a:p>
          <a:endParaRPr lang="en-US"/>
        </a:p>
      </dgm:t>
    </dgm:pt>
    <dgm:pt modelId="{AED2A436-5EF8-F346-B7DA-D828EC523AE9}" type="sibTrans" cxnId="{F92A0574-E0EF-2F4D-A2AD-887FAD3DF0D1}">
      <dgm:prSet/>
      <dgm:spPr/>
      <dgm:t>
        <a:bodyPr/>
        <a:lstStyle/>
        <a:p>
          <a:endParaRPr lang="en-US"/>
        </a:p>
      </dgm:t>
    </dgm:pt>
    <dgm:pt modelId="{56B52F52-A535-6748-B4AA-EFC99B387BD4}" type="pres">
      <dgm:prSet presAssocID="{D18397C0-D2AC-4569-A859-CBFA4B856508}" presName="vert0" presStyleCnt="0">
        <dgm:presLayoutVars>
          <dgm:dir/>
          <dgm:animOne val="branch"/>
          <dgm:animLvl val="lvl"/>
        </dgm:presLayoutVars>
      </dgm:prSet>
      <dgm:spPr/>
    </dgm:pt>
    <dgm:pt modelId="{456A496A-4FF8-794B-80B0-CB51133FD6F8}" type="pres">
      <dgm:prSet presAssocID="{4E86B890-BF54-4FD1-BB91-E383A91F2D78}" presName="thickLine" presStyleLbl="alignNode1" presStyleIdx="0" presStyleCnt="6"/>
      <dgm:spPr/>
    </dgm:pt>
    <dgm:pt modelId="{677C649E-2744-A84C-8461-5336BA51B8D1}" type="pres">
      <dgm:prSet presAssocID="{4E86B890-BF54-4FD1-BB91-E383A91F2D78}" presName="horz1" presStyleCnt="0"/>
      <dgm:spPr/>
    </dgm:pt>
    <dgm:pt modelId="{58C756CC-4F2E-A94A-AA5F-C5EEFA177FDB}" type="pres">
      <dgm:prSet presAssocID="{4E86B890-BF54-4FD1-BB91-E383A91F2D78}" presName="tx1" presStyleLbl="revTx" presStyleIdx="0" presStyleCnt="6"/>
      <dgm:spPr/>
    </dgm:pt>
    <dgm:pt modelId="{57E61D68-2FB2-1144-A352-D8BBE0B4E76C}" type="pres">
      <dgm:prSet presAssocID="{4E86B890-BF54-4FD1-BB91-E383A91F2D78}" presName="vert1" presStyleCnt="0"/>
      <dgm:spPr/>
    </dgm:pt>
    <dgm:pt modelId="{D750C4C7-96CF-5147-A6A0-875732617A1E}" type="pres">
      <dgm:prSet presAssocID="{F1943D2B-E7B3-F843-94F4-0D716011C377}" presName="thickLine" presStyleLbl="alignNode1" presStyleIdx="1" presStyleCnt="6"/>
      <dgm:spPr/>
    </dgm:pt>
    <dgm:pt modelId="{51356E3F-F92C-3A4F-8827-F9A64133BA09}" type="pres">
      <dgm:prSet presAssocID="{F1943D2B-E7B3-F843-94F4-0D716011C377}" presName="horz1" presStyleCnt="0"/>
      <dgm:spPr/>
    </dgm:pt>
    <dgm:pt modelId="{ACBB0106-49D0-724E-9009-2B3C786CFCF4}" type="pres">
      <dgm:prSet presAssocID="{F1943D2B-E7B3-F843-94F4-0D716011C377}" presName="tx1" presStyleLbl="revTx" presStyleIdx="1" presStyleCnt="6"/>
      <dgm:spPr/>
    </dgm:pt>
    <dgm:pt modelId="{F5943518-D8D5-B645-9F37-45F8D1CA64B5}" type="pres">
      <dgm:prSet presAssocID="{F1943D2B-E7B3-F843-94F4-0D716011C377}" presName="vert1" presStyleCnt="0"/>
      <dgm:spPr/>
    </dgm:pt>
    <dgm:pt modelId="{454A8FBE-71B9-104F-9670-D4AEB380F4D5}" type="pres">
      <dgm:prSet presAssocID="{F327CCD8-0E4F-462F-9CCA-AA94DC75227E}" presName="thickLine" presStyleLbl="alignNode1" presStyleIdx="2" presStyleCnt="6"/>
      <dgm:spPr/>
    </dgm:pt>
    <dgm:pt modelId="{B9DF985A-1380-9F41-B0C2-A473782163B0}" type="pres">
      <dgm:prSet presAssocID="{F327CCD8-0E4F-462F-9CCA-AA94DC75227E}" presName="horz1" presStyleCnt="0"/>
      <dgm:spPr/>
    </dgm:pt>
    <dgm:pt modelId="{8CF9B378-E1BC-A04D-8F3F-A138586B8595}" type="pres">
      <dgm:prSet presAssocID="{F327CCD8-0E4F-462F-9CCA-AA94DC75227E}" presName="tx1" presStyleLbl="revTx" presStyleIdx="2" presStyleCnt="6"/>
      <dgm:spPr/>
    </dgm:pt>
    <dgm:pt modelId="{F5E47D8F-AD86-DE42-8E9C-C04C218220DD}" type="pres">
      <dgm:prSet presAssocID="{F327CCD8-0E4F-462F-9CCA-AA94DC75227E}" presName="vert1" presStyleCnt="0"/>
      <dgm:spPr/>
    </dgm:pt>
    <dgm:pt modelId="{114B6F6A-2BD3-F64F-A2BC-C39D1A596E86}" type="pres">
      <dgm:prSet presAssocID="{5198078C-C05D-4FE9-A9F6-C971A9659AC6}" presName="thickLine" presStyleLbl="alignNode1" presStyleIdx="3" presStyleCnt="6"/>
      <dgm:spPr/>
    </dgm:pt>
    <dgm:pt modelId="{0903657D-9853-0D49-9493-E32C53D86D7C}" type="pres">
      <dgm:prSet presAssocID="{5198078C-C05D-4FE9-A9F6-C971A9659AC6}" presName="horz1" presStyleCnt="0"/>
      <dgm:spPr/>
    </dgm:pt>
    <dgm:pt modelId="{B4E78DC2-0F0A-9E4E-8545-A850B5EDE13C}" type="pres">
      <dgm:prSet presAssocID="{5198078C-C05D-4FE9-A9F6-C971A9659AC6}" presName="tx1" presStyleLbl="revTx" presStyleIdx="3" presStyleCnt="6"/>
      <dgm:spPr/>
    </dgm:pt>
    <dgm:pt modelId="{800CE97F-40A6-1A43-B205-364A79865066}" type="pres">
      <dgm:prSet presAssocID="{5198078C-C05D-4FE9-A9F6-C971A9659AC6}" presName="vert1" presStyleCnt="0"/>
      <dgm:spPr/>
    </dgm:pt>
    <dgm:pt modelId="{1ACE0509-AC8C-6B45-A1E8-6CF70FF1EA86}" type="pres">
      <dgm:prSet presAssocID="{F82BFF4C-3482-4FD0-BBF1-6D3399C822F2}" presName="thickLine" presStyleLbl="alignNode1" presStyleIdx="4" presStyleCnt="6"/>
      <dgm:spPr/>
    </dgm:pt>
    <dgm:pt modelId="{53D9483A-10BA-404B-A591-3C5FDB156169}" type="pres">
      <dgm:prSet presAssocID="{F82BFF4C-3482-4FD0-BBF1-6D3399C822F2}" presName="horz1" presStyleCnt="0"/>
      <dgm:spPr/>
    </dgm:pt>
    <dgm:pt modelId="{275AE7E1-3738-C740-813D-CD528E1F5E51}" type="pres">
      <dgm:prSet presAssocID="{F82BFF4C-3482-4FD0-BBF1-6D3399C822F2}" presName="tx1" presStyleLbl="revTx" presStyleIdx="4" presStyleCnt="6"/>
      <dgm:spPr/>
    </dgm:pt>
    <dgm:pt modelId="{EFACF683-D6AD-E941-8D03-E653A21DAE64}" type="pres">
      <dgm:prSet presAssocID="{F82BFF4C-3482-4FD0-BBF1-6D3399C822F2}" presName="vert1" presStyleCnt="0"/>
      <dgm:spPr/>
    </dgm:pt>
    <dgm:pt modelId="{E5A93E42-F684-394C-B7C9-3E72CBC005A1}" type="pres">
      <dgm:prSet presAssocID="{1737A12D-4202-481A-A083-7B5A5AFBC9A0}" presName="thickLine" presStyleLbl="alignNode1" presStyleIdx="5" presStyleCnt="6"/>
      <dgm:spPr/>
    </dgm:pt>
    <dgm:pt modelId="{45691659-754C-2442-B086-CB23B1705D86}" type="pres">
      <dgm:prSet presAssocID="{1737A12D-4202-481A-A083-7B5A5AFBC9A0}" presName="horz1" presStyleCnt="0"/>
      <dgm:spPr/>
    </dgm:pt>
    <dgm:pt modelId="{199FA900-5130-0944-A492-1E736D3B076F}" type="pres">
      <dgm:prSet presAssocID="{1737A12D-4202-481A-A083-7B5A5AFBC9A0}" presName="tx1" presStyleLbl="revTx" presStyleIdx="5" presStyleCnt="6"/>
      <dgm:spPr/>
    </dgm:pt>
    <dgm:pt modelId="{2BBD4572-F60F-C94A-BD21-C596794C22D8}" type="pres">
      <dgm:prSet presAssocID="{1737A12D-4202-481A-A083-7B5A5AFBC9A0}" presName="vert1" presStyleCnt="0"/>
      <dgm:spPr/>
    </dgm:pt>
  </dgm:ptLst>
  <dgm:cxnLst>
    <dgm:cxn modelId="{CDDFEE17-F37E-421C-9BAD-786BC51C04C1}" srcId="{D18397C0-D2AC-4569-A859-CBFA4B856508}" destId="{F82BFF4C-3482-4FD0-BBF1-6D3399C822F2}" srcOrd="4" destOrd="0" parTransId="{56B5B4C9-D83E-4B50-9B6B-081862F23FB1}" sibTransId="{BCE8CF42-B0DC-449F-AD93-D335CF6BAFC3}"/>
    <dgm:cxn modelId="{A8FE3F3E-A446-4712-9678-F898AA7C164A}" srcId="{D18397C0-D2AC-4569-A859-CBFA4B856508}" destId="{1737A12D-4202-481A-A083-7B5A5AFBC9A0}" srcOrd="5" destOrd="0" parTransId="{F8F5714B-3BB1-460A-987F-D91C6E7F674B}" sibTransId="{19E5468D-F59C-4568-B0B3-12936157B492}"/>
    <dgm:cxn modelId="{374CFD41-0765-4393-B097-B2D38E224DFF}" srcId="{D18397C0-D2AC-4569-A859-CBFA4B856508}" destId="{F327CCD8-0E4F-462F-9CCA-AA94DC75227E}" srcOrd="2" destOrd="0" parTransId="{5BE75B88-E9B9-4FF5-8494-EAE97E676079}" sibTransId="{1BCF92FD-C2A8-4980-BBFB-19C2EE5A8B59}"/>
    <dgm:cxn modelId="{70A04A71-E56E-0445-90BC-9D0497BECE13}" type="presOf" srcId="{F82BFF4C-3482-4FD0-BBF1-6D3399C822F2}" destId="{275AE7E1-3738-C740-813D-CD528E1F5E51}" srcOrd="0" destOrd="0" presId="urn:microsoft.com/office/officeart/2008/layout/LinedList"/>
    <dgm:cxn modelId="{F92A0574-E0EF-2F4D-A2AD-887FAD3DF0D1}" srcId="{D18397C0-D2AC-4569-A859-CBFA4B856508}" destId="{F1943D2B-E7B3-F843-94F4-0D716011C377}" srcOrd="1" destOrd="0" parTransId="{EE7C9990-B53B-0247-968F-7DE7DCDA89F5}" sibTransId="{AED2A436-5EF8-F346-B7DA-D828EC523AE9}"/>
    <dgm:cxn modelId="{BB0E5C7C-5D1A-0C45-B2FD-A3C37EF8584A}" type="presOf" srcId="{4E86B890-BF54-4FD1-BB91-E383A91F2D78}" destId="{58C756CC-4F2E-A94A-AA5F-C5EEFA177FDB}" srcOrd="0" destOrd="0" presId="urn:microsoft.com/office/officeart/2008/layout/LinedList"/>
    <dgm:cxn modelId="{6E85A47D-94CD-4A9B-907E-EB3D184A03C3}" srcId="{D18397C0-D2AC-4569-A859-CBFA4B856508}" destId="{4E86B890-BF54-4FD1-BB91-E383A91F2D78}" srcOrd="0" destOrd="0" parTransId="{59D500F7-4F8A-4A0B-99E2-CA55B90CD385}" sibTransId="{3A0DD2A5-67FF-49FD-BBC5-81C5363604B4}"/>
    <dgm:cxn modelId="{84D86087-E733-1543-BD9F-25262D2D3A29}" type="presOf" srcId="{F327CCD8-0E4F-462F-9CCA-AA94DC75227E}" destId="{8CF9B378-E1BC-A04D-8F3F-A138586B8595}" srcOrd="0" destOrd="0" presId="urn:microsoft.com/office/officeart/2008/layout/LinedList"/>
    <dgm:cxn modelId="{736FC98A-438C-FD46-AA88-254C331ED987}" type="presOf" srcId="{5198078C-C05D-4FE9-A9F6-C971A9659AC6}" destId="{B4E78DC2-0F0A-9E4E-8545-A850B5EDE13C}" srcOrd="0" destOrd="0" presId="urn:microsoft.com/office/officeart/2008/layout/LinedList"/>
    <dgm:cxn modelId="{B5ED269B-7E38-9F44-95F0-A1C3545D7F5B}" type="presOf" srcId="{F1943D2B-E7B3-F843-94F4-0D716011C377}" destId="{ACBB0106-49D0-724E-9009-2B3C786CFCF4}" srcOrd="0" destOrd="0" presId="urn:microsoft.com/office/officeart/2008/layout/LinedList"/>
    <dgm:cxn modelId="{8DC6CACD-2623-8844-B361-8BE45465D5AD}" type="presOf" srcId="{1737A12D-4202-481A-A083-7B5A5AFBC9A0}" destId="{199FA900-5130-0944-A492-1E736D3B076F}" srcOrd="0" destOrd="0" presId="urn:microsoft.com/office/officeart/2008/layout/LinedList"/>
    <dgm:cxn modelId="{38A25BE7-327B-4AB9-8B64-4E2F104FEBAB}" srcId="{D18397C0-D2AC-4569-A859-CBFA4B856508}" destId="{5198078C-C05D-4FE9-A9F6-C971A9659AC6}" srcOrd="3" destOrd="0" parTransId="{FFFE039F-8A6A-430E-8EDF-328AEA67B850}" sibTransId="{D697719B-BF05-4BF1-AF44-5CDB0DB45652}"/>
    <dgm:cxn modelId="{73A166F9-C953-EE4F-8171-375280A3098E}" type="presOf" srcId="{D18397C0-D2AC-4569-A859-CBFA4B856508}" destId="{56B52F52-A535-6748-B4AA-EFC99B387BD4}" srcOrd="0" destOrd="0" presId="urn:microsoft.com/office/officeart/2008/layout/LinedList"/>
    <dgm:cxn modelId="{811D4896-82F4-9C4C-8DCC-EE3EA80057C7}" type="presParOf" srcId="{56B52F52-A535-6748-B4AA-EFC99B387BD4}" destId="{456A496A-4FF8-794B-80B0-CB51133FD6F8}" srcOrd="0" destOrd="0" presId="urn:microsoft.com/office/officeart/2008/layout/LinedList"/>
    <dgm:cxn modelId="{302369E8-63E5-D041-BDC1-A367AFDDB02F}" type="presParOf" srcId="{56B52F52-A535-6748-B4AA-EFC99B387BD4}" destId="{677C649E-2744-A84C-8461-5336BA51B8D1}" srcOrd="1" destOrd="0" presId="urn:microsoft.com/office/officeart/2008/layout/LinedList"/>
    <dgm:cxn modelId="{DA292D05-6C04-FC41-AAA2-D9F657CA4D5D}" type="presParOf" srcId="{677C649E-2744-A84C-8461-5336BA51B8D1}" destId="{58C756CC-4F2E-A94A-AA5F-C5EEFA177FDB}" srcOrd="0" destOrd="0" presId="urn:microsoft.com/office/officeart/2008/layout/LinedList"/>
    <dgm:cxn modelId="{D66851E7-6FDE-1248-886A-138EB346D94F}" type="presParOf" srcId="{677C649E-2744-A84C-8461-5336BA51B8D1}" destId="{57E61D68-2FB2-1144-A352-D8BBE0B4E76C}" srcOrd="1" destOrd="0" presId="urn:microsoft.com/office/officeart/2008/layout/LinedList"/>
    <dgm:cxn modelId="{164636D3-AA83-DA4E-A707-A922BC4E68CD}" type="presParOf" srcId="{56B52F52-A535-6748-B4AA-EFC99B387BD4}" destId="{D750C4C7-96CF-5147-A6A0-875732617A1E}" srcOrd="2" destOrd="0" presId="urn:microsoft.com/office/officeart/2008/layout/LinedList"/>
    <dgm:cxn modelId="{A088CFBB-4178-5E40-AD9C-78E88317E18F}" type="presParOf" srcId="{56B52F52-A535-6748-B4AA-EFC99B387BD4}" destId="{51356E3F-F92C-3A4F-8827-F9A64133BA09}" srcOrd="3" destOrd="0" presId="urn:microsoft.com/office/officeart/2008/layout/LinedList"/>
    <dgm:cxn modelId="{3E6A0869-7798-6B4D-B5AB-F3E790EBA863}" type="presParOf" srcId="{51356E3F-F92C-3A4F-8827-F9A64133BA09}" destId="{ACBB0106-49D0-724E-9009-2B3C786CFCF4}" srcOrd="0" destOrd="0" presId="urn:microsoft.com/office/officeart/2008/layout/LinedList"/>
    <dgm:cxn modelId="{D82B1FA4-691C-6346-B11A-8D743EF9DDAC}" type="presParOf" srcId="{51356E3F-F92C-3A4F-8827-F9A64133BA09}" destId="{F5943518-D8D5-B645-9F37-45F8D1CA64B5}" srcOrd="1" destOrd="0" presId="urn:microsoft.com/office/officeart/2008/layout/LinedList"/>
    <dgm:cxn modelId="{1B95ACA7-A609-924F-986B-00BEC8DDF14E}" type="presParOf" srcId="{56B52F52-A535-6748-B4AA-EFC99B387BD4}" destId="{454A8FBE-71B9-104F-9670-D4AEB380F4D5}" srcOrd="4" destOrd="0" presId="urn:microsoft.com/office/officeart/2008/layout/LinedList"/>
    <dgm:cxn modelId="{0721BDA6-A3A1-F149-A1AC-97FCC7F2FCA9}" type="presParOf" srcId="{56B52F52-A535-6748-B4AA-EFC99B387BD4}" destId="{B9DF985A-1380-9F41-B0C2-A473782163B0}" srcOrd="5" destOrd="0" presId="urn:microsoft.com/office/officeart/2008/layout/LinedList"/>
    <dgm:cxn modelId="{574F078D-7D59-BD46-89BB-1DF0164492B8}" type="presParOf" srcId="{B9DF985A-1380-9F41-B0C2-A473782163B0}" destId="{8CF9B378-E1BC-A04D-8F3F-A138586B8595}" srcOrd="0" destOrd="0" presId="urn:microsoft.com/office/officeart/2008/layout/LinedList"/>
    <dgm:cxn modelId="{38DE45B0-999B-9340-A2BE-B3C41A8691FD}" type="presParOf" srcId="{B9DF985A-1380-9F41-B0C2-A473782163B0}" destId="{F5E47D8F-AD86-DE42-8E9C-C04C218220DD}" srcOrd="1" destOrd="0" presId="urn:microsoft.com/office/officeart/2008/layout/LinedList"/>
    <dgm:cxn modelId="{32B5B5D0-B01D-0B4B-BDDB-772BFB8C2097}" type="presParOf" srcId="{56B52F52-A535-6748-B4AA-EFC99B387BD4}" destId="{114B6F6A-2BD3-F64F-A2BC-C39D1A596E86}" srcOrd="6" destOrd="0" presId="urn:microsoft.com/office/officeart/2008/layout/LinedList"/>
    <dgm:cxn modelId="{A097E350-F240-0844-A43B-6DCC87308FCE}" type="presParOf" srcId="{56B52F52-A535-6748-B4AA-EFC99B387BD4}" destId="{0903657D-9853-0D49-9493-E32C53D86D7C}" srcOrd="7" destOrd="0" presId="urn:microsoft.com/office/officeart/2008/layout/LinedList"/>
    <dgm:cxn modelId="{034046B8-D40E-1C40-8A8E-669B25854559}" type="presParOf" srcId="{0903657D-9853-0D49-9493-E32C53D86D7C}" destId="{B4E78DC2-0F0A-9E4E-8545-A850B5EDE13C}" srcOrd="0" destOrd="0" presId="urn:microsoft.com/office/officeart/2008/layout/LinedList"/>
    <dgm:cxn modelId="{653B7269-88CF-0443-9CC8-E06C197920C5}" type="presParOf" srcId="{0903657D-9853-0D49-9493-E32C53D86D7C}" destId="{800CE97F-40A6-1A43-B205-364A79865066}" srcOrd="1" destOrd="0" presId="urn:microsoft.com/office/officeart/2008/layout/LinedList"/>
    <dgm:cxn modelId="{CB303AAD-83C9-3C48-91EB-4022F34C4F0E}" type="presParOf" srcId="{56B52F52-A535-6748-B4AA-EFC99B387BD4}" destId="{1ACE0509-AC8C-6B45-A1E8-6CF70FF1EA86}" srcOrd="8" destOrd="0" presId="urn:microsoft.com/office/officeart/2008/layout/LinedList"/>
    <dgm:cxn modelId="{CC5A0ABE-0530-BC45-81CC-51BBFB5E1EDC}" type="presParOf" srcId="{56B52F52-A535-6748-B4AA-EFC99B387BD4}" destId="{53D9483A-10BA-404B-A591-3C5FDB156169}" srcOrd="9" destOrd="0" presId="urn:microsoft.com/office/officeart/2008/layout/LinedList"/>
    <dgm:cxn modelId="{EBF2DE4D-025D-EF48-B448-E544A3C1E3F9}" type="presParOf" srcId="{53D9483A-10BA-404B-A591-3C5FDB156169}" destId="{275AE7E1-3738-C740-813D-CD528E1F5E51}" srcOrd="0" destOrd="0" presId="urn:microsoft.com/office/officeart/2008/layout/LinedList"/>
    <dgm:cxn modelId="{906EBF4D-8EF5-7744-9FC0-1903EFE3D138}" type="presParOf" srcId="{53D9483A-10BA-404B-A591-3C5FDB156169}" destId="{EFACF683-D6AD-E941-8D03-E653A21DAE64}" srcOrd="1" destOrd="0" presId="urn:microsoft.com/office/officeart/2008/layout/LinedList"/>
    <dgm:cxn modelId="{3CEC230D-AD48-9F42-8130-8D736DA57829}" type="presParOf" srcId="{56B52F52-A535-6748-B4AA-EFC99B387BD4}" destId="{E5A93E42-F684-394C-B7C9-3E72CBC005A1}" srcOrd="10" destOrd="0" presId="urn:microsoft.com/office/officeart/2008/layout/LinedList"/>
    <dgm:cxn modelId="{1129C55F-7CD3-4047-9EED-95E71FA081E5}" type="presParOf" srcId="{56B52F52-A535-6748-B4AA-EFC99B387BD4}" destId="{45691659-754C-2442-B086-CB23B1705D86}" srcOrd="11" destOrd="0" presId="urn:microsoft.com/office/officeart/2008/layout/LinedList"/>
    <dgm:cxn modelId="{1711B5B3-106E-9B43-A4A3-BF6B04D69497}" type="presParOf" srcId="{45691659-754C-2442-B086-CB23B1705D86}" destId="{199FA900-5130-0944-A492-1E736D3B076F}" srcOrd="0" destOrd="0" presId="urn:microsoft.com/office/officeart/2008/layout/LinedList"/>
    <dgm:cxn modelId="{1CC6B1B1-C0C4-BF4F-99AC-7AD18319AF79}" type="presParOf" srcId="{45691659-754C-2442-B086-CB23B1705D86}" destId="{2BBD4572-F60F-C94A-BD21-C596794C22D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6ED98C-A153-4783-9C5B-2B98D8985AD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0503007-5465-4FD2-94E5-0CCB5861EDC4}">
      <dgm:prSet/>
      <dgm:spPr/>
      <dgm:t>
        <a:bodyPr/>
        <a:lstStyle/>
        <a:p>
          <a:r>
            <a:rPr lang="en-US"/>
            <a:t>Goal 1: Introduce participants to basic concepts in genetics</a:t>
          </a:r>
        </a:p>
      </dgm:t>
    </dgm:pt>
    <dgm:pt modelId="{460E3A53-36D2-48CB-9890-EACF02EFEA63}" type="parTrans" cxnId="{C39B5AC9-6FD3-44DD-90B4-331ECBCE6B57}">
      <dgm:prSet/>
      <dgm:spPr/>
      <dgm:t>
        <a:bodyPr/>
        <a:lstStyle/>
        <a:p>
          <a:endParaRPr lang="en-US"/>
        </a:p>
      </dgm:t>
    </dgm:pt>
    <dgm:pt modelId="{D3B2625D-7AB5-45B8-A878-DC46D9B503CA}" type="sibTrans" cxnId="{C39B5AC9-6FD3-44DD-90B4-331ECBCE6B57}">
      <dgm:prSet/>
      <dgm:spPr/>
      <dgm:t>
        <a:bodyPr/>
        <a:lstStyle/>
        <a:p>
          <a:endParaRPr lang="en-US"/>
        </a:p>
      </dgm:t>
    </dgm:pt>
    <dgm:pt modelId="{3219CFCC-9218-474E-A71C-F7AB74FB9DA7}">
      <dgm:prSet/>
      <dgm:spPr/>
      <dgm:t>
        <a:bodyPr/>
        <a:lstStyle/>
        <a:p>
          <a:r>
            <a:rPr lang="en-US"/>
            <a:t>Focus on rare disease genetics</a:t>
          </a:r>
        </a:p>
      </dgm:t>
    </dgm:pt>
    <dgm:pt modelId="{60486691-768E-4817-B83C-3D1A186384AF}" type="parTrans" cxnId="{F5A2A3FC-CF19-4145-8F1D-D0CC7DB13995}">
      <dgm:prSet/>
      <dgm:spPr/>
      <dgm:t>
        <a:bodyPr/>
        <a:lstStyle/>
        <a:p>
          <a:endParaRPr lang="en-US"/>
        </a:p>
      </dgm:t>
    </dgm:pt>
    <dgm:pt modelId="{21604907-92C5-4649-A2FD-CB1C587DDE5C}" type="sibTrans" cxnId="{F5A2A3FC-CF19-4145-8F1D-D0CC7DB13995}">
      <dgm:prSet/>
      <dgm:spPr/>
      <dgm:t>
        <a:bodyPr/>
        <a:lstStyle/>
        <a:p>
          <a:endParaRPr lang="en-US"/>
        </a:p>
      </dgm:t>
    </dgm:pt>
    <dgm:pt modelId="{0B0542B4-0D53-4B62-88C4-CE5B03D15B46}">
      <dgm:prSet/>
      <dgm:spPr/>
      <dgm:t>
        <a:bodyPr/>
        <a:lstStyle/>
        <a:p>
          <a:r>
            <a:rPr lang="en-US"/>
            <a:t>Use Metachromatic Leukodystrophy (MLD) as an example</a:t>
          </a:r>
        </a:p>
      </dgm:t>
    </dgm:pt>
    <dgm:pt modelId="{D8BD51AE-E6B2-47B5-BF10-1446636F4DFE}" type="parTrans" cxnId="{9D9831F2-2492-4663-AF9C-2F695397444D}">
      <dgm:prSet/>
      <dgm:spPr/>
      <dgm:t>
        <a:bodyPr/>
        <a:lstStyle/>
        <a:p>
          <a:endParaRPr lang="en-US"/>
        </a:p>
      </dgm:t>
    </dgm:pt>
    <dgm:pt modelId="{EFE37AF9-0B01-477F-B6A2-628A07662928}" type="sibTrans" cxnId="{9D9831F2-2492-4663-AF9C-2F695397444D}">
      <dgm:prSet/>
      <dgm:spPr/>
      <dgm:t>
        <a:bodyPr/>
        <a:lstStyle/>
        <a:p>
          <a:endParaRPr lang="en-US"/>
        </a:p>
      </dgm:t>
    </dgm:pt>
    <dgm:pt modelId="{FD963D41-8737-4AFE-AAC9-9BD7B9238A92}">
      <dgm:prSet/>
      <dgm:spPr/>
      <dgm:t>
        <a:bodyPr/>
        <a:lstStyle/>
        <a:p>
          <a:r>
            <a:rPr lang="en-US"/>
            <a:t>Goal 2: Help participants become more comfortable programming</a:t>
          </a:r>
        </a:p>
      </dgm:t>
    </dgm:pt>
    <dgm:pt modelId="{0EE7C9CF-BC8B-4838-913F-1E1E6F4F1279}" type="parTrans" cxnId="{7BF24E86-7D0F-48F9-8D68-69AADB6D462C}">
      <dgm:prSet/>
      <dgm:spPr/>
      <dgm:t>
        <a:bodyPr/>
        <a:lstStyle/>
        <a:p>
          <a:endParaRPr lang="en-US"/>
        </a:p>
      </dgm:t>
    </dgm:pt>
    <dgm:pt modelId="{06D452A4-4377-4F0E-97B2-8B81306765C1}" type="sibTrans" cxnId="{7BF24E86-7D0F-48F9-8D68-69AADB6D462C}">
      <dgm:prSet/>
      <dgm:spPr/>
      <dgm:t>
        <a:bodyPr/>
        <a:lstStyle/>
        <a:p>
          <a:endParaRPr lang="en-US"/>
        </a:p>
      </dgm:t>
    </dgm:pt>
    <dgm:pt modelId="{8D2D870F-9785-4D40-B534-40EBBCF44FEF}">
      <dgm:prSet/>
      <dgm:spPr/>
      <dgm:t>
        <a:bodyPr/>
        <a:lstStyle/>
        <a:p>
          <a:r>
            <a:rPr lang="en-US"/>
            <a:t>Using the Python programming language</a:t>
          </a:r>
        </a:p>
      </dgm:t>
    </dgm:pt>
    <dgm:pt modelId="{627F25F5-8B5E-4EF2-8239-4E1AF0EB815E}" type="parTrans" cxnId="{18CFAE25-5A29-422F-B39E-9620E25366B0}">
      <dgm:prSet/>
      <dgm:spPr/>
      <dgm:t>
        <a:bodyPr/>
        <a:lstStyle/>
        <a:p>
          <a:endParaRPr lang="en-US"/>
        </a:p>
      </dgm:t>
    </dgm:pt>
    <dgm:pt modelId="{3F9D85A2-F4B4-4EF5-97F1-BFDBB0F05F00}" type="sibTrans" cxnId="{18CFAE25-5A29-422F-B39E-9620E25366B0}">
      <dgm:prSet/>
      <dgm:spPr/>
      <dgm:t>
        <a:bodyPr/>
        <a:lstStyle/>
        <a:p>
          <a:endParaRPr lang="en-US"/>
        </a:p>
      </dgm:t>
    </dgm:pt>
    <dgm:pt modelId="{EEADC422-D6E0-4867-B008-CBB84ABC4D88}">
      <dgm:prSet/>
      <dgm:spPr/>
      <dgm:t>
        <a:bodyPr/>
        <a:lstStyle/>
        <a:p>
          <a:r>
            <a:rPr lang="en-US"/>
            <a:t>Goal 3: Engauge participants with Machine Learning concepts</a:t>
          </a:r>
        </a:p>
      </dgm:t>
    </dgm:pt>
    <dgm:pt modelId="{39877A83-D26A-4298-9346-EBE27EE86FD3}" type="parTrans" cxnId="{0289DDFC-161D-44E4-9E3D-CDE9510E4C09}">
      <dgm:prSet/>
      <dgm:spPr/>
      <dgm:t>
        <a:bodyPr/>
        <a:lstStyle/>
        <a:p>
          <a:endParaRPr lang="en-US"/>
        </a:p>
      </dgm:t>
    </dgm:pt>
    <dgm:pt modelId="{B75CF898-635F-4C97-A654-BC31F90AF4B7}" type="sibTrans" cxnId="{0289DDFC-161D-44E4-9E3D-CDE9510E4C09}">
      <dgm:prSet/>
      <dgm:spPr/>
      <dgm:t>
        <a:bodyPr/>
        <a:lstStyle/>
        <a:p>
          <a:endParaRPr lang="en-US"/>
        </a:p>
      </dgm:t>
    </dgm:pt>
    <dgm:pt modelId="{322618BE-4EAD-45A0-9312-59DDF882FD03}">
      <dgm:prSet/>
      <dgm:spPr/>
      <dgm:t>
        <a:bodyPr/>
        <a:lstStyle/>
        <a:p>
          <a:r>
            <a:rPr lang="en-US"/>
            <a:t>Using what they learn about genetics and programming in python</a:t>
          </a:r>
        </a:p>
      </dgm:t>
    </dgm:pt>
    <dgm:pt modelId="{0374CF87-480D-4590-9899-56B1D41E4CE8}" type="parTrans" cxnId="{72DD42E6-FF62-4B1D-8A7F-19563C745A6F}">
      <dgm:prSet/>
      <dgm:spPr/>
      <dgm:t>
        <a:bodyPr/>
        <a:lstStyle/>
        <a:p>
          <a:endParaRPr lang="en-US"/>
        </a:p>
      </dgm:t>
    </dgm:pt>
    <dgm:pt modelId="{F72FF4A3-9CD5-4592-B207-DF8C28A6E070}" type="sibTrans" cxnId="{72DD42E6-FF62-4B1D-8A7F-19563C745A6F}">
      <dgm:prSet/>
      <dgm:spPr/>
      <dgm:t>
        <a:bodyPr/>
        <a:lstStyle/>
        <a:p>
          <a:endParaRPr lang="en-US"/>
        </a:p>
      </dgm:t>
    </dgm:pt>
    <dgm:pt modelId="{C4028357-2119-4EC7-96BC-72F9C650E18B}" type="pres">
      <dgm:prSet presAssocID="{C76ED98C-A153-4783-9C5B-2B98D8985ADF}" presName="root" presStyleCnt="0">
        <dgm:presLayoutVars>
          <dgm:dir/>
          <dgm:resizeHandles val="exact"/>
        </dgm:presLayoutVars>
      </dgm:prSet>
      <dgm:spPr/>
    </dgm:pt>
    <dgm:pt modelId="{8E34EFCB-22C1-44D9-91AE-43072EB9E3AB}" type="pres">
      <dgm:prSet presAssocID="{A0503007-5465-4FD2-94E5-0CCB5861EDC4}" presName="compNode" presStyleCnt="0"/>
      <dgm:spPr/>
    </dgm:pt>
    <dgm:pt modelId="{C6EC965F-95E0-42CB-836D-C289FC0280C3}" type="pres">
      <dgm:prSet presAssocID="{A0503007-5465-4FD2-94E5-0CCB5861EDC4}" presName="bgRect" presStyleLbl="bgShp" presStyleIdx="0" presStyleCnt="3"/>
      <dgm:spPr/>
    </dgm:pt>
    <dgm:pt modelId="{2EA23EDB-1F77-48BC-B919-376B379197B0}" type="pres">
      <dgm:prSet presAssocID="{A0503007-5465-4FD2-94E5-0CCB5861EDC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335B7450-0DB9-440C-8ACD-8423FC64A0A2}" type="pres">
      <dgm:prSet presAssocID="{A0503007-5465-4FD2-94E5-0CCB5861EDC4}" presName="spaceRect" presStyleCnt="0"/>
      <dgm:spPr/>
    </dgm:pt>
    <dgm:pt modelId="{1D74E3E5-ABE5-4930-8443-77966F8D243A}" type="pres">
      <dgm:prSet presAssocID="{A0503007-5465-4FD2-94E5-0CCB5861EDC4}" presName="parTx" presStyleLbl="revTx" presStyleIdx="0" presStyleCnt="6">
        <dgm:presLayoutVars>
          <dgm:chMax val="0"/>
          <dgm:chPref val="0"/>
        </dgm:presLayoutVars>
      </dgm:prSet>
      <dgm:spPr/>
    </dgm:pt>
    <dgm:pt modelId="{2A527792-6CBF-4D3B-90EF-F3E0B6C86F82}" type="pres">
      <dgm:prSet presAssocID="{A0503007-5465-4FD2-94E5-0CCB5861EDC4}" presName="desTx" presStyleLbl="revTx" presStyleIdx="1" presStyleCnt="6">
        <dgm:presLayoutVars/>
      </dgm:prSet>
      <dgm:spPr/>
    </dgm:pt>
    <dgm:pt modelId="{A7ED4AFD-2022-4B36-8CBC-F0F08C9D4E44}" type="pres">
      <dgm:prSet presAssocID="{D3B2625D-7AB5-45B8-A878-DC46D9B503CA}" presName="sibTrans" presStyleCnt="0"/>
      <dgm:spPr/>
    </dgm:pt>
    <dgm:pt modelId="{D7C55920-C090-48A8-BFE3-1877A61FDB47}" type="pres">
      <dgm:prSet presAssocID="{FD963D41-8737-4AFE-AAC9-9BD7B9238A92}" presName="compNode" presStyleCnt="0"/>
      <dgm:spPr/>
    </dgm:pt>
    <dgm:pt modelId="{98DC85AA-D2C2-44E2-8087-34F9BF7B4FB5}" type="pres">
      <dgm:prSet presAssocID="{FD963D41-8737-4AFE-AAC9-9BD7B9238A92}" presName="bgRect" presStyleLbl="bgShp" presStyleIdx="1" presStyleCnt="3"/>
      <dgm:spPr/>
    </dgm:pt>
    <dgm:pt modelId="{C9F1A550-26F7-4317-8466-40C9D9F3E8FD}" type="pres">
      <dgm:prSet presAssocID="{FD963D41-8737-4AFE-AAC9-9BD7B9238A9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D7EAF124-C148-48E2-A4AC-2EE52C1D3A7C}" type="pres">
      <dgm:prSet presAssocID="{FD963D41-8737-4AFE-AAC9-9BD7B9238A92}" presName="spaceRect" presStyleCnt="0"/>
      <dgm:spPr/>
    </dgm:pt>
    <dgm:pt modelId="{50ED6E69-3CDB-41A8-ABA9-F0C92D121435}" type="pres">
      <dgm:prSet presAssocID="{FD963D41-8737-4AFE-AAC9-9BD7B9238A92}" presName="parTx" presStyleLbl="revTx" presStyleIdx="2" presStyleCnt="6">
        <dgm:presLayoutVars>
          <dgm:chMax val="0"/>
          <dgm:chPref val="0"/>
        </dgm:presLayoutVars>
      </dgm:prSet>
      <dgm:spPr/>
    </dgm:pt>
    <dgm:pt modelId="{0EE4EB53-CD0A-4FCF-8EB2-FD9FDDCBD991}" type="pres">
      <dgm:prSet presAssocID="{FD963D41-8737-4AFE-AAC9-9BD7B9238A92}" presName="desTx" presStyleLbl="revTx" presStyleIdx="3" presStyleCnt="6">
        <dgm:presLayoutVars/>
      </dgm:prSet>
      <dgm:spPr/>
    </dgm:pt>
    <dgm:pt modelId="{7C59BECC-5496-4DA7-B1B5-8F5C649F8E84}" type="pres">
      <dgm:prSet presAssocID="{06D452A4-4377-4F0E-97B2-8B81306765C1}" presName="sibTrans" presStyleCnt="0"/>
      <dgm:spPr/>
    </dgm:pt>
    <dgm:pt modelId="{00887617-2613-4122-BEA7-CD23C2229265}" type="pres">
      <dgm:prSet presAssocID="{EEADC422-D6E0-4867-B008-CBB84ABC4D88}" presName="compNode" presStyleCnt="0"/>
      <dgm:spPr/>
    </dgm:pt>
    <dgm:pt modelId="{8684B184-F3CD-49AD-966A-C0EEF4BD1E0D}" type="pres">
      <dgm:prSet presAssocID="{EEADC422-D6E0-4867-B008-CBB84ABC4D88}" presName="bgRect" presStyleLbl="bgShp" presStyleIdx="2" presStyleCnt="3"/>
      <dgm:spPr/>
    </dgm:pt>
    <dgm:pt modelId="{EB90C301-D81D-449E-B3D1-CB1D302D6021}" type="pres">
      <dgm:prSet presAssocID="{EEADC422-D6E0-4867-B008-CBB84ABC4D8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C5AC648-70E5-46FD-90A9-E43EE6D101DC}" type="pres">
      <dgm:prSet presAssocID="{EEADC422-D6E0-4867-B008-CBB84ABC4D88}" presName="spaceRect" presStyleCnt="0"/>
      <dgm:spPr/>
    </dgm:pt>
    <dgm:pt modelId="{3E0F68E7-4149-4393-844A-3958A04880B9}" type="pres">
      <dgm:prSet presAssocID="{EEADC422-D6E0-4867-B008-CBB84ABC4D88}" presName="parTx" presStyleLbl="revTx" presStyleIdx="4" presStyleCnt="6">
        <dgm:presLayoutVars>
          <dgm:chMax val="0"/>
          <dgm:chPref val="0"/>
        </dgm:presLayoutVars>
      </dgm:prSet>
      <dgm:spPr/>
    </dgm:pt>
    <dgm:pt modelId="{A0D13945-405F-4A12-9EC4-DE34921B0656}" type="pres">
      <dgm:prSet presAssocID="{EEADC422-D6E0-4867-B008-CBB84ABC4D88}" presName="desTx" presStyleLbl="revTx" presStyleIdx="5" presStyleCnt="6">
        <dgm:presLayoutVars/>
      </dgm:prSet>
      <dgm:spPr/>
    </dgm:pt>
  </dgm:ptLst>
  <dgm:cxnLst>
    <dgm:cxn modelId="{896BC602-718C-4706-A2F7-62B0D8C4F626}" type="presOf" srcId="{EEADC422-D6E0-4867-B008-CBB84ABC4D88}" destId="{3E0F68E7-4149-4393-844A-3958A04880B9}" srcOrd="0" destOrd="0" presId="urn:microsoft.com/office/officeart/2018/2/layout/IconVerticalSolidList"/>
    <dgm:cxn modelId="{CAB3250E-28BD-44DA-97CC-807288EED5CD}" type="presOf" srcId="{0B0542B4-0D53-4B62-88C4-CE5B03D15B46}" destId="{2A527792-6CBF-4D3B-90EF-F3E0B6C86F82}" srcOrd="0" destOrd="1" presId="urn:microsoft.com/office/officeart/2018/2/layout/IconVerticalSolidList"/>
    <dgm:cxn modelId="{18CFAE25-5A29-422F-B39E-9620E25366B0}" srcId="{FD963D41-8737-4AFE-AAC9-9BD7B9238A92}" destId="{8D2D870F-9785-4D40-B534-40EBBCF44FEF}" srcOrd="0" destOrd="0" parTransId="{627F25F5-8B5E-4EF2-8239-4E1AF0EB815E}" sibTransId="{3F9D85A2-F4B4-4EF5-97F1-BFDBB0F05F00}"/>
    <dgm:cxn modelId="{6CC96B38-A526-4AC3-80CB-1433AA79A199}" type="presOf" srcId="{C76ED98C-A153-4783-9C5B-2B98D8985ADF}" destId="{C4028357-2119-4EC7-96BC-72F9C650E18B}" srcOrd="0" destOrd="0" presId="urn:microsoft.com/office/officeart/2018/2/layout/IconVerticalSolidList"/>
    <dgm:cxn modelId="{8594413C-8B2C-41B0-BD3E-9048A790B201}" type="presOf" srcId="{322618BE-4EAD-45A0-9312-59DDF882FD03}" destId="{A0D13945-405F-4A12-9EC4-DE34921B0656}" srcOrd="0" destOrd="0" presId="urn:microsoft.com/office/officeart/2018/2/layout/IconVerticalSolidList"/>
    <dgm:cxn modelId="{50FEE745-E223-4FD0-8129-A96443CA8E89}" type="presOf" srcId="{FD963D41-8737-4AFE-AAC9-9BD7B9238A92}" destId="{50ED6E69-3CDB-41A8-ABA9-F0C92D121435}" srcOrd="0" destOrd="0" presId="urn:microsoft.com/office/officeart/2018/2/layout/IconVerticalSolidList"/>
    <dgm:cxn modelId="{8FF8FE67-B48A-45C4-B9C1-12F4A2BF51B8}" type="presOf" srcId="{A0503007-5465-4FD2-94E5-0CCB5861EDC4}" destId="{1D74E3E5-ABE5-4930-8443-77966F8D243A}" srcOrd="0" destOrd="0" presId="urn:microsoft.com/office/officeart/2018/2/layout/IconVerticalSolidList"/>
    <dgm:cxn modelId="{FF49D384-DB69-4346-9D17-B7BDEEBF71A0}" type="presOf" srcId="{8D2D870F-9785-4D40-B534-40EBBCF44FEF}" destId="{0EE4EB53-CD0A-4FCF-8EB2-FD9FDDCBD991}" srcOrd="0" destOrd="0" presId="urn:microsoft.com/office/officeart/2018/2/layout/IconVerticalSolidList"/>
    <dgm:cxn modelId="{7BF24E86-7D0F-48F9-8D68-69AADB6D462C}" srcId="{C76ED98C-A153-4783-9C5B-2B98D8985ADF}" destId="{FD963D41-8737-4AFE-AAC9-9BD7B9238A92}" srcOrd="1" destOrd="0" parTransId="{0EE7C9CF-BC8B-4838-913F-1E1E6F4F1279}" sibTransId="{06D452A4-4377-4F0E-97B2-8B81306765C1}"/>
    <dgm:cxn modelId="{C39B5AC9-6FD3-44DD-90B4-331ECBCE6B57}" srcId="{C76ED98C-A153-4783-9C5B-2B98D8985ADF}" destId="{A0503007-5465-4FD2-94E5-0CCB5861EDC4}" srcOrd="0" destOrd="0" parTransId="{460E3A53-36D2-48CB-9890-EACF02EFEA63}" sibTransId="{D3B2625D-7AB5-45B8-A878-DC46D9B503CA}"/>
    <dgm:cxn modelId="{CAA367DA-3C82-4CEE-85C0-FBCCED72868A}" type="presOf" srcId="{3219CFCC-9218-474E-A71C-F7AB74FB9DA7}" destId="{2A527792-6CBF-4D3B-90EF-F3E0B6C86F82}" srcOrd="0" destOrd="0" presId="urn:microsoft.com/office/officeart/2018/2/layout/IconVerticalSolidList"/>
    <dgm:cxn modelId="{72DD42E6-FF62-4B1D-8A7F-19563C745A6F}" srcId="{EEADC422-D6E0-4867-B008-CBB84ABC4D88}" destId="{322618BE-4EAD-45A0-9312-59DDF882FD03}" srcOrd="0" destOrd="0" parTransId="{0374CF87-480D-4590-9899-56B1D41E4CE8}" sibTransId="{F72FF4A3-9CD5-4592-B207-DF8C28A6E070}"/>
    <dgm:cxn modelId="{9D9831F2-2492-4663-AF9C-2F695397444D}" srcId="{A0503007-5465-4FD2-94E5-0CCB5861EDC4}" destId="{0B0542B4-0D53-4B62-88C4-CE5B03D15B46}" srcOrd="1" destOrd="0" parTransId="{D8BD51AE-E6B2-47B5-BF10-1446636F4DFE}" sibTransId="{EFE37AF9-0B01-477F-B6A2-628A07662928}"/>
    <dgm:cxn modelId="{F5A2A3FC-CF19-4145-8F1D-D0CC7DB13995}" srcId="{A0503007-5465-4FD2-94E5-0CCB5861EDC4}" destId="{3219CFCC-9218-474E-A71C-F7AB74FB9DA7}" srcOrd="0" destOrd="0" parTransId="{60486691-768E-4817-B83C-3D1A186384AF}" sibTransId="{21604907-92C5-4649-A2FD-CB1C587DDE5C}"/>
    <dgm:cxn modelId="{0289DDFC-161D-44E4-9E3D-CDE9510E4C09}" srcId="{C76ED98C-A153-4783-9C5B-2B98D8985ADF}" destId="{EEADC422-D6E0-4867-B008-CBB84ABC4D88}" srcOrd="2" destOrd="0" parTransId="{39877A83-D26A-4298-9346-EBE27EE86FD3}" sibTransId="{B75CF898-635F-4C97-A654-BC31F90AF4B7}"/>
    <dgm:cxn modelId="{28BFBEA3-887C-450A-A227-1D5EC0E75F90}" type="presParOf" srcId="{C4028357-2119-4EC7-96BC-72F9C650E18B}" destId="{8E34EFCB-22C1-44D9-91AE-43072EB9E3AB}" srcOrd="0" destOrd="0" presId="urn:microsoft.com/office/officeart/2018/2/layout/IconVerticalSolidList"/>
    <dgm:cxn modelId="{614B7C69-66F6-4805-B094-6059CDAE5ACC}" type="presParOf" srcId="{8E34EFCB-22C1-44D9-91AE-43072EB9E3AB}" destId="{C6EC965F-95E0-42CB-836D-C289FC0280C3}" srcOrd="0" destOrd="0" presId="urn:microsoft.com/office/officeart/2018/2/layout/IconVerticalSolidList"/>
    <dgm:cxn modelId="{7F806604-DF82-4ECF-8039-C46FA90AA38A}" type="presParOf" srcId="{8E34EFCB-22C1-44D9-91AE-43072EB9E3AB}" destId="{2EA23EDB-1F77-48BC-B919-376B379197B0}" srcOrd="1" destOrd="0" presId="urn:microsoft.com/office/officeart/2018/2/layout/IconVerticalSolidList"/>
    <dgm:cxn modelId="{55A6EB38-7A61-419F-B86E-BF3C645BEA53}" type="presParOf" srcId="{8E34EFCB-22C1-44D9-91AE-43072EB9E3AB}" destId="{335B7450-0DB9-440C-8ACD-8423FC64A0A2}" srcOrd="2" destOrd="0" presId="urn:microsoft.com/office/officeart/2018/2/layout/IconVerticalSolidList"/>
    <dgm:cxn modelId="{47578795-0840-4BBB-B122-B4C27FCAF054}" type="presParOf" srcId="{8E34EFCB-22C1-44D9-91AE-43072EB9E3AB}" destId="{1D74E3E5-ABE5-4930-8443-77966F8D243A}" srcOrd="3" destOrd="0" presId="urn:microsoft.com/office/officeart/2018/2/layout/IconVerticalSolidList"/>
    <dgm:cxn modelId="{27CFFCF1-9900-4484-9203-EA003C5427C8}" type="presParOf" srcId="{8E34EFCB-22C1-44D9-91AE-43072EB9E3AB}" destId="{2A527792-6CBF-4D3B-90EF-F3E0B6C86F82}" srcOrd="4" destOrd="0" presId="urn:microsoft.com/office/officeart/2018/2/layout/IconVerticalSolidList"/>
    <dgm:cxn modelId="{490CC692-E50B-4F41-8E01-189A03E6626E}" type="presParOf" srcId="{C4028357-2119-4EC7-96BC-72F9C650E18B}" destId="{A7ED4AFD-2022-4B36-8CBC-F0F08C9D4E44}" srcOrd="1" destOrd="0" presId="urn:microsoft.com/office/officeart/2018/2/layout/IconVerticalSolidList"/>
    <dgm:cxn modelId="{32F1B4A7-DCDC-490C-8B54-1A3EAF690258}" type="presParOf" srcId="{C4028357-2119-4EC7-96BC-72F9C650E18B}" destId="{D7C55920-C090-48A8-BFE3-1877A61FDB47}" srcOrd="2" destOrd="0" presId="urn:microsoft.com/office/officeart/2018/2/layout/IconVerticalSolidList"/>
    <dgm:cxn modelId="{ABEE7460-B9B6-4266-8673-49ED29EED202}" type="presParOf" srcId="{D7C55920-C090-48A8-BFE3-1877A61FDB47}" destId="{98DC85AA-D2C2-44E2-8087-34F9BF7B4FB5}" srcOrd="0" destOrd="0" presId="urn:microsoft.com/office/officeart/2018/2/layout/IconVerticalSolidList"/>
    <dgm:cxn modelId="{B8222B1B-3F47-4441-BFD4-5C91834A9DC6}" type="presParOf" srcId="{D7C55920-C090-48A8-BFE3-1877A61FDB47}" destId="{C9F1A550-26F7-4317-8466-40C9D9F3E8FD}" srcOrd="1" destOrd="0" presId="urn:microsoft.com/office/officeart/2018/2/layout/IconVerticalSolidList"/>
    <dgm:cxn modelId="{64BB4525-E943-4F5F-9948-945D61BEA7D9}" type="presParOf" srcId="{D7C55920-C090-48A8-BFE3-1877A61FDB47}" destId="{D7EAF124-C148-48E2-A4AC-2EE52C1D3A7C}" srcOrd="2" destOrd="0" presId="urn:microsoft.com/office/officeart/2018/2/layout/IconVerticalSolidList"/>
    <dgm:cxn modelId="{2001851A-8184-4F08-A944-ADB72C7651ED}" type="presParOf" srcId="{D7C55920-C090-48A8-BFE3-1877A61FDB47}" destId="{50ED6E69-3CDB-41A8-ABA9-F0C92D121435}" srcOrd="3" destOrd="0" presId="urn:microsoft.com/office/officeart/2018/2/layout/IconVerticalSolidList"/>
    <dgm:cxn modelId="{9423DABA-7FE1-40F9-A091-E62FADF23C7C}" type="presParOf" srcId="{D7C55920-C090-48A8-BFE3-1877A61FDB47}" destId="{0EE4EB53-CD0A-4FCF-8EB2-FD9FDDCBD991}" srcOrd="4" destOrd="0" presId="urn:microsoft.com/office/officeart/2018/2/layout/IconVerticalSolidList"/>
    <dgm:cxn modelId="{219D63B7-F73F-4065-9583-5341B1E53A02}" type="presParOf" srcId="{C4028357-2119-4EC7-96BC-72F9C650E18B}" destId="{7C59BECC-5496-4DA7-B1B5-8F5C649F8E84}" srcOrd="3" destOrd="0" presId="urn:microsoft.com/office/officeart/2018/2/layout/IconVerticalSolidList"/>
    <dgm:cxn modelId="{6F54C343-5FA1-4D9C-97CF-88BBBC26D25E}" type="presParOf" srcId="{C4028357-2119-4EC7-96BC-72F9C650E18B}" destId="{00887617-2613-4122-BEA7-CD23C2229265}" srcOrd="4" destOrd="0" presId="urn:microsoft.com/office/officeart/2018/2/layout/IconVerticalSolidList"/>
    <dgm:cxn modelId="{E7F5E2E8-6E31-4367-B44C-303E984C5203}" type="presParOf" srcId="{00887617-2613-4122-BEA7-CD23C2229265}" destId="{8684B184-F3CD-49AD-966A-C0EEF4BD1E0D}" srcOrd="0" destOrd="0" presId="urn:microsoft.com/office/officeart/2018/2/layout/IconVerticalSolidList"/>
    <dgm:cxn modelId="{8DA0A310-534E-4F6A-B12F-E52A4ABFCA29}" type="presParOf" srcId="{00887617-2613-4122-BEA7-CD23C2229265}" destId="{EB90C301-D81D-449E-B3D1-CB1D302D6021}" srcOrd="1" destOrd="0" presId="urn:microsoft.com/office/officeart/2018/2/layout/IconVerticalSolidList"/>
    <dgm:cxn modelId="{3D7E9A6D-F115-47AD-901C-9707CC45D3AD}" type="presParOf" srcId="{00887617-2613-4122-BEA7-CD23C2229265}" destId="{BC5AC648-70E5-46FD-90A9-E43EE6D101DC}" srcOrd="2" destOrd="0" presId="urn:microsoft.com/office/officeart/2018/2/layout/IconVerticalSolidList"/>
    <dgm:cxn modelId="{AFEF7FF3-DB6A-472B-98E3-89415D763FDD}" type="presParOf" srcId="{00887617-2613-4122-BEA7-CD23C2229265}" destId="{3E0F68E7-4149-4393-844A-3958A04880B9}" srcOrd="3" destOrd="0" presId="urn:microsoft.com/office/officeart/2018/2/layout/IconVerticalSolidList"/>
    <dgm:cxn modelId="{EF27105C-A452-4EF8-B5F0-B9126FFBA78C}" type="presParOf" srcId="{00887617-2613-4122-BEA7-CD23C2229265}" destId="{A0D13945-405F-4A12-9EC4-DE34921B0656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B96CC0-B641-4833-9152-6B280179AA0E}" type="doc">
      <dgm:prSet loTypeId="urn:microsoft.com/office/officeart/2005/8/layout/list1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8B93CB91-0D33-44DA-AC87-118D3AC93D04}">
      <dgm:prSet/>
      <dgm:spPr/>
      <dgm:t>
        <a:bodyPr/>
        <a:lstStyle/>
        <a:p>
          <a:r>
            <a:rPr lang="en-US" b="1"/>
            <a:t>Organizers</a:t>
          </a:r>
          <a:endParaRPr lang="en-US"/>
        </a:p>
      </dgm:t>
    </dgm:pt>
    <dgm:pt modelId="{D947AFC8-106D-4549-B872-F393471961B1}" type="parTrans" cxnId="{5FE6793E-10E2-4DCF-B349-1C2EBBA07C75}">
      <dgm:prSet/>
      <dgm:spPr/>
      <dgm:t>
        <a:bodyPr/>
        <a:lstStyle/>
        <a:p>
          <a:endParaRPr lang="en-US"/>
        </a:p>
      </dgm:t>
    </dgm:pt>
    <dgm:pt modelId="{95175AA0-6D92-41AD-9AA0-2EFBBFC4E8F6}" type="sibTrans" cxnId="{5FE6793E-10E2-4DCF-B349-1C2EBBA07C75}">
      <dgm:prSet/>
      <dgm:spPr/>
      <dgm:t>
        <a:bodyPr/>
        <a:lstStyle/>
        <a:p>
          <a:endParaRPr lang="en-US"/>
        </a:p>
      </dgm:t>
    </dgm:pt>
    <dgm:pt modelId="{291904A2-EEEC-443B-8399-2B707A824DBC}">
      <dgm:prSet/>
      <dgm:spPr/>
      <dgm:t>
        <a:bodyPr/>
        <a:lstStyle/>
        <a:p>
          <a:r>
            <a:rPr lang="en-US"/>
            <a:t>Courtney Astore, Constantina Bakolitsa, Steven Brenner, Wyatt Clark, Shantanu Jain, Akash Kamandula, Vikas Pejaver, Predrag Radivojac, Rashika Ramola, Marena Trinidad, Michelle Velyunskiy, Daniel Zeiberg.</a:t>
          </a:r>
        </a:p>
      </dgm:t>
    </dgm:pt>
    <dgm:pt modelId="{18991D93-1B83-493B-9880-929B8E5FF279}" type="parTrans" cxnId="{63B71140-0C45-4002-A82C-B5590AE5012E}">
      <dgm:prSet/>
      <dgm:spPr/>
      <dgm:t>
        <a:bodyPr/>
        <a:lstStyle/>
        <a:p>
          <a:endParaRPr lang="en-US"/>
        </a:p>
      </dgm:t>
    </dgm:pt>
    <dgm:pt modelId="{EF753950-B7F0-49E0-A5BC-6D7DE802C1B1}" type="sibTrans" cxnId="{63B71140-0C45-4002-A82C-B5590AE5012E}">
      <dgm:prSet/>
      <dgm:spPr/>
      <dgm:t>
        <a:bodyPr/>
        <a:lstStyle/>
        <a:p>
          <a:endParaRPr lang="en-US"/>
        </a:p>
      </dgm:t>
    </dgm:pt>
    <dgm:pt modelId="{3BA681DF-B3FB-4DF3-8511-855D522211C8}">
      <dgm:prSet/>
      <dgm:spPr/>
      <dgm:t>
        <a:bodyPr/>
        <a:lstStyle/>
        <a:p>
          <a:r>
            <a:rPr lang="en-US" b="1"/>
            <a:t>Guest Speakers</a:t>
          </a:r>
          <a:endParaRPr lang="en-US"/>
        </a:p>
      </dgm:t>
    </dgm:pt>
    <dgm:pt modelId="{30B23459-77BF-4369-BF8F-BF1EB768A831}" type="parTrans" cxnId="{47C6A168-BD1E-4D20-B201-81625AA036DC}">
      <dgm:prSet/>
      <dgm:spPr/>
      <dgm:t>
        <a:bodyPr/>
        <a:lstStyle/>
        <a:p>
          <a:endParaRPr lang="en-US"/>
        </a:p>
      </dgm:t>
    </dgm:pt>
    <dgm:pt modelId="{EB54D28E-CEBD-429D-B9D7-571633A8D8CC}" type="sibTrans" cxnId="{47C6A168-BD1E-4D20-B201-81625AA036DC}">
      <dgm:prSet/>
      <dgm:spPr/>
      <dgm:t>
        <a:bodyPr/>
        <a:lstStyle/>
        <a:p>
          <a:endParaRPr lang="en-US"/>
        </a:p>
      </dgm:t>
    </dgm:pt>
    <dgm:pt modelId="{BFD81AA5-12CA-4A27-BB97-3EA0C6FED2EC}">
      <dgm:prSet/>
      <dgm:spPr/>
      <dgm:t>
        <a:bodyPr/>
        <a:lstStyle/>
        <a:p>
          <a:r>
            <a:rPr lang="en-US"/>
            <a:t>Jenny Goldstein (University of North Carolina), Dean Suhr (MLD Foundation).</a:t>
          </a:r>
        </a:p>
      </dgm:t>
    </dgm:pt>
    <dgm:pt modelId="{88F6AC11-19D1-44CC-9EFF-4E6478085D8E}" type="parTrans" cxnId="{AEB1A4F5-7830-439C-A5DC-36D342BD9B4E}">
      <dgm:prSet/>
      <dgm:spPr/>
      <dgm:t>
        <a:bodyPr/>
        <a:lstStyle/>
        <a:p>
          <a:endParaRPr lang="en-US"/>
        </a:p>
      </dgm:t>
    </dgm:pt>
    <dgm:pt modelId="{32135EE8-1F9C-4167-8322-DF26522278B6}" type="sibTrans" cxnId="{AEB1A4F5-7830-439C-A5DC-36D342BD9B4E}">
      <dgm:prSet/>
      <dgm:spPr/>
      <dgm:t>
        <a:bodyPr/>
        <a:lstStyle/>
        <a:p>
          <a:endParaRPr lang="en-US"/>
        </a:p>
      </dgm:t>
    </dgm:pt>
    <dgm:pt modelId="{92F0C252-21C3-443A-8AEE-A62C2E4EC3D5}">
      <dgm:prSet/>
      <dgm:spPr/>
      <dgm:t>
        <a:bodyPr/>
        <a:lstStyle/>
        <a:p>
          <a:r>
            <a:rPr lang="en-US" b="1"/>
            <a:t>MLD Data Generators</a:t>
          </a:r>
          <a:endParaRPr lang="en-US"/>
        </a:p>
      </dgm:t>
    </dgm:pt>
    <dgm:pt modelId="{DCA8E7CB-8EE5-464E-9ED4-078AB71A941C}" type="parTrans" cxnId="{80AEEBE8-FC77-4FE5-BEF1-BEA45E9DCB61}">
      <dgm:prSet/>
      <dgm:spPr/>
      <dgm:t>
        <a:bodyPr/>
        <a:lstStyle/>
        <a:p>
          <a:endParaRPr lang="en-US"/>
        </a:p>
      </dgm:t>
    </dgm:pt>
    <dgm:pt modelId="{11D8D4A9-C32B-4B12-8CBD-7C4FFB4F08F7}" type="sibTrans" cxnId="{80AEEBE8-FC77-4FE5-BEF1-BEA45E9DCB61}">
      <dgm:prSet/>
      <dgm:spPr/>
      <dgm:t>
        <a:bodyPr/>
        <a:lstStyle/>
        <a:p>
          <a:endParaRPr lang="en-US"/>
        </a:p>
      </dgm:t>
    </dgm:pt>
    <dgm:pt modelId="{0F75E250-B2A3-4EFA-91D2-D5332ABEB40C}">
      <dgm:prSet/>
      <dgm:spPr/>
      <dgm:t>
        <a:bodyPr/>
        <a:lstStyle/>
        <a:p>
          <a:r>
            <a:rPr lang="en-US"/>
            <a:t>Marena Trinidad, Xinying Hong, Michael Gelb, Steven Froelich, Wyatt Clark</a:t>
          </a:r>
        </a:p>
      </dgm:t>
    </dgm:pt>
    <dgm:pt modelId="{789FCAB8-4A5F-4872-94CA-57C24022E688}" type="parTrans" cxnId="{5ACEB9A3-D10B-49DA-8429-E82106F4CC05}">
      <dgm:prSet/>
      <dgm:spPr/>
      <dgm:t>
        <a:bodyPr/>
        <a:lstStyle/>
        <a:p>
          <a:endParaRPr lang="en-US"/>
        </a:p>
      </dgm:t>
    </dgm:pt>
    <dgm:pt modelId="{E6BB05BB-D916-415F-95CD-2F5B2FFD5D24}" type="sibTrans" cxnId="{5ACEB9A3-D10B-49DA-8429-E82106F4CC05}">
      <dgm:prSet/>
      <dgm:spPr/>
      <dgm:t>
        <a:bodyPr/>
        <a:lstStyle/>
        <a:p>
          <a:endParaRPr lang="en-US"/>
        </a:p>
      </dgm:t>
    </dgm:pt>
    <dgm:pt modelId="{AE98A3CB-8063-1647-AAB6-C5EC6F2A7736}" type="pres">
      <dgm:prSet presAssocID="{D1B96CC0-B641-4833-9152-6B280179AA0E}" presName="linear" presStyleCnt="0">
        <dgm:presLayoutVars>
          <dgm:dir/>
          <dgm:animLvl val="lvl"/>
          <dgm:resizeHandles val="exact"/>
        </dgm:presLayoutVars>
      </dgm:prSet>
      <dgm:spPr/>
    </dgm:pt>
    <dgm:pt modelId="{8D38F4AB-785B-544B-A2D9-89D81A5EB298}" type="pres">
      <dgm:prSet presAssocID="{8B93CB91-0D33-44DA-AC87-118D3AC93D04}" presName="parentLin" presStyleCnt="0"/>
      <dgm:spPr/>
    </dgm:pt>
    <dgm:pt modelId="{C80BEED0-7CBB-774B-9AEA-B790529FC31C}" type="pres">
      <dgm:prSet presAssocID="{8B93CB91-0D33-44DA-AC87-118D3AC93D04}" presName="parentLeftMargin" presStyleLbl="node1" presStyleIdx="0" presStyleCnt="3"/>
      <dgm:spPr/>
    </dgm:pt>
    <dgm:pt modelId="{E053844B-9BCF-C541-A74A-C77A73167431}" type="pres">
      <dgm:prSet presAssocID="{8B93CB91-0D33-44DA-AC87-118D3AC93D0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6E9AAAD-EE6F-624B-9E39-911D16BA34EF}" type="pres">
      <dgm:prSet presAssocID="{8B93CB91-0D33-44DA-AC87-118D3AC93D04}" presName="negativeSpace" presStyleCnt="0"/>
      <dgm:spPr/>
    </dgm:pt>
    <dgm:pt modelId="{1FF34A18-DBAD-0349-9F9C-3E2AD28D18E6}" type="pres">
      <dgm:prSet presAssocID="{8B93CB91-0D33-44DA-AC87-118D3AC93D04}" presName="childText" presStyleLbl="conFgAcc1" presStyleIdx="0" presStyleCnt="3">
        <dgm:presLayoutVars>
          <dgm:bulletEnabled val="1"/>
        </dgm:presLayoutVars>
      </dgm:prSet>
      <dgm:spPr/>
    </dgm:pt>
    <dgm:pt modelId="{EC179E2E-38D7-5B4E-B220-83F47FE5367C}" type="pres">
      <dgm:prSet presAssocID="{95175AA0-6D92-41AD-9AA0-2EFBBFC4E8F6}" presName="spaceBetweenRectangles" presStyleCnt="0"/>
      <dgm:spPr/>
    </dgm:pt>
    <dgm:pt modelId="{531069ED-03B6-CD4E-9A72-FCCD00434942}" type="pres">
      <dgm:prSet presAssocID="{3BA681DF-B3FB-4DF3-8511-855D522211C8}" presName="parentLin" presStyleCnt="0"/>
      <dgm:spPr/>
    </dgm:pt>
    <dgm:pt modelId="{F809D944-43B5-BD4D-AAE0-FC694F334F46}" type="pres">
      <dgm:prSet presAssocID="{3BA681DF-B3FB-4DF3-8511-855D522211C8}" presName="parentLeftMargin" presStyleLbl="node1" presStyleIdx="0" presStyleCnt="3"/>
      <dgm:spPr/>
    </dgm:pt>
    <dgm:pt modelId="{FFC01453-E09B-1640-A6B5-5C14AA73FA12}" type="pres">
      <dgm:prSet presAssocID="{3BA681DF-B3FB-4DF3-8511-855D522211C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AA2E364-9D2E-DF49-ABA1-C575D00835BE}" type="pres">
      <dgm:prSet presAssocID="{3BA681DF-B3FB-4DF3-8511-855D522211C8}" presName="negativeSpace" presStyleCnt="0"/>
      <dgm:spPr/>
    </dgm:pt>
    <dgm:pt modelId="{A4114A5A-C2A7-5B46-A98E-9A86F70C9A83}" type="pres">
      <dgm:prSet presAssocID="{3BA681DF-B3FB-4DF3-8511-855D522211C8}" presName="childText" presStyleLbl="conFgAcc1" presStyleIdx="1" presStyleCnt="3">
        <dgm:presLayoutVars>
          <dgm:bulletEnabled val="1"/>
        </dgm:presLayoutVars>
      </dgm:prSet>
      <dgm:spPr/>
    </dgm:pt>
    <dgm:pt modelId="{CB4FEEEA-112F-A44B-8B90-FDEC04B4C768}" type="pres">
      <dgm:prSet presAssocID="{EB54D28E-CEBD-429D-B9D7-571633A8D8CC}" presName="spaceBetweenRectangles" presStyleCnt="0"/>
      <dgm:spPr/>
    </dgm:pt>
    <dgm:pt modelId="{223C583A-E38E-004E-AD0F-3954152128B3}" type="pres">
      <dgm:prSet presAssocID="{92F0C252-21C3-443A-8AEE-A62C2E4EC3D5}" presName="parentLin" presStyleCnt="0"/>
      <dgm:spPr/>
    </dgm:pt>
    <dgm:pt modelId="{043ECAA8-BDA3-4744-BA55-68BB511932C5}" type="pres">
      <dgm:prSet presAssocID="{92F0C252-21C3-443A-8AEE-A62C2E4EC3D5}" presName="parentLeftMargin" presStyleLbl="node1" presStyleIdx="1" presStyleCnt="3"/>
      <dgm:spPr/>
    </dgm:pt>
    <dgm:pt modelId="{20F6FB36-59DB-E04E-BFDA-1CBFD78F01F0}" type="pres">
      <dgm:prSet presAssocID="{92F0C252-21C3-443A-8AEE-A62C2E4EC3D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745FD4F-292E-5448-94D7-DFD0D63767E4}" type="pres">
      <dgm:prSet presAssocID="{92F0C252-21C3-443A-8AEE-A62C2E4EC3D5}" presName="negativeSpace" presStyleCnt="0"/>
      <dgm:spPr/>
    </dgm:pt>
    <dgm:pt modelId="{E06B56DA-5FF9-C64B-9838-FABACBA6D6CE}" type="pres">
      <dgm:prSet presAssocID="{92F0C252-21C3-443A-8AEE-A62C2E4EC3D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2676332-8ACF-6746-B773-7EE36B55AE42}" type="presOf" srcId="{0F75E250-B2A3-4EFA-91D2-D5332ABEB40C}" destId="{E06B56DA-5FF9-C64B-9838-FABACBA6D6CE}" srcOrd="0" destOrd="0" presId="urn:microsoft.com/office/officeart/2005/8/layout/list1"/>
    <dgm:cxn modelId="{72BF0236-DF8E-9A43-BB8B-5B7673ABD934}" type="presOf" srcId="{3BA681DF-B3FB-4DF3-8511-855D522211C8}" destId="{FFC01453-E09B-1640-A6B5-5C14AA73FA12}" srcOrd="1" destOrd="0" presId="urn:microsoft.com/office/officeart/2005/8/layout/list1"/>
    <dgm:cxn modelId="{737DBC3A-622E-1F45-9693-C815A76691AD}" type="presOf" srcId="{8B93CB91-0D33-44DA-AC87-118D3AC93D04}" destId="{C80BEED0-7CBB-774B-9AEA-B790529FC31C}" srcOrd="0" destOrd="0" presId="urn:microsoft.com/office/officeart/2005/8/layout/list1"/>
    <dgm:cxn modelId="{5FE6793E-10E2-4DCF-B349-1C2EBBA07C75}" srcId="{D1B96CC0-B641-4833-9152-6B280179AA0E}" destId="{8B93CB91-0D33-44DA-AC87-118D3AC93D04}" srcOrd="0" destOrd="0" parTransId="{D947AFC8-106D-4549-B872-F393471961B1}" sibTransId="{95175AA0-6D92-41AD-9AA0-2EFBBFC4E8F6}"/>
    <dgm:cxn modelId="{63B71140-0C45-4002-A82C-B5590AE5012E}" srcId="{8B93CB91-0D33-44DA-AC87-118D3AC93D04}" destId="{291904A2-EEEC-443B-8399-2B707A824DBC}" srcOrd="0" destOrd="0" parTransId="{18991D93-1B83-493B-9880-929B8E5FF279}" sibTransId="{EF753950-B7F0-49E0-A5BC-6D7DE802C1B1}"/>
    <dgm:cxn modelId="{CD6AB348-2059-D944-BEB9-F4D95E407637}" type="presOf" srcId="{92F0C252-21C3-443A-8AEE-A62C2E4EC3D5}" destId="{043ECAA8-BDA3-4744-BA55-68BB511932C5}" srcOrd="0" destOrd="0" presId="urn:microsoft.com/office/officeart/2005/8/layout/list1"/>
    <dgm:cxn modelId="{E85A5C4F-8030-1C4A-AD2C-E3EA91E4CC48}" type="presOf" srcId="{8B93CB91-0D33-44DA-AC87-118D3AC93D04}" destId="{E053844B-9BCF-C541-A74A-C77A73167431}" srcOrd="1" destOrd="0" presId="urn:microsoft.com/office/officeart/2005/8/layout/list1"/>
    <dgm:cxn modelId="{47C6A168-BD1E-4D20-B201-81625AA036DC}" srcId="{D1B96CC0-B641-4833-9152-6B280179AA0E}" destId="{3BA681DF-B3FB-4DF3-8511-855D522211C8}" srcOrd="1" destOrd="0" parTransId="{30B23459-77BF-4369-BF8F-BF1EB768A831}" sibTransId="{EB54D28E-CEBD-429D-B9D7-571633A8D8CC}"/>
    <dgm:cxn modelId="{5ACEB9A3-D10B-49DA-8429-E82106F4CC05}" srcId="{92F0C252-21C3-443A-8AEE-A62C2E4EC3D5}" destId="{0F75E250-B2A3-4EFA-91D2-D5332ABEB40C}" srcOrd="0" destOrd="0" parTransId="{789FCAB8-4A5F-4872-94CA-57C24022E688}" sibTransId="{E6BB05BB-D916-415F-95CD-2F5B2FFD5D24}"/>
    <dgm:cxn modelId="{88E81BA9-1589-544B-B2E6-D9EDEA380A5E}" type="presOf" srcId="{3BA681DF-B3FB-4DF3-8511-855D522211C8}" destId="{F809D944-43B5-BD4D-AAE0-FC694F334F46}" srcOrd="0" destOrd="0" presId="urn:microsoft.com/office/officeart/2005/8/layout/list1"/>
    <dgm:cxn modelId="{A12DD6C2-5F01-C441-9501-1A68D8D75FB1}" type="presOf" srcId="{291904A2-EEEC-443B-8399-2B707A824DBC}" destId="{1FF34A18-DBAD-0349-9F9C-3E2AD28D18E6}" srcOrd="0" destOrd="0" presId="urn:microsoft.com/office/officeart/2005/8/layout/list1"/>
    <dgm:cxn modelId="{80CEECCA-360B-C045-8175-257C4B200807}" type="presOf" srcId="{BFD81AA5-12CA-4A27-BB97-3EA0C6FED2EC}" destId="{A4114A5A-C2A7-5B46-A98E-9A86F70C9A83}" srcOrd="0" destOrd="0" presId="urn:microsoft.com/office/officeart/2005/8/layout/list1"/>
    <dgm:cxn modelId="{1E1E4ADE-50A0-B440-922A-0533575AF7E2}" type="presOf" srcId="{D1B96CC0-B641-4833-9152-6B280179AA0E}" destId="{AE98A3CB-8063-1647-AAB6-C5EC6F2A7736}" srcOrd="0" destOrd="0" presId="urn:microsoft.com/office/officeart/2005/8/layout/list1"/>
    <dgm:cxn modelId="{80AEEBE8-FC77-4FE5-BEF1-BEA45E9DCB61}" srcId="{D1B96CC0-B641-4833-9152-6B280179AA0E}" destId="{92F0C252-21C3-443A-8AEE-A62C2E4EC3D5}" srcOrd="2" destOrd="0" parTransId="{DCA8E7CB-8EE5-464E-9ED4-078AB71A941C}" sibTransId="{11D8D4A9-C32B-4B12-8CBD-7C4FFB4F08F7}"/>
    <dgm:cxn modelId="{36FC15EA-66FA-3742-A825-A8936B93C387}" type="presOf" srcId="{92F0C252-21C3-443A-8AEE-A62C2E4EC3D5}" destId="{20F6FB36-59DB-E04E-BFDA-1CBFD78F01F0}" srcOrd="1" destOrd="0" presId="urn:microsoft.com/office/officeart/2005/8/layout/list1"/>
    <dgm:cxn modelId="{AEB1A4F5-7830-439C-A5DC-36D342BD9B4E}" srcId="{3BA681DF-B3FB-4DF3-8511-855D522211C8}" destId="{BFD81AA5-12CA-4A27-BB97-3EA0C6FED2EC}" srcOrd="0" destOrd="0" parTransId="{88F6AC11-19D1-44CC-9EFF-4E6478085D8E}" sibTransId="{32135EE8-1F9C-4167-8322-DF26522278B6}"/>
    <dgm:cxn modelId="{29B63FA6-30FC-224B-B5A9-B57783119394}" type="presParOf" srcId="{AE98A3CB-8063-1647-AAB6-C5EC6F2A7736}" destId="{8D38F4AB-785B-544B-A2D9-89D81A5EB298}" srcOrd="0" destOrd="0" presId="urn:microsoft.com/office/officeart/2005/8/layout/list1"/>
    <dgm:cxn modelId="{89F3DC2D-AC58-9B42-A5BC-AAD0C5158171}" type="presParOf" srcId="{8D38F4AB-785B-544B-A2D9-89D81A5EB298}" destId="{C80BEED0-7CBB-774B-9AEA-B790529FC31C}" srcOrd="0" destOrd="0" presId="urn:microsoft.com/office/officeart/2005/8/layout/list1"/>
    <dgm:cxn modelId="{5CEE008B-71A0-834B-BACB-E58D03D62DCD}" type="presParOf" srcId="{8D38F4AB-785B-544B-A2D9-89D81A5EB298}" destId="{E053844B-9BCF-C541-A74A-C77A73167431}" srcOrd="1" destOrd="0" presId="urn:microsoft.com/office/officeart/2005/8/layout/list1"/>
    <dgm:cxn modelId="{D4E82256-4B58-9C42-BD88-12C0333BC23E}" type="presParOf" srcId="{AE98A3CB-8063-1647-AAB6-C5EC6F2A7736}" destId="{96E9AAAD-EE6F-624B-9E39-911D16BA34EF}" srcOrd="1" destOrd="0" presId="urn:microsoft.com/office/officeart/2005/8/layout/list1"/>
    <dgm:cxn modelId="{439A1FF9-46F2-D846-B802-D5FB08825A7C}" type="presParOf" srcId="{AE98A3CB-8063-1647-AAB6-C5EC6F2A7736}" destId="{1FF34A18-DBAD-0349-9F9C-3E2AD28D18E6}" srcOrd="2" destOrd="0" presId="urn:microsoft.com/office/officeart/2005/8/layout/list1"/>
    <dgm:cxn modelId="{2379F6C4-44F5-5C4D-A86D-66A069F5F7E4}" type="presParOf" srcId="{AE98A3CB-8063-1647-AAB6-C5EC6F2A7736}" destId="{EC179E2E-38D7-5B4E-B220-83F47FE5367C}" srcOrd="3" destOrd="0" presId="urn:microsoft.com/office/officeart/2005/8/layout/list1"/>
    <dgm:cxn modelId="{94247AAE-A4CE-C74D-9647-9213500C4C7F}" type="presParOf" srcId="{AE98A3CB-8063-1647-AAB6-C5EC6F2A7736}" destId="{531069ED-03B6-CD4E-9A72-FCCD00434942}" srcOrd="4" destOrd="0" presId="urn:microsoft.com/office/officeart/2005/8/layout/list1"/>
    <dgm:cxn modelId="{5C4CB248-ECF3-4841-9F54-7910F3EDEA8D}" type="presParOf" srcId="{531069ED-03B6-CD4E-9A72-FCCD00434942}" destId="{F809D944-43B5-BD4D-AAE0-FC694F334F46}" srcOrd="0" destOrd="0" presId="urn:microsoft.com/office/officeart/2005/8/layout/list1"/>
    <dgm:cxn modelId="{D1883EF7-CFD9-A24A-8DB5-B39B7400C5BF}" type="presParOf" srcId="{531069ED-03B6-CD4E-9A72-FCCD00434942}" destId="{FFC01453-E09B-1640-A6B5-5C14AA73FA12}" srcOrd="1" destOrd="0" presId="urn:microsoft.com/office/officeart/2005/8/layout/list1"/>
    <dgm:cxn modelId="{C6C5D6DE-2102-ED47-A29A-D4F2DAF24CE3}" type="presParOf" srcId="{AE98A3CB-8063-1647-AAB6-C5EC6F2A7736}" destId="{5AA2E364-9D2E-DF49-ABA1-C575D00835BE}" srcOrd="5" destOrd="0" presId="urn:microsoft.com/office/officeart/2005/8/layout/list1"/>
    <dgm:cxn modelId="{EA89E07E-7FFE-3843-A27B-C83EBDF2E81C}" type="presParOf" srcId="{AE98A3CB-8063-1647-AAB6-C5EC6F2A7736}" destId="{A4114A5A-C2A7-5B46-A98E-9A86F70C9A83}" srcOrd="6" destOrd="0" presId="urn:microsoft.com/office/officeart/2005/8/layout/list1"/>
    <dgm:cxn modelId="{B841A061-8E9A-FF44-BBEE-CD5E5456AA5B}" type="presParOf" srcId="{AE98A3CB-8063-1647-AAB6-C5EC6F2A7736}" destId="{CB4FEEEA-112F-A44B-8B90-FDEC04B4C768}" srcOrd="7" destOrd="0" presId="urn:microsoft.com/office/officeart/2005/8/layout/list1"/>
    <dgm:cxn modelId="{716415A4-61E2-E94D-8966-9AA6F10ABB9C}" type="presParOf" srcId="{AE98A3CB-8063-1647-AAB6-C5EC6F2A7736}" destId="{223C583A-E38E-004E-AD0F-3954152128B3}" srcOrd="8" destOrd="0" presId="urn:microsoft.com/office/officeart/2005/8/layout/list1"/>
    <dgm:cxn modelId="{E1F3C02E-F26F-2946-9219-EA9DEB7E80DB}" type="presParOf" srcId="{223C583A-E38E-004E-AD0F-3954152128B3}" destId="{043ECAA8-BDA3-4744-BA55-68BB511932C5}" srcOrd="0" destOrd="0" presId="urn:microsoft.com/office/officeart/2005/8/layout/list1"/>
    <dgm:cxn modelId="{8D754319-AF0B-A042-B811-9A1D30F6356B}" type="presParOf" srcId="{223C583A-E38E-004E-AD0F-3954152128B3}" destId="{20F6FB36-59DB-E04E-BFDA-1CBFD78F01F0}" srcOrd="1" destOrd="0" presId="urn:microsoft.com/office/officeart/2005/8/layout/list1"/>
    <dgm:cxn modelId="{9B775189-47C1-6749-8C64-0112DBFC3CF6}" type="presParOf" srcId="{AE98A3CB-8063-1647-AAB6-C5EC6F2A7736}" destId="{0745FD4F-292E-5448-94D7-DFD0D63767E4}" srcOrd="9" destOrd="0" presId="urn:microsoft.com/office/officeart/2005/8/layout/list1"/>
    <dgm:cxn modelId="{789FB4A6-20E0-0D4D-AD4E-7A8DA8E555A3}" type="presParOf" srcId="{AE98A3CB-8063-1647-AAB6-C5EC6F2A7736}" destId="{E06B56DA-5FF9-C64B-9838-FABACBA6D6C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99A035-CA0B-4379-AD6B-992E40545DD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8E8BA8-4D61-4D85-8E8D-AB16546B261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bootcamp will take place Monday through Friday</a:t>
          </a:r>
        </a:p>
      </dgm:t>
    </dgm:pt>
    <dgm:pt modelId="{623C7956-1767-4E65-A27A-DD3B71BB6A67}" type="parTrans" cxnId="{C82D60C0-3E22-4AB1-B1C4-110435B6F7B5}">
      <dgm:prSet/>
      <dgm:spPr/>
      <dgm:t>
        <a:bodyPr/>
        <a:lstStyle/>
        <a:p>
          <a:endParaRPr lang="en-US"/>
        </a:p>
      </dgm:t>
    </dgm:pt>
    <dgm:pt modelId="{3DBAB17C-D802-44DB-A9B9-ABD594AD37EE}" type="sibTrans" cxnId="{C82D60C0-3E22-4AB1-B1C4-110435B6F7B5}">
      <dgm:prSet/>
      <dgm:spPr/>
      <dgm:t>
        <a:bodyPr/>
        <a:lstStyle/>
        <a:p>
          <a:endParaRPr lang="en-US"/>
        </a:p>
      </dgm:t>
    </dgm:pt>
    <dgm:pt modelId="{5B5AA047-58BD-4FBF-877D-08761669012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Starting: August 22</a:t>
          </a:r>
          <a:r>
            <a:rPr lang="en-US" baseline="30000"/>
            <a:t>nd</a:t>
          </a:r>
          <a:r>
            <a:rPr lang="en-US"/>
            <a:t>, 2022 until </a:t>
          </a:r>
        </a:p>
      </dgm:t>
    </dgm:pt>
    <dgm:pt modelId="{0772D30E-A6BF-4CB4-A51B-567E099960FB}" type="parTrans" cxnId="{A89937B8-C310-4822-BAC2-C8ADBFA72083}">
      <dgm:prSet/>
      <dgm:spPr/>
      <dgm:t>
        <a:bodyPr/>
        <a:lstStyle/>
        <a:p>
          <a:endParaRPr lang="en-US"/>
        </a:p>
      </dgm:t>
    </dgm:pt>
    <dgm:pt modelId="{4C2F8E6E-9398-41EB-8346-25846A762AD7}" type="sibTrans" cxnId="{A89937B8-C310-4822-BAC2-C8ADBFA72083}">
      <dgm:prSet/>
      <dgm:spPr/>
      <dgm:t>
        <a:bodyPr/>
        <a:lstStyle/>
        <a:p>
          <a:endParaRPr lang="en-US"/>
        </a:p>
      </dgm:t>
    </dgm:pt>
    <dgm:pt modelId="{4250F1BF-031F-46DB-AD60-1033199C4C9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Ending: September 2</a:t>
          </a:r>
          <a:r>
            <a:rPr lang="en-US" baseline="30000"/>
            <a:t>nd</a:t>
          </a:r>
          <a:r>
            <a:rPr lang="en-US"/>
            <a:t>, 2022</a:t>
          </a:r>
        </a:p>
      </dgm:t>
    </dgm:pt>
    <dgm:pt modelId="{92ACDD20-93C0-47CF-A46D-3F413F8BF4BC}" type="parTrans" cxnId="{22E92EAF-5EE2-4759-A83E-288229E8F38F}">
      <dgm:prSet/>
      <dgm:spPr/>
      <dgm:t>
        <a:bodyPr/>
        <a:lstStyle/>
        <a:p>
          <a:endParaRPr lang="en-US"/>
        </a:p>
      </dgm:t>
    </dgm:pt>
    <dgm:pt modelId="{E478F1D9-14EC-498A-9646-541A0632E9F9}" type="sibTrans" cxnId="{22E92EAF-5EE2-4759-A83E-288229E8F38F}">
      <dgm:prSet/>
      <dgm:spPr/>
      <dgm:t>
        <a:bodyPr/>
        <a:lstStyle/>
        <a:p>
          <a:endParaRPr lang="en-US"/>
        </a:p>
      </dgm:t>
    </dgm:pt>
    <dgm:pt modelId="{4E00AE7A-D918-4976-85E8-54272FFC4F7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Lectures will occur from 4:00PM till 5:00PM EDT</a:t>
          </a:r>
        </a:p>
      </dgm:t>
    </dgm:pt>
    <dgm:pt modelId="{CBD493C0-2B5F-4D7D-A138-945EE69626C9}" type="parTrans" cxnId="{5806E011-5EB2-482A-B995-E5823E49855C}">
      <dgm:prSet/>
      <dgm:spPr/>
      <dgm:t>
        <a:bodyPr/>
        <a:lstStyle/>
        <a:p>
          <a:endParaRPr lang="en-US"/>
        </a:p>
      </dgm:t>
    </dgm:pt>
    <dgm:pt modelId="{7343BF10-541F-4203-A678-2EE1E4236A1A}" type="sibTrans" cxnId="{5806E011-5EB2-482A-B995-E5823E49855C}">
      <dgm:prSet/>
      <dgm:spPr/>
      <dgm:t>
        <a:bodyPr/>
        <a:lstStyle/>
        <a:p>
          <a:endParaRPr lang="en-US"/>
        </a:p>
      </dgm:t>
    </dgm:pt>
    <dgm:pt modelId="{37425DE3-54DC-4B92-8F55-6E00ECB1EBB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Code Lab will run from 5:30PM till 6:30PM EDT</a:t>
          </a:r>
        </a:p>
      </dgm:t>
    </dgm:pt>
    <dgm:pt modelId="{0CE4B2D4-7866-4592-8E39-904DE8549219}" type="parTrans" cxnId="{41CFDC36-E4DC-4DE6-A4AE-2A69031AB9D4}">
      <dgm:prSet/>
      <dgm:spPr/>
      <dgm:t>
        <a:bodyPr/>
        <a:lstStyle/>
        <a:p>
          <a:endParaRPr lang="en-US"/>
        </a:p>
      </dgm:t>
    </dgm:pt>
    <dgm:pt modelId="{7272FD8B-CC3D-4E6C-AE87-258C1355B53A}" type="sibTrans" cxnId="{41CFDC36-E4DC-4DE6-A4AE-2A69031AB9D4}">
      <dgm:prSet/>
      <dgm:spPr/>
      <dgm:t>
        <a:bodyPr/>
        <a:lstStyle/>
        <a:p>
          <a:endParaRPr lang="en-US"/>
        </a:p>
      </dgm:t>
    </dgm:pt>
    <dgm:pt modelId="{C72AE4E9-1FD9-439C-8DFE-0717BB39299C}" type="pres">
      <dgm:prSet presAssocID="{1399A035-CA0B-4379-AD6B-992E40545DD5}" presName="root" presStyleCnt="0">
        <dgm:presLayoutVars>
          <dgm:dir/>
          <dgm:resizeHandles val="exact"/>
        </dgm:presLayoutVars>
      </dgm:prSet>
      <dgm:spPr/>
    </dgm:pt>
    <dgm:pt modelId="{6BF477EE-1744-4C11-B931-0C2540E61C4D}" type="pres">
      <dgm:prSet presAssocID="{318E8BA8-4D61-4D85-8E8D-AB16546B261F}" presName="compNode" presStyleCnt="0"/>
      <dgm:spPr/>
    </dgm:pt>
    <dgm:pt modelId="{0BD51326-1CF8-4DC3-B753-3EF332BB675A}" type="pres">
      <dgm:prSet presAssocID="{318E8BA8-4D61-4D85-8E8D-AB16546B261F}" presName="bgRect" presStyleLbl="bgShp" presStyleIdx="0" presStyleCnt="3"/>
      <dgm:spPr/>
    </dgm:pt>
    <dgm:pt modelId="{02A51539-37FF-46E7-9097-A41354546FD7}" type="pres">
      <dgm:prSet presAssocID="{318E8BA8-4D61-4D85-8E8D-AB16546B261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ip Calendar"/>
        </a:ext>
      </dgm:extLst>
    </dgm:pt>
    <dgm:pt modelId="{2877ED50-A642-4DC7-9F8D-FB78D3EF37AA}" type="pres">
      <dgm:prSet presAssocID="{318E8BA8-4D61-4D85-8E8D-AB16546B261F}" presName="spaceRect" presStyleCnt="0"/>
      <dgm:spPr/>
    </dgm:pt>
    <dgm:pt modelId="{7D815ABD-08D8-4A57-B42E-8683F0BC3730}" type="pres">
      <dgm:prSet presAssocID="{318E8BA8-4D61-4D85-8E8D-AB16546B261F}" presName="parTx" presStyleLbl="revTx" presStyleIdx="0" presStyleCnt="4">
        <dgm:presLayoutVars>
          <dgm:chMax val="0"/>
          <dgm:chPref val="0"/>
        </dgm:presLayoutVars>
      </dgm:prSet>
      <dgm:spPr/>
    </dgm:pt>
    <dgm:pt modelId="{17571761-EC4C-488D-9435-53A3FD539F18}" type="pres">
      <dgm:prSet presAssocID="{318E8BA8-4D61-4D85-8E8D-AB16546B261F}" presName="desTx" presStyleLbl="revTx" presStyleIdx="1" presStyleCnt="4">
        <dgm:presLayoutVars/>
      </dgm:prSet>
      <dgm:spPr/>
    </dgm:pt>
    <dgm:pt modelId="{A3C35750-1173-4C27-9C25-8FE7E69D1DAF}" type="pres">
      <dgm:prSet presAssocID="{3DBAB17C-D802-44DB-A9B9-ABD594AD37EE}" presName="sibTrans" presStyleCnt="0"/>
      <dgm:spPr/>
    </dgm:pt>
    <dgm:pt modelId="{7D9796DD-EAAA-4B0F-BA81-76B6598F943A}" type="pres">
      <dgm:prSet presAssocID="{4E00AE7A-D918-4976-85E8-54272FFC4F72}" presName="compNode" presStyleCnt="0"/>
      <dgm:spPr/>
    </dgm:pt>
    <dgm:pt modelId="{4409C2BA-8FCD-46A7-90ED-B928A77DAF82}" type="pres">
      <dgm:prSet presAssocID="{4E00AE7A-D918-4976-85E8-54272FFC4F72}" presName="bgRect" presStyleLbl="bgShp" presStyleIdx="1" presStyleCnt="3"/>
      <dgm:spPr/>
    </dgm:pt>
    <dgm:pt modelId="{37D46269-75E4-4E45-831B-B183F8D08D0A}" type="pres">
      <dgm:prSet presAssocID="{4E00AE7A-D918-4976-85E8-54272FFC4F7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5C7E2FA-B0C8-4CD2-820B-FF683022D518}" type="pres">
      <dgm:prSet presAssocID="{4E00AE7A-D918-4976-85E8-54272FFC4F72}" presName="spaceRect" presStyleCnt="0"/>
      <dgm:spPr/>
    </dgm:pt>
    <dgm:pt modelId="{8D0296F9-1595-4FFB-9C4F-555F6079CC21}" type="pres">
      <dgm:prSet presAssocID="{4E00AE7A-D918-4976-85E8-54272FFC4F72}" presName="parTx" presStyleLbl="revTx" presStyleIdx="2" presStyleCnt="4">
        <dgm:presLayoutVars>
          <dgm:chMax val="0"/>
          <dgm:chPref val="0"/>
        </dgm:presLayoutVars>
      </dgm:prSet>
      <dgm:spPr/>
    </dgm:pt>
    <dgm:pt modelId="{DDD78098-333E-4492-8142-FEC9B8AF986F}" type="pres">
      <dgm:prSet presAssocID="{7343BF10-541F-4203-A678-2EE1E4236A1A}" presName="sibTrans" presStyleCnt="0"/>
      <dgm:spPr/>
    </dgm:pt>
    <dgm:pt modelId="{0CD04B55-72FC-460C-B5E9-FBC6061D1136}" type="pres">
      <dgm:prSet presAssocID="{37425DE3-54DC-4B92-8F55-6E00ECB1EBB3}" presName="compNode" presStyleCnt="0"/>
      <dgm:spPr/>
    </dgm:pt>
    <dgm:pt modelId="{E64ED39A-48E5-4CE6-B5E1-A4F071A5417B}" type="pres">
      <dgm:prSet presAssocID="{37425DE3-54DC-4B92-8F55-6E00ECB1EBB3}" presName="bgRect" presStyleLbl="bgShp" presStyleIdx="2" presStyleCnt="3"/>
      <dgm:spPr/>
    </dgm:pt>
    <dgm:pt modelId="{BF6083F9-2919-4A84-B332-21E07B2894E0}" type="pres">
      <dgm:prSet presAssocID="{37425DE3-54DC-4B92-8F55-6E00ECB1EBB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code"/>
        </a:ext>
      </dgm:extLst>
    </dgm:pt>
    <dgm:pt modelId="{3144F362-BE35-49AD-AE4B-080ACDD89061}" type="pres">
      <dgm:prSet presAssocID="{37425DE3-54DC-4B92-8F55-6E00ECB1EBB3}" presName="spaceRect" presStyleCnt="0"/>
      <dgm:spPr/>
    </dgm:pt>
    <dgm:pt modelId="{03C5B7B0-2E0F-436F-8E1C-3E913C586B80}" type="pres">
      <dgm:prSet presAssocID="{37425DE3-54DC-4B92-8F55-6E00ECB1EBB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806E011-5EB2-482A-B995-E5823E49855C}" srcId="{1399A035-CA0B-4379-AD6B-992E40545DD5}" destId="{4E00AE7A-D918-4976-85E8-54272FFC4F72}" srcOrd="1" destOrd="0" parTransId="{CBD493C0-2B5F-4D7D-A138-945EE69626C9}" sibTransId="{7343BF10-541F-4203-A678-2EE1E4236A1A}"/>
    <dgm:cxn modelId="{41CFDC36-E4DC-4DE6-A4AE-2A69031AB9D4}" srcId="{1399A035-CA0B-4379-AD6B-992E40545DD5}" destId="{37425DE3-54DC-4B92-8F55-6E00ECB1EBB3}" srcOrd="2" destOrd="0" parTransId="{0CE4B2D4-7866-4592-8E39-904DE8549219}" sibTransId="{7272FD8B-CC3D-4E6C-AE87-258C1355B53A}"/>
    <dgm:cxn modelId="{63EFB449-C010-441B-B1EE-DB3FFA15AA3A}" type="presOf" srcId="{4E00AE7A-D918-4976-85E8-54272FFC4F72}" destId="{8D0296F9-1595-4FFB-9C4F-555F6079CC21}" srcOrd="0" destOrd="0" presId="urn:microsoft.com/office/officeart/2018/2/layout/IconVerticalSolidList"/>
    <dgm:cxn modelId="{2D480765-443A-4DFD-A11F-D3DF85B0E344}" type="presOf" srcId="{1399A035-CA0B-4379-AD6B-992E40545DD5}" destId="{C72AE4E9-1FD9-439C-8DFE-0717BB39299C}" srcOrd="0" destOrd="0" presId="urn:microsoft.com/office/officeart/2018/2/layout/IconVerticalSolidList"/>
    <dgm:cxn modelId="{2F7B906D-3110-48F0-9CFB-D80C350611E4}" type="presOf" srcId="{5B5AA047-58BD-4FBF-877D-087616690122}" destId="{17571761-EC4C-488D-9435-53A3FD539F18}" srcOrd="0" destOrd="0" presId="urn:microsoft.com/office/officeart/2018/2/layout/IconVerticalSolidList"/>
    <dgm:cxn modelId="{48581078-2371-422B-9D0E-B7E5303136E4}" type="presOf" srcId="{4250F1BF-031F-46DB-AD60-1033199C4C9E}" destId="{17571761-EC4C-488D-9435-53A3FD539F18}" srcOrd="0" destOrd="1" presId="urn:microsoft.com/office/officeart/2018/2/layout/IconVerticalSolidList"/>
    <dgm:cxn modelId="{22E92EAF-5EE2-4759-A83E-288229E8F38F}" srcId="{318E8BA8-4D61-4D85-8E8D-AB16546B261F}" destId="{4250F1BF-031F-46DB-AD60-1033199C4C9E}" srcOrd="1" destOrd="0" parTransId="{92ACDD20-93C0-47CF-A46D-3F413F8BF4BC}" sibTransId="{E478F1D9-14EC-498A-9646-541A0632E9F9}"/>
    <dgm:cxn modelId="{99D7BFB6-B022-42DA-BE32-95CF7B37D322}" type="presOf" srcId="{318E8BA8-4D61-4D85-8E8D-AB16546B261F}" destId="{7D815ABD-08D8-4A57-B42E-8683F0BC3730}" srcOrd="0" destOrd="0" presId="urn:microsoft.com/office/officeart/2018/2/layout/IconVerticalSolidList"/>
    <dgm:cxn modelId="{A89937B8-C310-4822-BAC2-C8ADBFA72083}" srcId="{318E8BA8-4D61-4D85-8E8D-AB16546B261F}" destId="{5B5AA047-58BD-4FBF-877D-087616690122}" srcOrd="0" destOrd="0" parTransId="{0772D30E-A6BF-4CB4-A51B-567E099960FB}" sibTransId="{4C2F8E6E-9398-41EB-8346-25846A762AD7}"/>
    <dgm:cxn modelId="{C82D60C0-3E22-4AB1-B1C4-110435B6F7B5}" srcId="{1399A035-CA0B-4379-AD6B-992E40545DD5}" destId="{318E8BA8-4D61-4D85-8E8D-AB16546B261F}" srcOrd="0" destOrd="0" parTransId="{623C7956-1767-4E65-A27A-DD3B71BB6A67}" sibTransId="{3DBAB17C-D802-44DB-A9B9-ABD594AD37EE}"/>
    <dgm:cxn modelId="{4A537CE8-7818-484C-888F-008D7B09B791}" type="presOf" srcId="{37425DE3-54DC-4B92-8F55-6E00ECB1EBB3}" destId="{03C5B7B0-2E0F-436F-8E1C-3E913C586B80}" srcOrd="0" destOrd="0" presId="urn:microsoft.com/office/officeart/2018/2/layout/IconVerticalSolidList"/>
    <dgm:cxn modelId="{E8DAFDAC-A1E3-485D-A8D2-5FBE7BE2638A}" type="presParOf" srcId="{C72AE4E9-1FD9-439C-8DFE-0717BB39299C}" destId="{6BF477EE-1744-4C11-B931-0C2540E61C4D}" srcOrd="0" destOrd="0" presId="urn:microsoft.com/office/officeart/2018/2/layout/IconVerticalSolidList"/>
    <dgm:cxn modelId="{330A8B27-1D90-4FF2-B4A6-8C8D87DC4503}" type="presParOf" srcId="{6BF477EE-1744-4C11-B931-0C2540E61C4D}" destId="{0BD51326-1CF8-4DC3-B753-3EF332BB675A}" srcOrd="0" destOrd="0" presId="urn:microsoft.com/office/officeart/2018/2/layout/IconVerticalSolidList"/>
    <dgm:cxn modelId="{1F5D36A3-8E04-4664-8C5E-6D833AB58E75}" type="presParOf" srcId="{6BF477EE-1744-4C11-B931-0C2540E61C4D}" destId="{02A51539-37FF-46E7-9097-A41354546FD7}" srcOrd="1" destOrd="0" presId="urn:microsoft.com/office/officeart/2018/2/layout/IconVerticalSolidList"/>
    <dgm:cxn modelId="{B1A03367-45D7-46C2-8DDC-ADEC20E8F456}" type="presParOf" srcId="{6BF477EE-1744-4C11-B931-0C2540E61C4D}" destId="{2877ED50-A642-4DC7-9F8D-FB78D3EF37AA}" srcOrd="2" destOrd="0" presId="urn:microsoft.com/office/officeart/2018/2/layout/IconVerticalSolidList"/>
    <dgm:cxn modelId="{369D19BF-3DB7-4B97-84CF-B169B8CAE63E}" type="presParOf" srcId="{6BF477EE-1744-4C11-B931-0C2540E61C4D}" destId="{7D815ABD-08D8-4A57-B42E-8683F0BC3730}" srcOrd="3" destOrd="0" presId="urn:microsoft.com/office/officeart/2018/2/layout/IconVerticalSolidList"/>
    <dgm:cxn modelId="{F90BA045-ED0B-406E-8F30-8A91721A0738}" type="presParOf" srcId="{6BF477EE-1744-4C11-B931-0C2540E61C4D}" destId="{17571761-EC4C-488D-9435-53A3FD539F18}" srcOrd="4" destOrd="0" presId="urn:microsoft.com/office/officeart/2018/2/layout/IconVerticalSolidList"/>
    <dgm:cxn modelId="{E4F2D138-4937-48F1-923C-27F3A704EF80}" type="presParOf" srcId="{C72AE4E9-1FD9-439C-8DFE-0717BB39299C}" destId="{A3C35750-1173-4C27-9C25-8FE7E69D1DAF}" srcOrd="1" destOrd="0" presId="urn:microsoft.com/office/officeart/2018/2/layout/IconVerticalSolidList"/>
    <dgm:cxn modelId="{11662C43-D7A1-4ACC-92F8-958B1AF3F8B6}" type="presParOf" srcId="{C72AE4E9-1FD9-439C-8DFE-0717BB39299C}" destId="{7D9796DD-EAAA-4B0F-BA81-76B6598F943A}" srcOrd="2" destOrd="0" presId="urn:microsoft.com/office/officeart/2018/2/layout/IconVerticalSolidList"/>
    <dgm:cxn modelId="{456CDC50-0402-423C-8993-EC5E58D97B6B}" type="presParOf" srcId="{7D9796DD-EAAA-4B0F-BA81-76B6598F943A}" destId="{4409C2BA-8FCD-46A7-90ED-B928A77DAF82}" srcOrd="0" destOrd="0" presId="urn:microsoft.com/office/officeart/2018/2/layout/IconVerticalSolidList"/>
    <dgm:cxn modelId="{4A02E23F-148E-45B4-8106-11FCE3967A0D}" type="presParOf" srcId="{7D9796DD-EAAA-4B0F-BA81-76B6598F943A}" destId="{37D46269-75E4-4E45-831B-B183F8D08D0A}" srcOrd="1" destOrd="0" presId="urn:microsoft.com/office/officeart/2018/2/layout/IconVerticalSolidList"/>
    <dgm:cxn modelId="{7FB315D8-AF30-43EA-B47F-4916912C3671}" type="presParOf" srcId="{7D9796DD-EAAA-4B0F-BA81-76B6598F943A}" destId="{65C7E2FA-B0C8-4CD2-820B-FF683022D518}" srcOrd="2" destOrd="0" presId="urn:microsoft.com/office/officeart/2018/2/layout/IconVerticalSolidList"/>
    <dgm:cxn modelId="{2189D8A2-E611-4C84-850B-5BB969B80DC2}" type="presParOf" srcId="{7D9796DD-EAAA-4B0F-BA81-76B6598F943A}" destId="{8D0296F9-1595-4FFB-9C4F-555F6079CC21}" srcOrd="3" destOrd="0" presId="urn:microsoft.com/office/officeart/2018/2/layout/IconVerticalSolidList"/>
    <dgm:cxn modelId="{9E2C3188-36B6-4FBC-A0C3-5F44ED87E7BD}" type="presParOf" srcId="{C72AE4E9-1FD9-439C-8DFE-0717BB39299C}" destId="{DDD78098-333E-4492-8142-FEC9B8AF986F}" srcOrd="3" destOrd="0" presId="urn:microsoft.com/office/officeart/2018/2/layout/IconVerticalSolidList"/>
    <dgm:cxn modelId="{2B936941-4EC6-4532-8B22-114255C163E7}" type="presParOf" srcId="{C72AE4E9-1FD9-439C-8DFE-0717BB39299C}" destId="{0CD04B55-72FC-460C-B5E9-FBC6061D1136}" srcOrd="4" destOrd="0" presId="urn:microsoft.com/office/officeart/2018/2/layout/IconVerticalSolidList"/>
    <dgm:cxn modelId="{FABD798A-4004-43B4-9D5B-56388BF04453}" type="presParOf" srcId="{0CD04B55-72FC-460C-B5E9-FBC6061D1136}" destId="{E64ED39A-48E5-4CE6-B5E1-A4F071A5417B}" srcOrd="0" destOrd="0" presId="urn:microsoft.com/office/officeart/2018/2/layout/IconVerticalSolidList"/>
    <dgm:cxn modelId="{2E1EBC08-7956-486D-A828-26373AB7C8F3}" type="presParOf" srcId="{0CD04B55-72FC-460C-B5E9-FBC6061D1136}" destId="{BF6083F9-2919-4A84-B332-21E07B2894E0}" srcOrd="1" destOrd="0" presId="urn:microsoft.com/office/officeart/2018/2/layout/IconVerticalSolidList"/>
    <dgm:cxn modelId="{D24A2523-D07A-4C09-B4AE-7F252BAADDC4}" type="presParOf" srcId="{0CD04B55-72FC-460C-B5E9-FBC6061D1136}" destId="{3144F362-BE35-49AD-AE4B-080ACDD89061}" srcOrd="2" destOrd="0" presId="urn:microsoft.com/office/officeart/2018/2/layout/IconVerticalSolidList"/>
    <dgm:cxn modelId="{A573EFBD-DD4B-4F8B-9E78-39508DEB0A84}" type="presParOf" srcId="{0CD04B55-72FC-460C-B5E9-FBC6061D1136}" destId="{03C5B7B0-2E0F-436F-8E1C-3E913C586B8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F7C48F-36DC-48ED-B302-317732D4490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8295F68-D093-475E-92B2-1446EDE8D9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Monday August 22</a:t>
          </a:r>
          <a:r>
            <a:rPr lang="en-US" baseline="30000"/>
            <a:t>nd</a:t>
          </a:r>
          <a:r>
            <a:rPr lang="en-US"/>
            <a:t>: Introduction to Genetics Pt. 1</a:t>
          </a:r>
        </a:p>
      </dgm:t>
    </dgm:pt>
    <dgm:pt modelId="{E5027D79-F56A-48B6-A316-6D8DB2B43F88}" type="parTrans" cxnId="{78D8E21C-3A8E-4BFA-A56B-4ED4ED4CC423}">
      <dgm:prSet/>
      <dgm:spPr/>
      <dgm:t>
        <a:bodyPr/>
        <a:lstStyle/>
        <a:p>
          <a:endParaRPr lang="en-US"/>
        </a:p>
      </dgm:t>
    </dgm:pt>
    <dgm:pt modelId="{581D02DE-7B73-42F2-82A5-647D449616D0}" type="sibTrans" cxnId="{78D8E21C-3A8E-4BFA-A56B-4ED4ED4CC423}">
      <dgm:prSet/>
      <dgm:spPr/>
      <dgm:t>
        <a:bodyPr/>
        <a:lstStyle/>
        <a:p>
          <a:endParaRPr lang="en-US"/>
        </a:p>
      </dgm:t>
    </dgm:pt>
    <dgm:pt modelId="{A49ABB1B-0F6E-43EC-BBFD-D7D49CC24F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Wyatt Clark</a:t>
          </a:r>
        </a:p>
      </dgm:t>
    </dgm:pt>
    <dgm:pt modelId="{025F11AB-20E0-4410-A692-D2FF96475DF0}" type="parTrans" cxnId="{D60E536A-CB55-4568-9B80-0600A5266B2D}">
      <dgm:prSet/>
      <dgm:spPr/>
      <dgm:t>
        <a:bodyPr/>
        <a:lstStyle/>
        <a:p>
          <a:endParaRPr lang="en-US"/>
        </a:p>
      </dgm:t>
    </dgm:pt>
    <dgm:pt modelId="{0EF03593-F6BA-4BEC-97A9-E9789A5F67DA}" type="sibTrans" cxnId="{D60E536A-CB55-4568-9B80-0600A5266B2D}">
      <dgm:prSet/>
      <dgm:spPr/>
      <dgm:t>
        <a:bodyPr/>
        <a:lstStyle/>
        <a:p>
          <a:endParaRPr lang="en-US"/>
        </a:p>
      </dgm:t>
    </dgm:pt>
    <dgm:pt modelId="{70DE764D-915C-452D-A0CB-C540348DBA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Tuesday August 23</a:t>
          </a:r>
          <a:r>
            <a:rPr lang="en-US" baseline="30000"/>
            <a:t>rd</a:t>
          </a:r>
          <a:r>
            <a:rPr lang="en-US"/>
            <a:t>: Introduction to Genetics Pt. 2</a:t>
          </a:r>
        </a:p>
      </dgm:t>
    </dgm:pt>
    <dgm:pt modelId="{BC28A0CA-2904-4A00-984F-1B28F24AD49F}" type="parTrans" cxnId="{529034A7-B158-4002-B8A0-94A24E223EB8}">
      <dgm:prSet/>
      <dgm:spPr/>
      <dgm:t>
        <a:bodyPr/>
        <a:lstStyle/>
        <a:p>
          <a:endParaRPr lang="en-US"/>
        </a:p>
      </dgm:t>
    </dgm:pt>
    <dgm:pt modelId="{570FDD52-C890-4C8F-9AC7-37ED14C644BA}" type="sibTrans" cxnId="{529034A7-B158-4002-B8A0-94A24E223EB8}">
      <dgm:prSet/>
      <dgm:spPr/>
      <dgm:t>
        <a:bodyPr/>
        <a:lstStyle/>
        <a:p>
          <a:endParaRPr lang="en-US"/>
        </a:p>
      </dgm:t>
    </dgm:pt>
    <dgm:pt modelId="{DB2B3D40-CF76-4B80-8891-8F7C8A65BB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Wyatt Clark</a:t>
          </a:r>
        </a:p>
      </dgm:t>
    </dgm:pt>
    <dgm:pt modelId="{2B3CDA58-1961-4A9F-BCE5-683DA39ED2DB}" type="parTrans" cxnId="{FA4C1F1C-15EF-4864-B797-250C1E2DA7D3}">
      <dgm:prSet/>
      <dgm:spPr/>
      <dgm:t>
        <a:bodyPr/>
        <a:lstStyle/>
        <a:p>
          <a:endParaRPr lang="en-US"/>
        </a:p>
      </dgm:t>
    </dgm:pt>
    <dgm:pt modelId="{A80FE8AA-7499-444B-9A6C-09E4AC0C176D}" type="sibTrans" cxnId="{FA4C1F1C-15EF-4864-B797-250C1E2DA7D3}">
      <dgm:prSet/>
      <dgm:spPr/>
      <dgm:t>
        <a:bodyPr/>
        <a:lstStyle/>
        <a:p>
          <a:endParaRPr lang="en-US"/>
        </a:p>
      </dgm:t>
    </dgm:pt>
    <dgm:pt modelId="{26F80CC7-E34D-460B-98C7-50D4B9EA2D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Wednesday August 24</a:t>
          </a:r>
          <a:r>
            <a:rPr lang="en-US" baseline="30000"/>
            <a:t>th</a:t>
          </a:r>
          <a:r>
            <a:rPr lang="en-US"/>
            <a:t>: Introduction to Machine Learning Pt. 1</a:t>
          </a:r>
        </a:p>
      </dgm:t>
    </dgm:pt>
    <dgm:pt modelId="{E9E8B217-BC29-4AD1-B278-43D27DD4E0CF}" type="parTrans" cxnId="{969C6CB1-540B-4CC7-ACEC-CFC8FFD3CE3A}">
      <dgm:prSet/>
      <dgm:spPr/>
      <dgm:t>
        <a:bodyPr/>
        <a:lstStyle/>
        <a:p>
          <a:endParaRPr lang="en-US"/>
        </a:p>
      </dgm:t>
    </dgm:pt>
    <dgm:pt modelId="{68BE6F1F-DD64-469F-B2A1-C3FB08B3BEFF}" type="sibTrans" cxnId="{969C6CB1-540B-4CC7-ACEC-CFC8FFD3CE3A}">
      <dgm:prSet/>
      <dgm:spPr/>
      <dgm:t>
        <a:bodyPr/>
        <a:lstStyle/>
        <a:p>
          <a:endParaRPr lang="en-US"/>
        </a:p>
      </dgm:t>
    </dgm:pt>
    <dgm:pt modelId="{40E233EE-1F50-4F6D-B199-9DDA49217B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Marena Trinidad</a:t>
          </a:r>
        </a:p>
      </dgm:t>
    </dgm:pt>
    <dgm:pt modelId="{0AE4EB8B-BAC6-4BD8-A4C9-878311D750D0}" type="parTrans" cxnId="{9744BCFF-ECE7-4C90-BA6C-1B4AEBB739ED}">
      <dgm:prSet/>
      <dgm:spPr/>
      <dgm:t>
        <a:bodyPr/>
        <a:lstStyle/>
        <a:p>
          <a:endParaRPr lang="en-US"/>
        </a:p>
      </dgm:t>
    </dgm:pt>
    <dgm:pt modelId="{5C1D1B79-FAF6-4D84-8AA9-B8A61F5E8194}" type="sibTrans" cxnId="{9744BCFF-ECE7-4C90-BA6C-1B4AEBB739ED}">
      <dgm:prSet/>
      <dgm:spPr/>
      <dgm:t>
        <a:bodyPr/>
        <a:lstStyle/>
        <a:p>
          <a:endParaRPr lang="en-US"/>
        </a:p>
      </dgm:t>
    </dgm:pt>
    <dgm:pt modelId="{76E15C99-749A-4821-B755-DA09B93100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Thursday August 25</a:t>
          </a:r>
          <a:r>
            <a:rPr lang="en-US" baseline="30000"/>
            <a:t>th</a:t>
          </a:r>
          <a:r>
            <a:rPr lang="en-US"/>
            <a:t>: Introduction to Machine Learning Pt. 2</a:t>
          </a:r>
        </a:p>
      </dgm:t>
    </dgm:pt>
    <dgm:pt modelId="{90A83857-DAEC-4A1B-A188-9A4D3A1F2832}" type="parTrans" cxnId="{594580CB-F67A-40F8-A59B-58480AEF0DBA}">
      <dgm:prSet/>
      <dgm:spPr/>
      <dgm:t>
        <a:bodyPr/>
        <a:lstStyle/>
        <a:p>
          <a:endParaRPr lang="en-US"/>
        </a:p>
      </dgm:t>
    </dgm:pt>
    <dgm:pt modelId="{476EE8FB-2526-49D5-B7E7-28C95B6E070F}" type="sibTrans" cxnId="{594580CB-F67A-40F8-A59B-58480AEF0DBA}">
      <dgm:prSet/>
      <dgm:spPr/>
      <dgm:t>
        <a:bodyPr/>
        <a:lstStyle/>
        <a:p>
          <a:endParaRPr lang="en-US"/>
        </a:p>
      </dgm:t>
    </dgm:pt>
    <dgm:pt modelId="{783F5F78-C13D-4031-8AB7-799691611F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Marena Trinidad</a:t>
          </a:r>
        </a:p>
      </dgm:t>
    </dgm:pt>
    <dgm:pt modelId="{79B08E2D-B425-4BA4-AA06-428B263049ED}" type="parTrans" cxnId="{467C999B-50E2-4C37-B8E3-8DC45348BC02}">
      <dgm:prSet/>
      <dgm:spPr/>
      <dgm:t>
        <a:bodyPr/>
        <a:lstStyle/>
        <a:p>
          <a:endParaRPr lang="en-US"/>
        </a:p>
      </dgm:t>
    </dgm:pt>
    <dgm:pt modelId="{ADCE943D-01A9-4F95-85D9-1D9118A40738}" type="sibTrans" cxnId="{467C999B-50E2-4C37-B8E3-8DC45348BC02}">
      <dgm:prSet/>
      <dgm:spPr/>
      <dgm:t>
        <a:bodyPr/>
        <a:lstStyle/>
        <a:p>
          <a:endParaRPr lang="en-US"/>
        </a:p>
      </dgm:t>
    </dgm:pt>
    <dgm:pt modelId="{61637F67-4E11-4C4F-98BC-CA393378BD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Friday August 25</a:t>
          </a:r>
          <a:r>
            <a:rPr lang="en-US" baseline="30000"/>
            <a:t>th</a:t>
          </a:r>
          <a:r>
            <a:rPr lang="en-US"/>
            <a:t>: Genetics refresh, Critical Assessment of Genome Interpretation (CAGI)</a:t>
          </a:r>
        </a:p>
      </dgm:t>
    </dgm:pt>
    <dgm:pt modelId="{ABAFB950-F3AF-4264-A29A-4C8BB8278DB0}" type="parTrans" cxnId="{A7ED0481-B1D8-4D67-8B55-D5BC7F433053}">
      <dgm:prSet/>
      <dgm:spPr/>
      <dgm:t>
        <a:bodyPr/>
        <a:lstStyle/>
        <a:p>
          <a:endParaRPr lang="en-US"/>
        </a:p>
      </dgm:t>
    </dgm:pt>
    <dgm:pt modelId="{11F6D4BE-F250-4835-AABC-58D3B1764132}" type="sibTrans" cxnId="{A7ED0481-B1D8-4D67-8B55-D5BC7F433053}">
      <dgm:prSet/>
      <dgm:spPr/>
      <dgm:t>
        <a:bodyPr/>
        <a:lstStyle/>
        <a:p>
          <a:endParaRPr lang="en-US"/>
        </a:p>
      </dgm:t>
    </dgm:pt>
    <dgm:pt modelId="{67769A6A-BE66-46B3-A09B-99C30F2CCC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Steven Brenner</a:t>
          </a:r>
        </a:p>
      </dgm:t>
    </dgm:pt>
    <dgm:pt modelId="{F6F6A462-C46A-4510-9109-D73AA67F3A97}" type="parTrans" cxnId="{5C48B001-ED1F-4012-98A8-F620816C3A12}">
      <dgm:prSet/>
      <dgm:spPr/>
      <dgm:t>
        <a:bodyPr/>
        <a:lstStyle/>
        <a:p>
          <a:endParaRPr lang="en-US"/>
        </a:p>
      </dgm:t>
    </dgm:pt>
    <dgm:pt modelId="{162281A7-08F1-4B09-9882-147AA48C825B}" type="sibTrans" cxnId="{5C48B001-ED1F-4012-98A8-F620816C3A12}">
      <dgm:prSet/>
      <dgm:spPr/>
      <dgm:t>
        <a:bodyPr/>
        <a:lstStyle/>
        <a:p>
          <a:endParaRPr lang="en-US"/>
        </a:p>
      </dgm:t>
    </dgm:pt>
    <dgm:pt modelId="{13CA3234-494C-481C-832D-A7F158E0174F}" type="pres">
      <dgm:prSet presAssocID="{1DF7C48F-36DC-48ED-B302-317732D44900}" presName="root" presStyleCnt="0">
        <dgm:presLayoutVars>
          <dgm:dir/>
          <dgm:resizeHandles val="exact"/>
        </dgm:presLayoutVars>
      </dgm:prSet>
      <dgm:spPr/>
    </dgm:pt>
    <dgm:pt modelId="{697D6DB5-092F-4809-A929-86BAD069C9C6}" type="pres">
      <dgm:prSet presAssocID="{E8295F68-D093-475E-92B2-1446EDE8D9D2}" presName="compNode" presStyleCnt="0"/>
      <dgm:spPr/>
    </dgm:pt>
    <dgm:pt modelId="{11A723F3-FE72-4E70-A86D-F4AAD6422683}" type="pres">
      <dgm:prSet presAssocID="{E8295F68-D093-475E-92B2-1446EDE8D9D2}" presName="bgRect" presStyleLbl="bgShp" presStyleIdx="0" presStyleCnt="5"/>
      <dgm:spPr/>
    </dgm:pt>
    <dgm:pt modelId="{2968DEB4-AC01-476E-8799-DA5556951FD3}" type="pres">
      <dgm:prSet presAssocID="{E8295F68-D093-475E-92B2-1446EDE8D9D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0659C1EF-05E0-4543-9D43-0951A4BFEE63}" type="pres">
      <dgm:prSet presAssocID="{E8295F68-D093-475E-92B2-1446EDE8D9D2}" presName="spaceRect" presStyleCnt="0"/>
      <dgm:spPr/>
    </dgm:pt>
    <dgm:pt modelId="{B617B5BF-B7A2-493F-B78C-E7494D68EAC4}" type="pres">
      <dgm:prSet presAssocID="{E8295F68-D093-475E-92B2-1446EDE8D9D2}" presName="parTx" presStyleLbl="revTx" presStyleIdx="0" presStyleCnt="10">
        <dgm:presLayoutVars>
          <dgm:chMax val="0"/>
          <dgm:chPref val="0"/>
        </dgm:presLayoutVars>
      </dgm:prSet>
      <dgm:spPr/>
    </dgm:pt>
    <dgm:pt modelId="{C2724CB3-3C65-483D-81CC-EFFD2038925D}" type="pres">
      <dgm:prSet presAssocID="{E8295F68-D093-475E-92B2-1446EDE8D9D2}" presName="desTx" presStyleLbl="revTx" presStyleIdx="1" presStyleCnt="10">
        <dgm:presLayoutVars/>
      </dgm:prSet>
      <dgm:spPr/>
    </dgm:pt>
    <dgm:pt modelId="{508946DA-4C6C-4140-BEFA-BFBB8FC76A7D}" type="pres">
      <dgm:prSet presAssocID="{581D02DE-7B73-42F2-82A5-647D449616D0}" presName="sibTrans" presStyleCnt="0"/>
      <dgm:spPr/>
    </dgm:pt>
    <dgm:pt modelId="{5F993D1E-2CB5-4461-A40E-7F25F651D35D}" type="pres">
      <dgm:prSet presAssocID="{70DE764D-915C-452D-A0CB-C540348DBAD8}" presName="compNode" presStyleCnt="0"/>
      <dgm:spPr/>
    </dgm:pt>
    <dgm:pt modelId="{41D1B7A2-3130-4EFC-AABF-B90DF82820BB}" type="pres">
      <dgm:prSet presAssocID="{70DE764D-915C-452D-A0CB-C540348DBAD8}" presName="bgRect" presStyleLbl="bgShp" presStyleIdx="1" presStyleCnt="5"/>
      <dgm:spPr/>
    </dgm:pt>
    <dgm:pt modelId="{FC232399-1BFC-4184-A05C-336D2120EF87}" type="pres">
      <dgm:prSet presAssocID="{70DE764D-915C-452D-A0CB-C540348DBAD8}" presName="iconRect" presStyleLbl="node1" presStyleIdx="1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A51450C8-E6F3-412C-BC59-2ADBED4EFCDC}" type="pres">
      <dgm:prSet presAssocID="{70DE764D-915C-452D-A0CB-C540348DBAD8}" presName="spaceRect" presStyleCnt="0"/>
      <dgm:spPr/>
    </dgm:pt>
    <dgm:pt modelId="{74BDA640-188F-4D62-9265-C2D6E46E607F}" type="pres">
      <dgm:prSet presAssocID="{70DE764D-915C-452D-A0CB-C540348DBAD8}" presName="parTx" presStyleLbl="revTx" presStyleIdx="2" presStyleCnt="10">
        <dgm:presLayoutVars>
          <dgm:chMax val="0"/>
          <dgm:chPref val="0"/>
        </dgm:presLayoutVars>
      </dgm:prSet>
      <dgm:spPr/>
    </dgm:pt>
    <dgm:pt modelId="{615CCCDD-2401-4B88-9B9E-1E9D2DF837E6}" type="pres">
      <dgm:prSet presAssocID="{70DE764D-915C-452D-A0CB-C540348DBAD8}" presName="desTx" presStyleLbl="revTx" presStyleIdx="3" presStyleCnt="10">
        <dgm:presLayoutVars/>
      </dgm:prSet>
      <dgm:spPr/>
    </dgm:pt>
    <dgm:pt modelId="{5CA053C2-4779-404B-BDCE-E51891720CAF}" type="pres">
      <dgm:prSet presAssocID="{570FDD52-C890-4C8F-9AC7-37ED14C644BA}" presName="sibTrans" presStyleCnt="0"/>
      <dgm:spPr/>
    </dgm:pt>
    <dgm:pt modelId="{9BF9F5B6-B670-47E7-AE04-2A04514732DC}" type="pres">
      <dgm:prSet presAssocID="{26F80CC7-E34D-460B-98C7-50D4B9EA2D2D}" presName="compNode" presStyleCnt="0"/>
      <dgm:spPr/>
    </dgm:pt>
    <dgm:pt modelId="{9481AF0C-3CC2-4C6A-9E87-E719B13DE00B}" type="pres">
      <dgm:prSet presAssocID="{26F80CC7-E34D-460B-98C7-50D4B9EA2D2D}" presName="bgRect" presStyleLbl="bgShp" presStyleIdx="2" presStyleCnt="5"/>
      <dgm:spPr/>
    </dgm:pt>
    <dgm:pt modelId="{04BD9DB6-D6A9-4C13-A5C8-6B5915258DC5}" type="pres">
      <dgm:prSet presAssocID="{26F80CC7-E34D-460B-98C7-50D4B9EA2D2D}" presName="iconRect" presStyleLbl="node1" presStyleIdx="2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llustrator with solid fill"/>
        </a:ext>
      </dgm:extLst>
    </dgm:pt>
    <dgm:pt modelId="{E5AB6DFA-11B6-4D80-93E7-555D9960029E}" type="pres">
      <dgm:prSet presAssocID="{26F80CC7-E34D-460B-98C7-50D4B9EA2D2D}" presName="spaceRect" presStyleCnt="0"/>
      <dgm:spPr/>
    </dgm:pt>
    <dgm:pt modelId="{8A1D3992-4AEA-4CA6-B4B9-FB1B43FFE2C2}" type="pres">
      <dgm:prSet presAssocID="{26F80CC7-E34D-460B-98C7-50D4B9EA2D2D}" presName="parTx" presStyleLbl="revTx" presStyleIdx="4" presStyleCnt="10">
        <dgm:presLayoutVars>
          <dgm:chMax val="0"/>
          <dgm:chPref val="0"/>
        </dgm:presLayoutVars>
      </dgm:prSet>
      <dgm:spPr/>
    </dgm:pt>
    <dgm:pt modelId="{A8540A5A-079F-4F56-9607-BD39375D84B2}" type="pres">
      <dgm:prSet presAssocID="{26F80CC7-E34D-460B-98C7-50D4B9EA2D2D}" presName="desTx" presStyleLbl="revTx" presStyleIdx="5" presStyleCnt="10">
        <dgm:presLayoutVars/>
      </dgm:prSet>
      <dgm:spPr/>
    </dgm:pt>
    <dgm:pt modelId="{A8668278-2DD7-4BA8-9FAB-706FC4CFA6B0}" type="pres">
      <dgm:prSet presAssocID="{68BE6F1F-DD64-469F-B2A1-C3FB08B3BEFF}" presName="sibTrans" presStyleCnt="0"/>
      <dgm:spPr/>
    </dgm:pt>
    <dgm:pt modelId="{EF41C761-9940-4C85-B3E5-988194751EAD}" type="pres">
      <dgm:prSet presAssocID="{76E15C99-749A-4821-B755-DA09B93100B8}" presName="compNode" presStyleCnt="0"/>
      <dgm:spPr/>
    </dgm:pt>
    <dgm:pt modelId="{2EF20B36-EA83-4C93-8ECD-6BAF7EBE4E9C}" type="pres">
      <dgm:prSet presAssocID="{76E15C99-749A-4821-B755-DA09B93100B8}" presName="bgRect" presStyleLbl="bgShp" presStyleIdx="3" presStyleCnt="5"/>
      <dgm:spPr/>
    </dgm:pt>
    <dgm:pt modelId="{90F0BD34-A301-4C0F-AF31-1018029805E8}" type="pres">
      <dgm:prSet presAssocID="{76E15C99-749A-4821-B755-DA09B93100B8}" presName="iconRect" presStyleLbl="node1" presStyleIdx="3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llustrator with solid fill"/>
        </a:ext>
      </dgm:extLst>
    </dgm:pt>
    <dgm:pt modelId="{12EFFB66-81A3-4691-B5FD-2CD21A44D4EC}" type="pres">
      <dgm:prSet presAssocID="{76E15C99-749A-4821-B755-DA09B93100B8}" presName="spaceRect" presStyleCnt="0"/>
      <dgm:spPr/>
    </dgm:pt>
    <dgm:pt modelId="{93BAAE3A-FADC-4D3B-A4CA-67920F3425C2}" type="pres">
      <dgm:prSet presAssocID="{76E15C99-749A-4821-B755-DA09B93100B8}" presName="parTx" presStyleLbl="revTx" presStyleIdx="6" presStyleCnt="10">
        <dgm:presLayoutVars>
          <dgm:chMax val="0"/>
          <dgm:chPref val="0"/>
        </dgm:presLayoutVars>
      </dgm:prSet>
      <dgm:spPr/>
    </dgm:pt>
    <dgm:pt modelId="{38920FA3-E070-4D60-B8A4-5A952F84E0B4}" type="pres">
      <dgm:prSet presAssocID="{76E15C99-749A-4821-B755-DA09B93100B8}" presName="desTx" presStyleLbl="revTx" presStyleIdx="7" presStyleCnt="10">
        <dgm:presLayoutVars/>
      </dgm:prSet>
      <dgm:spPr/>
    </dgm:pt>
    <dgm:pt modelId="{16CC9BD4-938D-4F7C-832B-D8C433B821C3}" type="pres">
      <dgm:prSet presAssocID="{476EE8FB-2526-49D5-B7E7-28C95B6E070F}" presName="sibTrans" presStyleCnt="0"/>
      <dgm:spPr/>
    </dgm:pt>
    <dgm:pt modelId="{150DCB6A-7C45-44FD-A47B-67628C3ED5C3}" type="pres">
      <dgm:prSet presAssocID="{61637F67-4E11-4C4F-98BC-CA393378BD04}" presName="compNode" presStyleCnt="0"/>
      <dgm:spPr/>
    </dgm:pt>
    <dgm:pt modelId="{CA80B1AE-518D-4A60-AECD-F7BCDD3826C8}" type="pres">
      <dgm:prSet presAssocID="{61637F67-4E11-4C4F-98BC-CA393378BD04}" presName="bgRect" presStyleLbl="bgShp" presStyleIdx="4" presStyleCnt="5"/>
      <dgm:spPr/>
    </dgm:pt>
    <dgm:pt modelId="{7A3C91C3-6A5B-4189-ACE3-5DA181BB4B0E}" type="pres">
      <dgm:prSet presAssocID="{61637F67-4E11-4C4F-98BC-CA393378BD04}" presName="iconRect" presStyleLbl="node1" presStyleIdx="4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 with solid fill"/>
        </a:ext>
      </dgm:extLst>
    </dgm:pt>
    <dgm:pt modelId="{A34FC168-938E-4B91-8D72-1C230DD73C4D}" type="pres">
      <dgm:prSet presAssocID="{61637F67-4E11-4C4F-98BC-CA393378BD04}" presName="spaceRect" presStyleCnt="0"/>
      <dgm:spPr/>
    </dgm:pt>
    <dgm:pt modelId="{B1DDBD8A-A0B9-47E7-9A18-600E62A7FEB0}" type="pres">
      <dgm:prSet presAssocID="{61637F67-4E11-4C4F-98BC-CA393378BD04}" presName="parTx" presStyleLbl="revTx" presStyleIdx="8" presStyleCnt="10">
        <dgm:presLayoutVars>
          <dgm:chMax val="0"/>
          <dgm:chPref val="0"/>
        </dgm:presLayoutVars>
      </dgm:prSet>
      <dgm:spPr/>
    </dgm:pt>
    <dgm:pt modelId="{A405D48A-3F13-4CC9-BB27-021F4B5957CC}" type="pres">
      <dgm:prSet presAssocID="{61637F67-4E11-4C4F-98BC-CA393378BD04}" presName="desTx" presStyleLbl="revTx" presStyleIdx="9" presStyleCnt="10">
        <dgm:presLayoutVars/>
      </dgm:prSet>
      <dgm:spPr/>
    </dgm:pt>
  </dgm:ptLst>
  <dgm:cxnLst>
    <dgm:cxn modelId="{5C48B001-ED1F-4012-98A8-F620816C3A12}" srcId="{61637F67-4E11-4C4F-98BC-CA393378BD04}" destId="{67769A6A-BE66-46B3-A09B-99C30F2CCCCF}" srcOrd="0" destOrd="0" parTransId="{F6F6A462-C46A-4510-9109-D73AA67F3A97}" sibTransId="{162281A7-08F1-4B09-9882-147AA48C825B}"/>
    <dgm:cxn modelId="{477CA307-8786-48FB-B879-016C989DFF0F}" type="presOf" srcId="{61637F67-4E11-4C4F-98BC-CA393378BD04}" destId="{B1DDBD8A-A0B9-47E7-9A18-600E62A7FEB0}" srcOrd="0" destOrd="0" presId="urn:microsoft.com/office/officeart/2018/2/layout/IconVerticalSolidList"/>
    <dgm:cxn modelId="{FA4C1F1C-15EF-4864-B797-250C1E2DA7D3}" srcId="{70DE764D-915C-452D-A0CB-C540348DBAD8}" destId="{DB2B3D40-CF76-4B80-8891-8F7C8A65BBD6}" srcOrd="0" destOrd="0" parTransId="{2B3CDA58-1961-4A9F-BCE5-683DA39ED2DB}" sibTransId="{A80FE8AA-7499-444B-9A6C-09E4AC0C176D}"/>
    <dgm:cxn modelId="{78D8E21C-3A8E-4BFA-A56B-4ED4ED4CC423}" srcId="{1DF7C48F-36DC-48ED-B302-317732D44900}" destId="{E8295F68-D093-475E-92B2-1446EDE8D9D2}" srcOrd="0" destOrd="0" parTransId="{E5027D79-F56A-48B6-A316-6D8DB2B43F88}" sibTransId="{581D02DE-7B73-42F2-82A5-647D449616D0}"/>
    <dgm:cxn modelId="{8294442D-2FD6-4B93-B46E-4660909F8BC0}" type="presOf" srcId="{26F80CC7-E34D-460B-98C7-50D4B9EA2D2D}" destId="{8A1D3992-4AEA-4CA6-B4B9-FB1B43FFE2C2}" srcOrd="0" destOrd="0" presId="urn:microsoft.com/office/officeart/2018/2/layout/IconVerticalSolidList"/>
    <dgm:cxn modelId="{FB99D14C-A75D-419A-A035-A49ED6257864}" type="presOf" srcId="{40E233EE-1F50-4F6D-B199-9DDA49217BF6}" destId="{A8540A5A-079F-4F56-9607-BD39375D84B2}" srcOrd="0" destOrd="0" presId="urn:microsoft.com/office/officeart/2018/2/layout/IconVerticalSolidList"/>
    <dgm:cxn modelId="{7622134F-72B3-4741-8C51-CF859A1DF97C}" type="presOf" srcId="{DB2B3D40-CF76-4B80-8891-8F7C8A65BBD6}" destId="{615CCCDD-2401-4B88-9B9E-1E9D2DF837E6}" srcOrd="0" destOrd="0" presId="urn:microsoft.com/office/officeart/2018/2/layout/IconVerticalSolidList"/>
    <dgm:cxn modelId="{4D4B2451-382A-43D0-82C4-CE2E03264FCD}" type="presOf" srcId="{A49ABB1B-0F6E-43EC-BBFD-D7D49CC24F90}" destId="{C2724CB3-3C65-483D-81CC-EFFD2038925D}" srcOrd="0" destOrd="0" presId="urn:microsoft.com/office/officeart/2018/2/layout/IconVerticalSolidList"/>
    <dgm:cxn modelId="{1ACDB65B-DA50-47CA-8475-432E08586EF7}" type="presOf" srcId="{E8295F68-D093-475E-92B2-1446EDE8D9D2}" destId="{B617B5BF-B7A2-493F-B78C-E7494D68EAC4}" srcOrd="0" destOrd="0" presId="urn:microsoft.com/office/officeart/2018/2/layout/IconVerticalSolidList"/>
    <dgm:cxn modelId="{D60E536A-CB55-4568-9B80-0600A5266B2D}" srcId="{E8295F68-D093-475E-92B2-1446EDE8D9D2}" destId="{A49ABB1B-0F6E-43EC-BBFD-D7D49CC24F90}" srcOrd="0" destOrd="0" parTransId="{025F11AB-20E0-4410-A692-D2FF96475DF0}" sibTransId="{0EF03593-F6BA-4BEC-97A9-E9789A5F67DA}"/>
    <dgm:cxn modelId="{C55AA070-576F-4C01-9D11-4F2250DF80B7}" type="presOf" srcId="{1DF7C48F-36DC-48ED-B302-317732D44900}" destId="{13CA3234-494C-481C-832D-A7F158E0174F}" srcOrd="0" destOrd="0" presId="urn:microsoft.com/office/officeart/2018/2/layout/IconVerticalSolidList"/>
    <dgm:cxn modelId="{0B99AC78-55A2-42FC-98CC-3FF6B4BA8038}" type="presOf" srcId="{783F5F78-C13D-4031-8AB7-799691611FF6}" destId="{38920FA3-E070-4D60-B8A4-5A952F84E0B4}" srcOrd="0" destOrd="0" presId="urn:microsoft.com/office/officeart/2018/2/layout/IconVerticalSolidList"/>
    <dgm:cxn modelId="{A7ED0481-B1D8-4D67-8B55-D5BC7F433053}" srcId="{1DF7C48F-36DC-48ED-B302-317732D44900}" destId="{61637F67-4E11-4C4F-98BC-CA393378BD04}" srcOrd="4" destOrd="0" parTransId="{ABAFB950-F3AF-4264-A29A-4C8BB8278DB0}" sibTransId="{11F6D4BE-F250-4835-AABC-58D3B1764132}"/>
    <dgm:cxn modelId="{F0F5CB92-76AA-46E2-B05E-6AE8B3A1B241}" type="presOf" srcId="{70DE764D-915C-452D-A0CB-C540348DBAD8}" destId="{74BDA640-188F-4D62-9265-C2D6E46E607F}" srcOrd="0" destOrd="0" presId="urn:microsoft.com/office/officeart/2018/2/layout/IconVerticalSolidList"/>
    <dgm:cxn modelId="{467C999B-50E2-4C37-B8E3-8DC45348BC02}" srcId="{76E15C99-749A-4821-B755-DA09B93100B8}" destId="{783F5F78-C13D-4031-8AB7-799691611FF6}" srcOrd="0" destOrd="0" parTransId="{79B08E2D-B425-4BA4-AA06-428B263049ED}" sibTransId="{ADCE943D-01A9-4F95-85D9-1D9118A40738}"/>
    <dgm:cxn modelId="{529034A7-B158-4002-B8A0-94A24E223EB8}" srcId="{1DF7C48F-36DC-48ED-B302-317732D44900}" destId="{70DE764D-915C-452D-A0CB-C540348DBAD8}" srcOrd="1" destOrd="0" parTransId="{BC28A0CA-2904-4A00-984F-1B28F24AD49F}" sibTransId="{570FDD52-C890-4C8F-9AC7-37ED14C644BA}"/>
    <dgm:cxn modelId="{969C6CB1-540B-4CC7-ACEC-CFC8FFD3CE3A}" srcId="{1DF7C48F-36DC-48ED-B302-317732D44900}" destId="{26F80CC7-E34D-460B-98C7-50D4B9EA2D2D}" srcOrd="2" destOrd="0" parTransId="{E9E8B217-BC29-4AD1-B278-43D27DD4E0CF}" sibTransId="{68BE6F1F-DD64-469F-B2A1-C3FB08B3BEFF}"/>
    <dgm:cxn modelId="{594580CB-F67A-40F8-A59B-58480AEF0DBA}" srcId="{1DF7C48F-36DC-48ED-B302-317732D44900}" destId="{76E15C99-749A-4821-B755-DA09B93100B8}" srcOrd="3" destOrd="0" parTransId="{90A83857-DAEC-4A1B-A188-9A4D3A1F2832}" sibTransId="{476EE8FB-2526-49D5-B7E7-28C95B6E070F}"/>
    <dgm:cxn modelId="{A4C0C8D1-8D89-4B17-B81B-121CBBAC3B90}" type="presOf" srcId="{76E15C99-749A-4821-B755-DA09B93100B8}" destId="{93BAAE3A-FADC-4D3B-A4CA-67920F3425C2}" srcOrd="0" destOrd="0" presId="urn:microsoft.com/office/officeart/2018/2/layout/IconVerticalSolidList"/>
    <dgm:cxn modelId="{C52107EE-7892-4800-BC22-1D7BCD5AB338}" type="presOf" srcId="{67769A6A-BE66-46B3-A09B-99C30F2CCCCF}" destId="{A405D48A-3F13-4CC9-BB27-021F4B5957CC}" srcOrd="0" destOrd="0" presId="urn:microsoft.com/office/officeart/2018/2/layout/IconVerticalSolidList"/>
    <dgm:cxn modelId="{9744BCFF-ECE7-4C90-BA6C-1B4AEBB739ED}" srcId="{26F80CC7-E34D-460B-98C7-50D4B9EA2D2D}" destId="{40E233EE-1F50-4F6D-B199-9DDA49217BF6}" srcOrd="0" destOrd="0" parTransId="{0AE4EB8B-BAC6-4BD8-A4C9-878311D750D0}" sibTransId="{5C1D1B79-FAF6-4D84-8AA9-B8A61F5E8194}"/>
    <dgm:cxn modelId="{E7D7E24F-20C8-465D-8369-6D54C326CB48}" type="presParOf" srcId="{13CA3234-494C-481C-832D-A7F158E0174F}" destId="{697D6DB5-092F-4809-A929-86BAD069C9C6}" srcOrd="0" destOrd="0" presId="urn:microsoft.com/office/officeart/2018/2/layout/IconVerticalSolidList"/>
    <dgm:cxn modelId="{72652FCC-B62C-48F4-8DA3-861622113D6A}" type="presParOf" srcId="{697D6DB5-092F-4809-A929-86BAD069C9C6}" destId="{11A723F3-FE72-4E70-A86D-F4AAD6422683}" srcOrd="0" destOrd="0" presId="urn:microsoft.com/office/officeart/2018/2/layout/IconVerticalSolidList"/>
    <dgm:cxn modelId="{F3690EE9-BC3F-40C9-B1C6-317485A38B3C}" type="presParOf" srcId="{697D6DB5-092F-4809-A929-86BAD069C9C6}" destId="{2968DEB4-AC01-476E-8799-DA5556951FD3}" srcOrd="1" destOrd="0" presId="urn:microsoft.com/office/officeart/2018/2/layout/IconVerticalSolidList"/>
    <dgm:cxn modelId="{E4D96C0F-07B2-447F-9928-65398D7A6E90}" type="presParOf" srcId="{697D6DB5-092F-4809-A929-86BAD069C9C6}" destId="{0659C1EF-05E0-4543-9D43-0951A4BFEE63}" srcOrd="2" destOrd="0" presId="urn:microsoft.com/office/officeart/2018/2/layout/IconVerticalSolidList"/>
    <dgm:cxn modelId="{584DFC69-AAB8-4BBD-918F-D73318B8E279}" type="presParOf" srcId="{697D6DB5-092F-4809-A929-86BAD069C9C6}" destId="{B617B5BF-B7A2-493F-B78C-E7494D68EAC4}" srcOrd="3" destOrd="0" presId="urn:microsoft.com/office/officeart/2018/2/layout/IconVerticalSolidList"/>
    <dgm:cxn modelId="{8887729C-C665-460F-A2D1-D4469399BA11}" type="presParOf" srcId="{697D6DB5-092F-4809-A929-86BAD069C9C6}" destId="{C2724CB3-3C65-483D-81CC-EFFD2038925D}" srcOrd="4" destOrd="0" presId="urn:microsoft.com/office/officeart/2018/2/layout/IconVerticalSolidList"/>
    <dgm:cxn modelId="{7230CD13-3E14-446D-9285-60D3519F3954}" type="presParOf" srcId="{13CA3234-494C-481C-832D-A7F158E0174F}" destId="{508946DA-4C6C-4140-BEFA-BFBB8FC76A7D}" srcOrd="1" destOrd="0" presId="urn:microsoft.com/office/officeart/2018/2/layout/IconVerticalSolidList"/>
    <dgm:cxn modelId="{9F8952C1-0B48-452B-942C-9D38F9567884}" type="presParOf" srcId="{13CA3234-494C-481C-832D-A7F158E0174F}" destId="{5F993D1E-2CB5-4461-A40E-7F25F651D35D}" srcOrd="2" destOrd="0" presId="urn:microsoft.com/office/officeart/2018/2/layout/IconVerticalSolidList"/>
    <dgm:cxn modelId="{3F51B697-3C8B-40BA-AF5C-2B5A8A6DDB49}" type="presParOf" srcId="{5F993D1E-2CB5-4461-A40E-7F25F651D35D}" destId="{41D1B7A2-3130-4EFC-AABF-B90DF82820BB}" srcOrd="0" destOrd="0" presId="urn:microsoft.com/office/officeart/2018/2/layout/IconVerticalSolidList"/>
    <dgm:cxn modelId="{D2D230CB-4906-4EA4-8E82-011F41BC7B48}" type="presParOf" srcId="{5F993D1E-2CB5-4461-A40E-7F25F651D35D}" destId="{FC232399-1BFC-4184-A05C-336D2120EF87}" srcOrd="1" destOrd="0" presId="urn:microsoft.com/office/officeart/2018/2/layout/IconVerticalSolidList"/>
    <dgm:cxn modelId="{03D1EE1C-FB74-4111-B899-B55AFFC17353}" type="presParOf" srcId="{5F993D1E-2CB5-4461-A40E-7F25F651D35D}" destId="{A51450C8-E6F3-412C-BC59-2ADBED4EFCDC}" srcOrd="2" destOrd="0" presId="urn:microsoft.com/office/officeart/2018/2/layout/IconVerticalSolidList"/>
    <dgm:cxn modelId="{B400FF1A-636E-4CA4-93BF-94DD74EE4701}" type="presParOf" srcId="{5F993D1E-2CB5-4461-A40E-7F25F651D35D}" destId="{74BDA640-188F-4D62-9265-C2D6E46E607F}" srcOrd="3" destOrd="0" presId="urn:microsoft.com/office/officeart/2018/2/layout/IconVerticalSolidList"/>
    <dgm:cxn modelId="{0B29E686-8CE2-48FD-A7D5-F3BC9F36A189}" type="presParOf" srcId="{5F993D1E-2CB5-4461-A40E-7F25F651D35D}" destId="{615CCCDD-2401-4B88-9B9E-1E9D2DF837E6}" srcOrd="4" destOrd="0" presId="urn:microsoft.com/office/officeart/2018/2/layout/IconVerticalSolidList"/>
    <dgm:cxn modelId="{DF3A0814-70A1-45CE-8DFD-69780F950DDD}" type="presParOf" srcId="{13CA3234-494C-481C-832D-A7F158E0174F}" destId="{5CA053C2-4779-404B-BDCE-E51891720CAF}" srcOrd="3" destOrd="0" presId="urn:microsoft.com/office/officeart/2018/2/layout/IconVerticalSolidList"/>
    <dgm:cxn modelId="{37E345CC-3AB5-43D3-A967-665D816D8FD0}" type="presParOf" srcId="{13CA3234-494C-481C-832D-A7F158E0174F}" destId="{9BF9F5B6-B670-47E7-AE04-2A04514732DC}" srcOrd="4" destOrd="0" presId="urn:microsoft.com/office/officeart/2018/2/layout/IconVerticalSolidList"/>
    <dgm:cxn modelId="{815F4309-35FC-423C-8A53-4B49C5DDC193}" type="presParOf" srcId="{9BF9F5B6-B670-47E7-AE04-2A04514732DC}" destId="{9481AF0C-3CC2-4C6A-9E87-E719B13DE00B}" srcOrd="0" destOrd="0" presId="urn:microsoft.com/office/officeart/2018/2/layout/IconVerticalSolidList"/>
    <dgm:cxn modelId="{1BD5ADB2-050B-4D4F-85C2-20E3C84A97DD}" type="presParOf" srcId="{9BF9F5B6-B670-47E7-AE04-2A04514732DC}" destId="{04BD9DB6-D6A9-4C13-A5C8-6B5915258DC5}" srcOrd="1" destOrd="0" presId="urn:microsoft.com/office/officeart/2018/2/layout/IconVerticalSolidList"/>
    <dgm:cxn modelId="{7B74FD3F-896E-4016-90FF-C16F4245BECA}" type="presParOf" srcId="{9BF9F5B6-B670-47E7-AE04-2A04514732DC}" destId="{E5AB6DFA-11B6-4D80-93E7-555D9960029E}" srcOrd="2" destOrd="0" presId="urn:microsoft.com/office/officeart/2018/2/layout/IconVerticalSolidList"/>
    <dgm:cxn modelId="{C4E13535-8FFE-43F7-BCD6-9119DD331965}" type="presParOf" srcId="{9BF9F5B6-B670-47E7-AE04-2A04514732DC}" destId="{8A1D3992-4AEA-4CA6-B4B9-FB1B43FFE2C2}" srcOrd="3" destOrd="0" presId="urn:microsoft.com/office/officeart/2018/2/layout/IconVerticalSolidList"/>
    <dgm:cxn modelId="{0881CADA-BE48-4A15-8D74-C00BCE774DAB}" type="presParOf" srcId="{9BF9F5B6-B670-47E7-AE04-2A04514732DC}" destId="{A8540A5A-079F-4F56-9607-BD39375D84B2}" srcOrd="4" destOrd="0" presId="urn:microsoft.com/office/officeart/2018/2/layout/IconVerticalSolidList"/>
    <dgm:cxn modelId="{FBCB3806-39F8-4EB3-9CFB-C7561F5644D2}" type="presParOf" srcId="{13CA3234-494C-481C-832D-A7F158E0174F}" destId="{A8668278-2DD7-4BA8-9FAB-706FC4CFA6B0}" srcOrd="5" destOrd="0" presId="urn:microsoft.com/office/officeart/2018/2/layout/IconVerticalSolidList"/>
    <dgm:cxn modelId="{17DE3F8C-43E8-4BCA-BEB1-6370ACD464F5}" type="presParOf" srcId="{13CA3234-494C-481C-832D-A7F158E0174F}" destId="{EF41C761-9940-4C85-B3E5-988194751EAD}" srcOrd="6" destOrd="0" presId="urn:microsoft.com/office/officeart/2018/2/layout/IconVerticalSolidList"/>
    <dgm:cxn modelId="{0DA30E52-6CA7-4F35-9F46-61245F1E07B2}" type="presParOf" srcId="{EF41C761-9940-4C85-B3E5-988194751EAD}" destId="{2EF20B36-EA83-4C93-8ECD-6BAF7EBE4E9C}" srcOrd="0" destOrd="0" presId="urn:microsoft.com/office/officeart/2018/2/layout/IconVerticalSolidList"/>
    <dgm:cxn modelId="{9605AB44-F17C-4098-926F-6AE402AA9573}" type="presParOf" srcId="{EF41C761-9940-4C85-B3E5-988194751EAD}" destId="{90F0BD34-A301-4C0F-AF31-1018029805E8}" srcOrd="1" destOrd="0" presId="urn:microsoft.com/office/officeart/2018/2/layout/IconVerticalSolidList"/>
    <dgm:cxn modelId="{0F91225A-8CDB-4B90-AD0C-F3F6E66D6507}" type="presParOf" srcId="{EF41C761-9940-4C85-B3E5-988194751EAD}" destId="{12EFFB66-81A3-4691-B5FD-2CD21A44D4EC}" srcOrd="2" destOrd="0" presId="urn:microsoft.com/office/officeart/2018/2/layout/IconVerticalSolidList"/>
    <dgm:cxn modelId="{645BF4C9-3A8D-498F-8DD2-CC051B8959D3}" type="presParOf" srcId="{EF41C761-9940-4C85-B3E5-988194751EAD}" destId="{93BAAE3A-FADC-4D3B-A4CA-67920F3425C2}" srcOrd="3" destOrd="0" presId="urn:microsoft.com/office/officeart/2018/2/layout/IconVerticalSolidList"/>
    <dgm:cxn modelId="{64BD12CD-97B2-4B09-B325-C5CB4B96D739}" type="presParOf" srcId="{EF41C761-9940-4C85-B3E5-988194751EAD}" destId="{38920FA3-E070-4D60-B8A4-5A952F84E0B4}" srcOrd="4" destOrd="0" presId="urn:microsoft.com/office/officeart/2018/2/layout/IconVerticalSolidList"/>
    <dgm:cxn modelId="{4D73941A-2ED4-4B01-B78E-98BE394A0512}" type="presParOf" srcId="{13CA3234-494C-481C-832D-A7F158E0174F}" destId="{16CC9BD4-938D-4F7C-832B-D8C433B821C3}" srcOrd="7" destOrd="0" presId="urn:microsoft.com/office/officeart/2018/2/layout/IconVerticalSolidList"/>
    <dgm:cxn modelId="{3CDCDAA6-CF26-4459-A230-B97C2FE6B97B}" type="presParOf" srcId="{13CA3234-494C-481C-832D-A7F158E0174F}" destId="{150DCB6A-7C45-44FD-A47B-67628C3ED5C3}" srcOrd="8" destOrd="0" presId="urn:microsoft.com/office/officeart/2018/2/layout/IconVerticalSolidList"/>
    <dgm:cxn modelId="{930EF2F4-0115-4A6A-95CC-D241E72D1F01}" type="presParOf" srcId="{150DCB6A-7C45-44FD-A47B-67628C3ED5C3}" destId="{CA80B1AE-518D-4A60-AECD-F7BCDD3826C8}" srcOrd="0" destOrd="0" presId="urn:microsoft.com/office/officeart/2018/2/layout/IconVerticalSolidList"/>
    <dgm:cxn modelId="{A540E2C4-578C-4333-B7EF-E0C2B70A4EEB}" type="presParOf" srcId="{150DCB6A-7C45-44FD-A47B-67628C3ED5C3}" destId="{7A3C91C3-6A5B-4189-ACE3-5DA181BB4B0E}" srcOrd="1" destOrd="0" presId="urn:microsoft.com/office/officeart/2018/2/layout/IconVerticalSolidList"/>
    <dgm:cxn modelId="{AA677DA7-2D63-4A68-B391-BA6BBCE87911}" type="presParOf" srcId="{150DCB6A-7C45-44FD-A47B-67628C3ED5C3}" destId="{A34FC168-938E-4B91-8D72-1C230DD73C4D}" srcOrd="2" destOrd="0" presId="urn:microsoft.com/office/officeart/2018/2/layout/IconVerticalSolidList"/>
    <dgm:cxn modelId="{BADEBE8B-5220-4738-B31C-FD3B8B90DF45}" type="presParOf" srcId="{150DCB6A-7C45-44FD-A47B-67628C3ED5C3}" destId="{B1DDBD8A-A0B9-47E7-9A18-600E62A7FEB0}" srcOrd="3" destOrd="0" presId="urn:microsoft.com/office/officeart/2018/2/layout/IconVerticalSolidList"/>
    <dgm:cxn modelId="{F89DD772-F81D-4511-B754-671ACEAED6E6}" type="presParOf" srcId="{150DCB6A-7C45-44FD-A47B-67628C3ED5C3}" destId="{A405D48A-3F13-4CC9-BB27-021F4B5957CC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F7C48F-36DC-48ED-B302-317732D4490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8295F68-D093-475E-92B2-1446EDE8D9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Monday August 29th: </a:t>
          </a:r>
          <a:r>
            <a:rPr lang="en-US" b="0" i="0" dirty="0"/>
            <a:t>Data sources for genomics research, meta-predictor development</a:t>
          </a:r>
          <a:endParaRPr lang="en-US" dirty="0"/>
        </a:p>
      </dgm:t>
    </dgm:pt>
    <dgm:pt modelId="{E5027D79-F56A-48B6-A316-6D8DB2B43F88}" type="parTrans" cxnId="{78D8E21C-3A8E-4BFA-A56B-4ED4ED4CC423}">
      <dgm:prSet/>
      <dgm:spPr/>
      <dgm:t>
        <a:bodyPr/>
        <a:lstStyle/>
        <a:p>
          <a:endParaRPr lang="en-US"/>
        </a:p>
      </dgm:t>
    </dgm:pt>
    <dgm:pt modelId="{581D02DE-7B73-42F2-82A5-647D449616D0}" type="sibTrans" cxnId="{78D8E21C-3A8E-4BFA-A56B-4ED4ED4CC423}">
      <dgm:prSet/>
      <dgm:spPr/>
      <dgm:t>
        <a:bodyPr/>
        <a:lstStyle/>
        <a:p>
          <a:endParaRPr lang="en-US"/>
        </a:p>
      </dgm:t>
    </dgm:pt>
    <dgm:pt modelId="{A49ABB1B-0F6E-43EC-BBFD-D7D49CC24F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Vikas </a:t>
          </a:r>
          <a:r>
            <a:rPr lang="en-US" sz="1600" dirty="0" err="1"/>
            <a:t>Pejaver</a:t>
          </a:r>
          <a:endParaRPr lang="en-US" sz="1600" dirty="0"/>
        </a:p>
      </dgm:t>
    </dgm:pt>
    <dgm:pt modelId="{025F11AB-20E0-4410-A692-D2FF96475DF0}" type="parTrans" cxnId="{D60E536A-CB55-4568-9B80-0600A5266B2D}">
      <dgm:prSet/>
      <dgm:spPr/>
      <dgm:t>
        <a:bodyPr/>
        <a:lstStyle/>
        <a:p>
          <a:endParaRPr lang="en-US"/>
        </a:p>
      </dgm:t>
    </dgm:pt>
    <dgm:pt modelId="{0EF03593-F6BA-4BEC-97A9-E9789A5F67DA}" type="sibTrans" cxnId="{D60E536A-CB55-4568-9B80-0600A5266B2D}">
      <dgm:prSet/>
      <dgm:spPr/>
      <dgm:t>
        <a:bodyPr/>
        <a:lstStyle/>
        <a:p>
          <a:endParaRPr lang="en-US"/>
        </a:p>
      </dgm:t>
    </dgm:pt>
    <dgm:pt modelId="{70DE764D-915C-452D-A0CB-C540348DBA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Tuesday August 30</a:t>
          </a:r>
          <a:r>
            <a:rPr lang="en-US" baseline="30000" dirty="0"/>
            <a:t>th</a:t>
          </a:r>
          <a:r>
            <a:rPr lang="en-US" dirty="0"/>
            <a:t>: </a:t>
          </a:r>
          <a:r>
            <a:rPr lang="en-US" b="0" i="0" dirty="0" err="1"/>
            <a:t>ClinGen</a:t>
          </a:r>
          <a:r>
            <a:rPr lang="en-US" b="0" i="0" dirty="0"/>
            <a:t>, </a:t>
          </a:r>
          <a:r>
            <a:rPr lang="en-US" b="0" i="0" dirty="0" err="1"/>
            <a:t>biocuration</a:t>
          </a:r>
          <a:r>
            <a:rPr lang="en-US" b="0" i="0" dirty="0"/>
            <a:t>, and genetic testing</a:t>
          </a:r>
          <a:endParaRPr lang="en-US" dirty="0"/>
        </a:p>
      </dgm:t>
    </dgm:pt>
    <dgm:pt modelId="{BC28A0CA-2904-4A00-984F-1B28F24AD49F}" type="parTrans" cxnId="{529034A7-B158-4002-B8A0-94A24E223EB8}">
      <dgm:prSet/>
      <dgm:spPr/>
      <dgm:t>
        <a:bodyPr/>
        <a:lstStyle/>
        <a:p>
          <a:endParaRPr lang="en-US"/>
        </a:p>
      </dgm:t>
    </dgm:pt>
    <dgm:pt modelId="{570FDD52-C890-4C8F-9AC7-37ED14C644BA}" type="sibTrans" cxnId="{529034A7-B158-4002-B8A0-94A24E223EB8}">
      <dgm:prSet/>
      <dgm:spPr/>
      <dgm:t>
        <a:bodyPr/>
        <a:lstStyle/>
        <a:p>
          <a:endParaRPr lang="en-US"/>
        </a:p>
      </dgm:t>
    </dgm:pt>
    <dgm:pt modelId="{DB2B3D40-CF76-4B80-8891-8F7C8A65BB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Jenny Goldstein</a:t>
          </a:r>
        </a:p>
      </dgm:t>
    </dgm:pt>
    <dgm:pt modelId="{2B3CDA58-1961-4A9F-BCE5-683DA39ED2DB}" type="parTrans" cxnId="{FA4C1F1C-15EF-4864-B797-250C1E2DA7D3}">
      <dgm:prSet/>
      <dgm:spPr/>
      <dgm:t>
        <a:bodyPr/>
        <a:lstStyle/>
        <a:p>
          <a:endParaRPr lang="en-US"/>
        </a:p>
      </dgm:t>
    </dgm:pt>
    <dgm:pt modelId="{A80FE8AA-7499-444B-9A6C-09E4AC0C176D}" type="sibTrans" cxnId="{FA4C1F1C-15EF-4864-B797-250C1E2DA7D3}">
      <dgm:prSet/>
      <dgm:spPr/>
      <dgm:t>
        <a:bodyPr/>
        <a:lstStyle/>
        <a:p>
          <a:endParaRPr lang="en-US"/>
        </a:p>
      </dgm:t>
    </dgm:pt>
    <dgm:pt modelId="{26F80CC7-E34D-460B-98C7-50D4B9EA2D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Wednesday August 31</a:t>
          </a:r>
          <a:r>
            <a:rPr lang="en-US" baseline="30000" dirty="0"/>
            <a:t>st</a:t>
          </a:r>
          <a:r>
            <a:rPr lang="en-US" dirty="0"/>
            <a:t>: </a:t>
          </a:r>
          <a:r>
            <a:rPr lang="en-US" b="0" i="0" dirty="0"/>
            <a:t>MLD Foundation and new-born screening</a:t>
          </a:r>
          <a:endParaRPr lang="en-US" dirty="0"/>
        </a:p>
      </dgm:t>
    </dgm:pt>
    <dgm:pt modelId="{E9E8B217-BC29-4AD1-B278-43D27DD4E0CF}" type="parTrans" cxnId="{969C6CB1-540B-4CC7-ACEC-CFC8FFD3CE3A}">
      <dgm:prSet/>
      <dgm:spPr/>
      <dgm:t>
        <a:bodyPr/>
        <a:lstStyle/>
        <a:p>
          <a:endParaRPr lang="en-US"/>
        </a:p>
      </dgm:t>
    </dgm:pt>
    <dgm:pt modelId="{68BE6F1F-DD64-469F-B2A1-C3FB08B3BEFF}" type="sibTrans" cxnId="{969C6CB1-540B-4CC7-ACEC-CFC8FFD3CE3A}">
      <dgm:prSet/>
      <dgm:spPr/>
      <dgm:t>
        <a:bodyPr/>
        <a:lstStyle/>
        <a:p>
          <a:endParaRPr lang="en-US"/>
        </a:p>
      </dgm:t>
    </dgm:pt>
    <dgm:pt modelId="{40E233EE-1F50-4F6D-B199-9DDA49217B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Dean Suhr</a:t>
          </a:r>
        </a:p>
      </dgm:t>
    </dgm:pt>
    <dgm:pt modelId="{0AE4EB8B-BAC6-4BD8-A4C9-878311D750D0}" type="parTrans" cxnId="{9744BCFF-ECE7-4C90-BA6C-1B4AEBB739ED}">
      <dgm:prSet/>
      <dgm:spPr/>
      <dgm:t>
        <a:bodyPr/>
        <a:lstStyle/>
        <a:p>
          <a:endParaRPr lang="en-US"/>
        </a:p>
      </dgm:t>
    </dgm:pt>
    <dgm:pt modelId="{5C1D1B79-FAF6-4D84-8AA9-B8A61F5E8194}" type="sibTrans" cxnId="{9744BCFF-ECE7-4C90-BA6C-1B4AEBB739ED}">
      <dgm:prSet/>
      <dgm:spPr/>
      <dgm:t>
        <a:bodyPr/>
        <a:lstStyle/>
        <a:p>
          <a:endParaRPr lang="en-US"/>
        </a:p>
      </dgm:t>
    </dgm:pt>
    <dgm:pt modelId="{76E15C99-749A-4821-B755-DA09B93100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Thursday September 1</a:t>
          </a:r>
          <a:r>
            <a:rPr lang="en-US" baseline="30000" dirty="0"/>
            <a:t>st</a:t>
          </a:r>
          <a:r>
            <a:rPr lang="en-US" dirty="0"/>
            <a:t>:  </a:t>
          </a:r>
          <a:r>
            <a:rPr lang="en-US" b="0" i="0" dirty="0"/>
            <a:t>Real-world application and impact of genetics research</a:t>
          </a:r>
          <a:endParaRPr lang="en-US" dirty="0"/>
        </a:p>
      </dgm:t>
    </dgm:pt>
    <dgm:pt modelId="{90A83857-DAEC-4A1B-A188-9A4D3A1F2832}" type="parTrans" cxnId="{594580CB-F67A-40F8-A59B-58480AEF0DBA}">
      <dgm:prSet/>
      <dgm:spPr/>
      <dgm:t>
        <a:bodyPr/>
        <a:lstStyle/>
        <a:p>
          <a:endParaRPr lang="en-US"/>
        </a:p>
      </dgm:t>
    </dgm:pt>
    <dgm:pt modelId="{476EE8FB-2526-49D5-B7E7-28C95B6E070F}" type="sibTrans" cxnId="{594580CB-F67A-40F8-A59B-58480AEF0DBA}">
      <dgm:prSet/>
      <dgm:spPr/>
      <dgm:t>
        <a:bodyPr/>
        <a:lstStyle/>
        <a:p>
          <a:endParaRPr lang="en-US"/>
        </a:p>
      </dgm:t>
    </dgm:pt>
    <dgm:pt modelId="{783F5F78-C13D-4031-8AB7-799691611F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Wyatt Clark</a:t>
          </a:r>
        </a:p>
      </dgm:t>
    </dgm:pt>
    <dgm:pt modelId="{79B08E2D-B425-4BA4-AA06-428B263049ED}" type="parTrans" cxnId="{467C999B-50E2-4C37-B8E3-8DC45348BC02}">
      <dgm:prSet/>
      <dgm:spPr/>
      <dgm:t>
        <a:bodyPr/>
        <a:lstStyle/>
        <a:p>
          <a:endParaRPr lang="en-US"/>
        </a:p>
      </dgm:t>
    </dgm:pt>
    <dgm:pt modelId="{ADCE943D-01A9-4F95-85D9-1D9118A40738}" type="sibTrans" cxnId="{467C999B-50E2-4C37-B8E3-8DC45348BC02}">
      <dgm:prSet/>
      <dgm:spPr/>
      <dgm:t>
        <a:bodyPr/>
        <a:lstStyle/>
        <a:p>
          <a:endParaRPr lang="en-US"/>
        </a:p>
      </dgm:t>
    </dgm:pt>
    <dgm:pt modelId="{61637F67-4E11-4C4F-98BC-CA393378BD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Friday September 2</a:t>
          </a:r>
          <a:r>
            <a:rPr lang="en-US" baseline="30000" dirty="0"/>
            <a:t>nd</a:t>
          </a:r>
          <a:r>
            <a:rPr lang="en-US" dirty="0"/>
            <a:t>: </a:t>
          </a:r>
          <a:r>
            <a:rPr lang="en-US" b="0" i="0" dirty="0"/>
            <a:t>Predictor performance evaluation, discussion, concluding ceremony</a:t>
          </a:r>
          <a:endParaRPr lang="en-US" dirty="0"/>
        </a:p>
      </dgm:t>
    </dgm:pt>
    <dgm:pt modelId="{ABAFB950-F3AF-4264-A29A-4C8BB8278DB0}" type="parTrans" cxnId="{A7ED0481-B1D8-4D67-8B55-D5BC7F433053}">
      <dgm:prSet/>
      <dgm:spPr/>
      <dgm:t>
        <a:bodyPr/>
        <a:lstStyle/>
        <a:p>
          <a:endParaRPr lang="en-US"/>
        </a:p>
      </dgm:t>
    </dgm:pt>
    <dgm:pt modelId="{11F6D4BE-F250-4835-AABC-58D3B1764132}" type="sibTrans" cxnId="{A7ED0481-B1D8-4D67-8B55-D5BC7F433053}">
      <dgm:prSet/>
      <dgm:spPr/>
      <dgm:t>
        <a:bodyPr/>
        <a:lstStyle/>
        <a:p>
          <a:endParaRPr lang="en-US"/>
        </a:p>
      </dgm:t>
    </dgm:pt>
    <dgm:pt modelId="{67769A6A-BE66-46B3-A09B-99C30F2CCC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</a:t>
          </a:r>
          <a:r>
            <a:rPr lang="en-US" sz="1600" b="0" i="0" dirty="0"/>
            <a:t>Shantanu Jain</a:t>
          </a:r>
          <a:endParaRPr lang="en-US" sz="1600" dirty="0"/>
        </a:p>
      </dgm:t>
    </dgm:pt>
    <dgm:pt modelId="{F6F6A462-C46A-4510-9109-D73AA67F3A97}" type="parTrans" cxnId="{5C48B001-ED1F-4012-98A8-F620816C3A12}">
      <dgm:prSet/>
      <dgm:spPr/>
      <dgm:t>
        <a:bodyPr/>
        <a:lstStyle/>
        <a:p>
          <a:endParaRPr lang="en-US"/>
        </a:p>
      </dgm:t>
    </dgm:pt>
    <dgm:pt modelId="{162281A7-08F1-4B09-9882-147AA48C825B}" type="sibTrans" cxnId="{5C48B001-ED1F-4012-98A8-F620816C3A12}">
      <dgm:prSet/>
      <dgm:spPr/>
      <dgm:t>
        <a:bodyPr/>
        <a:lstStyle/>
        <a:p>
          <a:endParaRPr lang="en-US"/>
        </a:p>
      </dgm:t>
    </dgm:pt>
    <dgm:pt modelId="{13CA3234-494C-481C-832D-A7F158E0174F}" type="pres">
      <dgm:prSet presAssocID="{1DF7C48F-36DC-48ED-B302-317732D44900}" presName="root" presStyleCnt="0">
        <dgm:presLayoutVars>
          <dgm:dir/>
          <dgm:resizeHandles val="exact"/>
        </dgm:presLayoutVars>
      </dgm:prSet>
      <dgm:spPr/>
    </dgm:pt>
    <dgm:pt modelId="{697D6DB5-092F-4809-A929-86BAD069C9C6}" type="pres">
      <dgm:prSet presAssocID="{E8295F68-D093-475E-92B2-1446EDE8D9D2}" presName="compNode" presStyleCnt="0"/>
      <dgm:spPr/>
    </dgm:pt>
    <dgm:pt modelId="{11A723F3-FE72-4E70-A86D-F4AAD6422683}" type="pres">
      <dgm:prSet presAssocID="{E8295F68-D093-475E-92B2-1446EDE8D9D2}" presName="bgRect" presStyleLbl="bgShp" presStyleIdx="0" presStyleCnt="5"/>
      <dgm:spPr/>
    </dgm:pt>
    <dgm:pt modelId="{2968DEB4-AC01-476E-8799-DA5556951FD3}" type="pres">
      <dgm:prSet presAssocID="{E8295F68-D093-475E-92B2-1446EDE8D9D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0659C1EF-05E0-4543-9D43-0951A4BFEE63}" type="pres">
      <dgm:prSet presAssocID="{E8295F68-D093-475E-92B2-1446EDE8D9D2}" presName="spaceRect" presStyleCnt="0"/>
      <dgm:spPr/>
    </dgm:pt>
    <dgm:pt modelId="{B617B5BF-B7A2-493F-B78C-E7494D68EAC4}" type="pres">
      <dgm:prSet presAssocID="{E8295F68-D093-475E-92B2-1446EDE8D9D2}" presName="parTx" presStyleLbl="revTx" presStyleIdx="0" presStyleCnt="10">
        <dgm:presLayoutVars>
          <dgm:chMax val="0"/>
          <dgm:chPref val="0"/>
        </dgm:presLayoutVars>
      </dgm:prSet>
      <dgm:spPr/>
    </dgm:pt>
    <dgm:pt modelId="{C2724CB3-3C65-483D-81CC-EFFD2038925D}" type="pres">
      <dgm:prSet presAssocID="{E8295F68-D093-475E-92B2-1446EDE8D9D2}" presName="desTx" presStyleLbl="revTx" presStyleIdx="1" presStyleCnt="10">
        <dgm:presLayoutVars/>
      </dgm:prSet>
      <dgm:spPr/>
    </dgm:pt>
    <dgm:pt modelId="{508946DA-4C6C-4140-BEFA-BFBB8FC76A7D}" type="pres">
      <dgm:prSet presAssocID="{581D02DE-7B73-42F2-82A5-647D449616D0}" presName="sibTrans" presStyleCnt="0"/>
      <dgm:spPr/>
    </dgm:pt>
    <dgm:pt modelId="{5F993D1E-2CB5-4461-A40E-7F25F651D35D}" type="pres">
      <dgm:prSet presAssocID="{70DE764D-915C-452D-A0CB-C540348DBAD8}" presName="compNode" presStyleCnt="0"/>
      <dgm:spPr/>
    </dgm:pt>
    <dgm:pt modelId="{41D1B7A2-3130-4EFC-AABF-B90DF82820BB}" type="pres">
      <dgm:prSet presAssocID="{70DE764D-915C-452D-A0CB-C540348DBAD8}" presName="bgRect" presStyleLbl="bgShp" presStyleIdx="1" presStyleCnt="5"/>
      <dgm:spPr/>
    </dgm:pt>
    <dgm:pt modelId="{FC232399-1BFC-4184-A05C-336D2120EF87}" type="pres">
      <dgm:prSet presAssocID="{70DE764D-915C-452D-A0CB-C540348DBAD8}" presName="iconRect" presStyleLbl="node1" presStyleIdx="1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A51450C8-E6F3-412C-BC59-2ADBED4EFCDC}" type="pres">
      <dgm:prSet presAssocID="{70DE764D-915C-452D-A0CB-C540348DBAD8}" presName="spaceRect" presStyleCnt="0"/>
      <dgm:spPr/>
    </dgm:pt>
    <dgm:pt modelId="{74BDA640-188F-4D62-9265-C2D6E46E607F}" type="pres">
      <dgm:prSet presAssocID="{70DE764D-915C-452D-A0CB-C540348DBAD8}" presName="parTx" presStyleLbl="revTx" presStyleIdx="2" presStyleCnt="10">
        <dgm:presLayoutVars>
          <dgm:chMax val="0"/>
          <dgm:chPref val="0"/>
        </dgm:presLayoutVars>
      </dgm:prSet>
      <dgm:spPr/>
    </dgm:pt>
    <dgm:pt modelId="{615CCCDD-2401-4B88-9B9E-1E9D2DF837E6}" type="pres">
      <dgm:prSet presAssocID="{70DE764D-915C-452D-A0CB-C540348DBAD8}" presName="desTx" presStyleLbl="revTx" presStyleIdx="3" presStyleCnt="10">
        <dgm:presLayoutVars/>
      </dgm:prSet>
      <dgm:spPr/>
    </dgm:pt>
    <dgm:pt modelId="{5CA053C2-4779-404B-BDCE-E51891720CAF}" type="pres">
      <dgm:prSet presAssocID="{570FDD52-C890-4C8F-9AC7-37ED14C644BA}" presName="sibTrans" presStyleCnt="0"/>
      <dgm:spPr/>
    </dgm:pt>
    <dgm:pt modelId="{9BF9F5B6-B670-47E7-AE04-2A04514732DC}" type="pres">
      <dgm:prSet presAssocID="{26F80CC7-E34D-460B-98C7-50D4B9EA2D2D}" presName="compNode" presStyleCnt="0"/>
      <dgm:spPr/>
    </dgm:pt>
    <dgm:pt modelId="{9481AF0C-3CC2-4C6A-9E87-E719B13DE00B}" type="pres">
      <dgm:prSet presAssocID="{26F80CC7-E34D-460B-98C7-50D4B9EA2D2D}" presName="bgRect" presStyleLbl="bgShp" presStyleIdx="2" presStyleCnt="5"/>
      <dgm:spPr/>
    </dgm:pt>
    <dgm:pt modelId="{04BD9DB6-D6A9-4C13-A5C8-6B5915258DC5}" type="pres">
      <dgm:prSet presAssocID="{26F80CC7-E34D-460B-98C7-50D4B9EA2D2D}" presName="iconRect" presStyleLbl="nod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 with solid fill"/>
        </a:ext>
      </dgm:extLst>
    </dgm:pt>
    <dgm:pt modelId="{E5AB6DFA-11B6-4D80-93E7-555D9960029E}" type="pres">
      <dgm:prSet presAssocID="{26F80CC7-E34D-460B-98C7-50D4B9EA2D2D}" presName="spaceRect" presStyleCnt="0"/>
      <dgm:spPr/>
    </dgm:pt>
    <dgm:pt modelId="{8A1D3992-4AEA-4CA6-B4B9-FB1B43FFE2C2}" type="pres">
      <dgm:prSet presAssocID="{26F80CC7-E34D-460B-98C7-50D4B9EA2D2D}" presName="parTx" presStyleLbl="revTx" presStyleIdx="4" presStyleCnt="10">
        <dgm:presLayoutVars>
          <dgm:chMax val="0"/>
          <dgm:chPref val="0"/>
        </dgm:presLayoutVars>
      </dgm:prSet>
      <dgm:spPr/>
    </dgm:pt>
    <dgm:pt modelId="{A8540A5A-079F-4F56-9607-BD39375D84B2}" type="pres">
      <dgm:prSet presAssocID="{26F80CC7-E34D-460B-98C7-50D4B9EA2D2D}" presName="desTx" presStyleLbl="revTx" presStyleIdx="5" presStyleCnt="10">
        <dgm:presLayoutVars/>
      </dgm:prSet>
      <dgm:spPr/>
    </dgm:pt>
    <dgm:pt modelId="{A8668278-2DD7-4BA8-9FAB-706FC4CFA6B0}" type="pres">
      <dgm:prSet presAssocID="{68BE6F1F-DD64-469F-B2A1-C3FB08B3BEFF}" presName="sibTrans" presStyleCnt="0"/>
      <dgm:spPr/>
    </dgm:pt>
    <dgm:pt modelId="{EF41C761-9940-4C85-B3E5-988194751EAD}" type="pres">
      <dgm:prSet presAssocID="{76E15C99-749A-4821-B755-DA09B93100B8}" presName="compNode" presStyleCnt="0"/>
      <dgm:spPr/>
    </dgm:pt>
    <dgm:pt modelId="{2EF20B36-EA83-4C93-8ECD-6BAF7EBE4E9C}" type="pres">
      <dgm:prSet presAssocID="{76E15C99-749A-4821-B755-DA09B93100B8}" presName="bgRect" presStyleLbl="bgShp" presStyleIdx="3" presStyleCnt="5"/>
      <dgm:spPr/>
    </dgm:pt>
    <dgm:pt modelId="{90F0BD34-A301-4C0F-AF31-1018029805E8}" type="pres">
      <dgm:prSet presAssocID="{76E15C99-749A-4821-B755-DA09B93100B8}" presName="iconRect" presStyleLbl="node1" presStyleIdx="3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llustrator with solid fill"/>
        </a:ext>
      </dgm:extLst>
    </dgm:pt>
    <dgm:pt modelId="{12EFFB66-81A3-4691-B5FD-2CD21A44D4EC}" type="pres">
      <dgm:prSet presAssocID="{76E15C99-749A-4821-B755-DA09B93100B8}" presName="spaceRect" presStyleCnt="0"/>
      <dgm:spPr/>
    </dgm:pt>
    <dgm:pt modelId="{93BAAE3A-FADC-4D3B-A4CA-67920F3425C2}" type="pres">
      <dgm:prSet presAssocID="{76E15C99-749A-4821-B755-DA09B93100B8}" presName="parTx" presStyleLbl="revTx" presStyleIdx="6" presStyleCnt="10">
        <dgm:presLayoutVars>
          <dgm:chMax val="0"/>
          <dgm:chPref val="0"/>
        </dgm:presLayoutVars>
      </dgm:prSet>
      <dgm:spPr/>
    </dgm:pt>
    <dgm:pt modelId="{38920FA3-E070-4D60-B8A4-5A952F84E0B4}" type="pres">
      <dgm:prSet presAssocID="{76E15C99-749A-4821-B755-DA09B93100B8}" presName="desTx" presStyleLbl="revTx" presStyleIdx="7" presStyleCnt="10">
        <dgm:presLayoutVars/>
      </dgm:prSet>
      <dgm:spPr/>
    </dgm:pt>
    <dgm:pt modelId="{16CC9BD4-938D-4F7C-832B-D8C433B821C3}" type="pres">
      <dgm:prSet presAssocID="{476EE8FB-2526-49D5-B7E7-28C95B6E070F}" presName="sibTrans" presStyleCnt="0"/>
      <dgm:spPr/>
    </dgm:pt>
    <dgm:pt modelId="{150DCB6A-7C45-44FD-A47B-67628C3ED5C3}" type="pres">
      <dgm:prSet presAssocID="{61637F67-4E11-4C4F-98BC-CA393378BD04}" presName="compNode" presStyleCnt="0"/>
      <dgm:spPr/>
    </dgm:pt>
    <dgm:pt modelId="{CA80B1AE-518D-4A60-AECD-F7BCDD3826C8}" type="pres">
      <dgm:prSet presAssocID="{61637F67-4E11-4C4F-98BC-CA393378BD04}" presName="bgRect" presStyleLbl="bgShp" presStyleIdx="4" presStyleCnt="5"/>
      <dgm:spPr/>
    </dgm:pt>
    <dgm:pt modelId="{7A3C91C3-6A5B-4189-ACE3-5DA181BB4B0E}" type="pres">
      <dgm:prSet presAssocID="{61637F67-4E11-4C4F-98BC-CA393378BD04}" presName="iconRect" presStyleLbl="node1" presStyleIdx="4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cracker outline"/>
        </a:ext>
      </dgm:extLst>
    </dgm:pt>
    <dgm:pt modelId="{A34FC168-938E-4B91-8D72-1C230DD73C4D}" type="pres">
      <dgm:prSet presAssocID="{61637F67-4E11-4C4F-98BC-CA393378BD04}" presName="spaceRect" presStyleCnt="0"/>
      <dgm:spPr/>
    </dgm:pt>
    <dgm:pt modelId="{B1DDBD8A-A0B9-47E7-9A18-600E62A7FEB0}" type="pres">
      <dgm:prSet presAssocID="{61637F67-4E11-4C4F-98BC-CA393378BD04}" presName="parTx" presStyleLbl="revTx" presStyleIdx="8" presStyleCnt="10">
        <dgm:presLayoutVars>
          <dgm:chMax val="0"/>
          <dgm:chPref val="0"/>
        </dgm:presLayoutVars>
      </dgm:prSet>
      <dgm:spPr/>
    </dgm:pt>
    <dgm:pt modelId="{A405D48A-3F13-4CC9-BB27-021F4B5957CC}" type="pres">
      <dgm:prSet presAssocID="{61637F67-4E11-4C4F-98BC-CA393378BD04}" presName="desTx" presStyleLbl="revTx" presStyleIdx="9" presStyleCnt="10">
        <dgm:presLayoutVars/>
      </dgm:prSet>
      <dgm:spPr/>
    </dgm:pt>
  </dgm:ptLst>
  <dgm:cxnLst>
    <dgm:cxn modelId="{5C48B001-ED1F-4012-98A8-F620816C3A12}" srcId="{61637F67-4E11-4C4F-98BC-CA393378BD04}" destId="{67769A6A-BE66-46B3-A09B-99C30F2CCCCF}" srcOrd="0" destOrd="0" parTransId="{F6F6A462-C46A-4510-9109-D73AA67F3A97}" sibTransId="{162281A7-08F1-4B09-9882-147AA48C825B}"/>
    <dgm:cxn modelId="{477CA307-8786-48FB-B879-016C989DFF0F}" type="presOf" srcId="{61637F67-4E11-4C4F-98BC-CA393378BD04}" destId="{B1DDBD8A-A0B9-47E7-9A18-600E62A7FEB0}" srcOrd="0" destOrd="0" presId="urn:microsoft.com/office/officeart/2018/2/layout/IconVerticalSolidList"/>
    <dgm:cxn modelId="{FA4C1F1C-15EF-4864-B797-250C1E2DA7D3}" srcId="{70DE764D-915C-452D-A0CB-C540348DBAD8}" destId="{DB2B3D40-CF76-4B80-8891-8F7C8A65BBD6}" srcOrd="0" destOrd="0" parTransId="{2B3CDA58-1961-4A9F-BCE5-683DA39ED2DB}" sibTransId="{A80FE8AA-7499-444B-9A6C-09E4AC0C176D}"/>
    <dgm:cxn modelId="{78D8E21C-3A8E-4BFA-A56B-4ED4ED4CC423}" srcId="{1DF7C48F-36DC-48ED-B302-317732D44900}" destId="{E8295F68-D093-475E-92B2-1446EDE8D9D2}" srcOrd="0" destOrd="0" parTransId="{E5027D79-F56A-48B6-A316-6D8DB2B43F88}" sibTransId="{581D02DE-7B73-42F2-82A5-647D449616D0}"/>
    <dgm:cxn modelId="{8294442D-2FD6-4B93-B46E-4660909F8BC0}" type="presOf" srcId="{26F80CC7-E34D-460B-98C7-50D4B9EA2D2D}" destId="{8A1D3992-4AEA-4CA6-B4B9-FB1B43FFE2C2}" srcOrd="0" destOrd="0" presId="urn:microsoft.com/office/officeart/2018/2/layout/IconVerticalSolidList"/>
    <dgm:cxn modelId="{FB99D14C-A75D-419A-A035-A49ED6257864}" type="presOf" srcId="{40E233EE-1F50-4F6D-B199-9DDA49217BF6}" destId="{A8540A5A-079F-4F56-9607-BD39375D84B2}" srcOrd="0" destOrd="0" presId="urn:microsoft.com/office/officeart/2018/2/layout/IconVerticalSolidList"/>
    <dgm:cxn modelId="{7622134F-72B3-4741-8C51-CF859A1DF97C}" type="presOf" srcId="{DB2B3D40-CF76-4B80-8891-8F7C8A65BBD6}" destId="{615CCCDD-2401-4B88-9B9E-1E9D2DF837E6}" srcOrd="0" destOrd="0" presId="urn:microsoft.com/office/officeart/2018/2/layout/IconVerticalSolidList"/>
    <dgm:cxn modelId="{4D4B2451-382A-43D0-82C4-CE2E03264FCD}" type="presOf" srcId="{A49ABB1B-0F6E-43EC-BBFD-D7D49CC24F90}" destId="{C2724CB3-3C65-483D-81CC-EFFD2038925D}" srcOrd="0" destOrd="0" presId="urn:microsoft.com/office/officeart/2018/2/layout/IconVerticalSolidList"/>
    <dgm:cxn modelId="{1ACDB65B-DA50-47CA-8475-432E08586EF7}" type="presOf" srcId="{E8295F68-D093-475E-92B2-1446EDE8D9D2}" destId="{B617B5BF-B7A2-493F-B78C-E7494D68EAC4}" srcOrd="0" destOrd="0" presId="urn:microsoft.com/office/officeart/2018/2/layout/IconVerticalSolidList"/>
    <dgm:cxn modelId="{D60E536A-CB55-4568-9B80-0600A5266B2D}" srcId="{E8295F68-D093-475E-92B2-1446EDE8D9D2}" destId="{A49ABB1B-0F6E-43EC-BBFD-D7D49CC24F90}" srcOrd="0" destOrd="0" parTransId="{025F11AB-20E0-4410-A692-D2FF96475DF0}" sibTransId="{0EF03593-F6BA-4BEC-97A9-E9789A5F67DA}"/>
    <dgm:cxn modelId="{C55AA070-576F-4C01-9D11-4F2250DF80B7}" type="presOf" srcId="{1DF7C48F-36DC-48ED-B302-317732D44900}" destId="{13CA3234-494C-481C-832D-A7F158E0174F}" srcOrd="0" destOrd="0" presId="urn:microsoft.com/office/officeart/2018/2/layout/IconVerticalSolidList"/>
    <dgm:cxn modelId="{0B99AC78-55A2-42FC-98CC-3FF6B4BA8038}" type="presOf" srcId="{783F5F78-C13D-4031-8AB7-799691611FF6}" destId="{38920FA3-E070-4D60-B8A4-5A952F84E0B4}" srcOrd="0" destOrd="0" presId="urn:microsoft.com/office/officeart/2018/2/layout/IconVerticalSolidList"/>
    <dgm:cxn modelId="{A7ED0481-B1D8-4D67-8B55-D5BC7F433053}" srcId="{1DF7C48F-36DC-48ED-B302-317732D44900}" destId="{61637F67-4E11-4C4F-98BC-CA393378BD04}" srcOrd="4" destOrd="0" parTransId="{ABAFB950-F3AF-4264-A29A-4C8BB8278DB0}" sibTransId="{11F6D4BE-F250-4835-AABC-58D3B1764132}"/>
    <dgm:cxn modelId="{F0F5CB92-76AA-46E2-B05E-6AE8B3A1B241}" type="presOf" srcId="{70DE764D-915C-452D-A0CB-C540348DBAD8}" destId="{74BDA640-188F-4D62-9265-C2D6E46E607F}" srcOrd="0" destOrd="0" presId="urn:microsoft.com/office/officeart/2018/2/layout/IconVerticalSolidList"/>
    <dgm:cxn modelId="{467C999B-50E2-4C37-B8E3-8DC45348BC02}" srcId="{76E15C99-749A-4821-B755-DA09B93100B8}" destId="{783F5F78-C13D-4031-8AB7-799691611FF6}" srcOrd="0" destOrd="0" parTransId="{79B08E2D-B425-4BA4-AA06-428B263049ED}" sibTransId="{ADCE943D-01A9-4F95-85D9-1D9118A40738}"/>
    <dgm:cxn modelId="{529034A7-B158-4002-B8A0-94A24E223EB8}" srcId="{1DF7C48F-36DC-48ED-B302-317732D44900}" destId="{70DE764D-915C-452D-A0CB-C540348DBAD8}" srcOrd="1" destOrd="0" parTransId="{BC28A0CA-2904-4A00-984F-1B28F24AD49F}" sibTransId="{570FDD52-C890-4C8F-9AC7-37ED14C644BA}"/>
    <dgm:cxn modelId="{969C6CB1-540B-4CC7-ACEC-CFC8FFD3CE3A}" srcId="{1DF7C48F-36DC-48ED-B302-317732D44900}" destId="{26F80CC7-E34D-460B-98C7-50D4B9EA2D2D}" srcOrd="2" destOrd="0" parTransId="{E9E8B217-BC29-4AD1-B278-43D27DD4E0CF}" sibTransId="{68BE6F1F-DD64-469F-B2A1-C3FB08B3BEFF}"/>
    <dgm:cxn modelId="{594580CB-F67A-40F8-A59B-58480AEF0DBA}" srcId="{1DF7C48F-36DC-48ED-B302-317732D44900}" destId="{76E15C99-749A-4821-B755-DA09B93100B8}" srcOrd="3" destOrd="0" parTransId="{90A83857-DAEC-4A1B-A188-9A4D3A1F2832}" sibTransId="{476EE8FB-2526-49D5-B7E7-28C95B6E070F}"/>
    <dgm:cxn modelId="{A4C0C8D1-8D89-4B17-B81B-121CBBAC3B90}" type="presOf" srcId="{76E15C99-749A-4821-B755-DA09B93100B8}" destId="{93BAAE3A-FADC-4D3B-A4CA-67920F3425C2}" srcOrd="0" destOrd="0" presId="urn:microsoft.com/office/officeart/2018/2/layout/IconVerticalSolidList"/>
    <dgm:cxn modelId="{C52107EE-7892-4800-BC22-1D7BCD5AB338}" type="presOf" srcId="{67769A6A-BE66-46B3-A09B-99C30F2CCCCF}" destId="{A405D48A-3F13-4CC9-BB27-021F4B5957CC}" srcOrd="0" destOrd="0" presId="urn:microsoft.com/office/officeart/2018/2/layout/IconVerticalSolidList"/>
    <dgm:cxn modelId="{9744BCFF-ECE7-4C90-BA6C-1B4AEBB739ED}" srcId="{26F80CC7-E34D-460B-98C7-50D4B9EA2D2D}" destId="{40E233EE-1F50-4F6D-B199-9DDA49217BF6}" srcOrd="0" destOrd="0" parTransId="{0AE4EB8B-BAC6-4BD8-A4C9-878311D750D0}" sibTransId="{5C1D1B79-FAF6-4D84-8AA9-B8A61F5E8194}"/>
    <dgm:cxn modelId="{E7D7E24F-20C8-465D-8369-6D54C326CB48}" type="presParOf" srcId="{13CA3234-494C-481C-832D-A7F158E0174F}" destId="{697D6DB5-092F-4809-A929-86BAD069C9C6}" srcOrd="0" destOrd="0" presId="urn:microsoft.com/office/officeart/2018/2/layout/IconVerticalSolidList"/>
    <dgm:cxn modelId="{72652FCC-B62C-48F4-8DA3-861622113D6A}" type="presParOf" srcId="{697D6DB5-092F-4809-A929-86BAD069C9C6}" destId="{11A723F3-FE72-4E70-A86D-F4AAD6422683}" srcOrd="0" destOrd="0" presId="urn:microsoft.com/office/officeart/2018/2/layout/IconVerticalSolidList"/>
    <dgm:cxn modelId="{F3690EE9-BC3F-40C9-B1C6-317485A38B3C}" type="presParOf" srcId="{697D6DB5-092F-4809-A929-86BAD069C9C6}" destId="{2968DEB4-AC01-476E-8799-DA5556951FD3}" srcOrd="1" destOrd="0" presId="urn:microsoft.com/office/officeart/2018/2/layout/IconVerticalSolidList"/>
    <dgm:cxn modelId="{E4D96C0F-07B2-447F-9928-65398D7A6E90}" type="presParOf" srcId="{697D6DB5-092F-4809-A929-86BAD069C9C6}" destId="{0659C1EF-05E0-4543-9D43-0951A4BFEE63}" srcOrd="2" destOrd="0" presId="urn:microsoft.com/office/officeart/2018/2/layout/IconVerticalSolidList"/>
    <dgm:cxn modelId="{584DFC69-AAB8-4BBD-918F-D73318B8E279}" type="presParOf" srcId="{697D6DB5-092F-4809-A929-86BAD069C9C6}" destId="{B617B5BF-B7A2-493F-B78C-E7494D68EAC4}" srcOrd="3" destOrd="0" presId="urn:microsoft.com/office/officeart/2018/2/layout/IconVerticalSolidList"/>
    <dgm:cxn modelId="{8887729C-C665-460F-A2D1-D4469399BA11}" type="presParOf" srcId="{697D6DB5-092F-4809-A929-86BAD069C9C6}" destId="{C2724CB3-3C65-483D-81CC-EFFD2038925D}" srcOrd="4" destOrd="0" presId="urn:microsoft.com/office/officeart/2018/2/layout/IconVerticalSolidList"/>
    <dgm:cxn modelId="{7230CD13-3E14-446D-9285-60D3519F3954}" type="presParOf" srcId="{13CA3234-494C-481C-832D-A7F158E0174F}" destId="{508946DA-4C6C-4140-BEFA-BFBB8FC76A7D}" srcOrd="1" destOrd="0" presId="urn:microsoft.com/office/officeart/2018/2/layout/IconVerticalSolidList"/>
    <dgm:cxn modelId="{9F8952C1-0B48-452B-942C-9D38F9567884}" type="presParOf" srcId="{13CA3234-494C-481C-832D-A7F158E0174F}" destId="{5F993D1E-2CB5-4461-A40E-7F25F651D35D}" srcOrd="2" destOrd="0" presId="urn:microsoft.com/office/officeart/2018/2/layout/IconVerticalSolidList"/>
    <dgm:cxn modelId="{3F51B697-3C8B-40BA-AF5C-2B5A8A6DDB49}" type="presParOf" srcId="{5F993D1E-2CB5-4461-A40E-7F25F651D35D}" destId="{41D1B7A2-3130-4EFC-AABF-B90DF82820BB}" srcOrd="0" destOrd="0" presId="urn:microsoft.com/office/officeart/2018/2/layout/IconVerticalSolidList"/>
    <dgm:cxn modelId="{D2D230CB-4906-4EA4-8E82-011F41BC7B48}" type="presParOf" srcId="{5F993D1E-2CB5-4461-A40E-7F25F651D35D}" destId="{FC232399-1BFC-4184-A05C-336D2120EF87}" srcOrd="1" destOrd="0" presId="urn:microsoft.com/office/officeart/2018/2/layout/IconVerticalSolidList"/>
    <dgm:cxn modelId="{03D1EE1C-FB74-4111-B899-B55AFFC17353}" type="presParOf" srcId="{5F993D1E-2CB5-4461-A40E-7F25F651D35D}" destId="{A51450C8-E6F3-412C-BC59-2ADBED4EFCDC}" srcOrd="2" destOrd="0" presId="urn:microsoft.com/office/officeart/2018/2/layout/IconVerticalSolidList"/>
    <dgm:cxn modelId="{B400FF1A-636E-4CA4-93BF-94DD74EE4701}" type="presParOf" srcId="{5F993D1E-2CB5-4461-A40E-7F25F651D35D}" destId="{74BDA640-188F-4D62-9265-C2D6E46E607F}" srcOrd="3" destOrd="0" presId="urn:microsoft.com/office/officeart/2018/2/layout/IconVerticalSolidList"/>
    <dgm:cxn modelId="{0B29E686-8CE2-48FD-A7D5-F3BC9F36A189}" type="presParOf" srcId="{5F993D1E-2CB5-4461-A40E-7F25F651D35D}" destId="{615CCCDD-2401-4B88-9B9E-1E9D2DF837E6}" srcOrd="4" destOrd="0" presId="urn:microsoft.com/office/officeart/2018/2/layout/IconVerticalSolidList"/>
    <dgm:cxn modelId="{DF3A0814-70A1-45CE-8DFD-69780F950DDD}" type="presParOf" srcId="{13CA3234-494C-481C-832D-A7F158E0174F}" destId="{5CA053C2-4779-404B-BDCE-E51891720CAF}" srcOrd="3" destOrd="0" presId="urn:microsoft.com/office/officeart/2018/2/layout/IconVerticalSolidList"/>
    <dgm:cxn modelId="{37E345CC-3AB5-43D3-A967-665D816D8FD0}" type="presParOf" srcId="{13CA3234-494C-481C-832D-A7F158E0174F}" destId="{9BF9F5B6-B670-47E7-AE04-2A04514732DC}" srcOrd="4" destOrd="0" presId="urn:microsoft.com/office/officeart/2018/2/layout/IconVerticalSolidList"/>
    <dgm:cxn modelId="{815F4309-35FC-423C-8A53-4B49C5DDC193}" type="presParOf" srcId="{9BF9F5B6-B670-47E7-AE04-2A04514732DC}" destId="{9481AF0C-3CC2-4C6A-9E87-E719B13DE00B}" srcOrd="0" destOrd="0" presId="urn:microsoft.com/office/officeart/2018/2/layout/IconVerticalSolidList"/>
    <dgm:cxn modelId="{1BD5ADB2-050B-4D4F-85C2-20E3C84A97DD}" type="presParOf" srcId="{9BF9F5B6-B670-47E7-AE04-2A04514732DC}" destId="{04BD9DB6-D6A9-4C13-A5C8-6B5915258DC5}" srcOrd="1" destOrd="0" presId="urn:microsoft.com/office/officeart/2018/2/layout/IconVerticalSolidList"/>
    <dgm:cxn modelId="{7B74FD3F-896E-4016-90FF-C16F4245BECA}" type="presParOf" srcId="{9BF9F5B6-B670-47E7-AE04-2A04514732DC}" destId="{E5AB6DFA-11B6-4D80-93E7-555D9960029E}" srcOrd="2" destOrd="0" presId="urn:microsoft.com/office/officeart/2018/2/layout/IconVerticalSolidList"/>
    <dgm:cxn modelId="{C4E13535-8FFE-43F7-BCD6-9119DD331965}" type="presParOf" srcId="{9BF9F5B6-B670-47E7-AE04-2A04514732DC}" destId="{8A1D3992-4AEA-4CA6-B4B9-FB1B43FFE2C2}" srcOrd="3" destOrd="0" presId="urn:microsoft.com/office/officeart/2018/2/layout/IconVerticalSolidList"/>
    <dgm:cxn modelId="{0881CADA-BE48-4A15-8D74-C00BCE774DAB}" type="presParOf" srcId="{9BF9F5B6-B670-47E7-AE04-2A04514732DC}" destId="{A8540A5A-079F-4F56-9607-BD39375D84B2}" srcOrd="4" destOrd="0" presId="urn:microsoft.com/office/officeart/2018/2/layout/IconVerticalSolidList"/>
    <dgm:cxn modelId="{FBCB3806-39F8-4EB3-9CFB-C7561F5644D2}" type="presParOf" srcId="{13CA3234-494C-481C-832D-A7F158E0174F}" destId="{A8668278-2DD7-4BA8-9FAB-706FC4CFA6B0}" srcOrd="5" destOrd="0" presId="urn:microsoft.com/office/officeart/2018/2/layout/IconVerticalSolidList"/>
    <dgm:cxn modelId="{17DE3F8C-43E8-4BCA-BEB1-6370ACD464F5}" type="presParOf" srcId="{13CA3234-494C-481C-832D-A7F158E0174F}" destId="{EF41C761-9940-4C85-B3E5-988194751EAD}" srcOrd="6" destOrd="0" presId="urn:microsoft.com/office/officeart/2018/2/layout/IconVerticalSolidList"/>
    <dgm:cxn modelId="{0DA30E52-6CA7-4F35-9F46-61245F1E07B2}" type="presParOf" srcId="{EF41C761-9940-4C85-B3E5-988194751EAD}" destId="{2EF20B36-EA83-4C93-8ECD-6BAF7EBE4E9C}" srcOrd="0" destOrd="0" presId="urn:microsoft.com/office/officeart/2018/2/layout/IconVerticalSolidList"/>
    <dgm:cxn modelId="{9605AB44-F17C-4098-926F-6AE402AA9573}" type="presParOf" srcId="{EF41C761-9940-4C85-B3E5-988194751EAD}" destId="{90F0BD34-A301-4C0F-AF31-1018029805E8}" srcOrd="1" destOrd="0" presId="urn:microsoft.com/office/officeart/2018/2/layout/IconVerticalSolidList"/>
    <dgm:cxn modelId="{0F91225A-8CDB-4B90-AD0C-F3F6E66D6507}" type="presParOf" srcId="{EF41C761-9940-4C85-B3E5-988194751EAD}" destId="{12EFFB66-81A3-4691-B5FD-2CD21A44D4EC}" srcOrd="2" destOrd="0" presId="urn:microsoft.com/office/officeart/2018/2/layout/IconVerticalSolidList"/>
    <dgm:cxn modelId="{645BF4C9-3A8D-498F-8DD2-CC051B8959D3}" type="presParOf" srcId="{EF41C761-9940-4C85-B3E5-988194751EAD}" destId="{93BAAE3A-FADC-4D3B-A4CA-67920F3425C2}" srcOrd="3" destOrd="0" presId="urn:microsoft.com/office/officeart/2018/2/layout/IconVerticalSolidList"/>
    <dgm:cxn modelId="{64BD12CD-97B2-4B09-B325-C5CB4B96D739}" type="presParOf" srcId="{EF41C761-9940-4C85-B3E5-988194751EAD}" destId="{38920FA3-E070-4D60-B8A4-5A952F84E0B4}" srcOrd="4" destOrd="0" presId="urn:microsoft.com/office/officeart/2018/2/layout/IconVerticalSolidList"/>
    <dgm:cxn modelId="{4D73941A-2ED4-4B01-B78E-98BE394A0512}" type="presParOf" srcId="{13CA3234-494C-481C-832D-A7F158E0174F}" destId="{16CC9BD4-938D-4F7C-832B-D8C433B821C3}" srcOrd="7" destOrd="0" presId="urn:microsoft.com/office/officeart/2018/2/layout/IconVerticalSolidList"/>
    <dgm:cxn modelId="{3CDCDAA6-CF26-4459-A230-B97C2FE6B97B}" type="presParOf" srcId="{13CA3234-494C-481C-832D-A7F158E0174F}" destId="{150DCB6A-7C45-44FD-A47B-67628C3ED5C3}" srcOrd="8" destOrd="0" presId="urn:microsoft.com/office/officeart/2018/2/layout/IconVerticalSolidList"/>
    <dgm:cxn modelId="{930EF2F4-0115-4A6A-95CC-D241E72D1F01}" type="presParOf" srcId="{150DCB6A-7C45-44FD-A47B-67628C3ED5C3}" destId="{CA80B1AE-518D-4A60-AECD-F7BCDD3826C8}" srcOrd="0" destOrd="0" presId="urn:microsoft.com/office/officeart/2018/2/layout/IconVerticalSolidList"/>
    <dgm:cxn modelId="{A540E2C4-578C-4333-B7EF-E0C2B70A4EEB}" type="presParOf" srcId="{150DCB6A-7C45-44FD-A47B-67628C3ED5C3}" destId="{7A3C91C3-6A5B-4189-ACE3-5DA181BB4B0E}" srcOrd="1" destOrd="0" presId="urn:microsoft.com/office/officeart/2018/2/layout/IconVerticalSolidList"/>
    <dgm:cxn modelId="{AA677DA7-2D63-4A68-B391-BA6BBCE87911}" type="presParOf" srcId="{150DCB6A-7C45-44FD-A47B-67628C3ED5C3}" destId="{A34FC168-938E-4B91-8D72-1C230DD73C4D}" srcOrd="2" destOrd="0" presId="urn:microsoft.com/office/officeart/2018/2/layout/IconVerticalSolidList"/>
    <dgm:cxn modelId="{BADEBE8B-5220-4738-B31C-FD3B8B90DF45}" type="presParOf" srcId="{150DCB6A-7C45-44FD-A47B-67628C3ED5C3}" destId="{B1DDBD8A-A0B9-47E7-9A18-600E62A7FEB0}" srcOrd="3" destOrd="0" presId="urn:microsoft.com/office/officeart/2018/2/layout/IconVerticalSolidList"/>
    <dgm:cxn modelId="{F89DD772-F81D-4511-B754-671ACEAED6E6}" type="presParOf" srcId="{150DCB6A-7C45-44FD-A47B-67628C3ED5C3}" destId="{A405D48A-3F13-4CC9-BB27-021F4B5957CC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F7C48F-36DC-48ED-B302-317732D4490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8295F68-D093-475E-92B2-1446EDE8D9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Monday August 22</a:t>
          </a:r>
          <a:r>
            <a:rPr lang="en-US" baseline="30000" dirty="0"/>
            <a:t>nd</a:t>
          </a:r>
          <a:r>
            <a:rPr lang="en-US" dirty="0"/>
            <a:t>: </a:t>
          </a:r>
          <a:r>
            <a:rPr lang="en-US" b="0" i="0" dirty="0"/>
            <a:t>Python introduction, installing Anaconda, </a:t>
          </a:r>
          <a:r>
            <a:rPr lang="en-US" b="0" i="0" dirty="0" err="1"/>
            <a:t>Jupyter</a:t>
          </a:r>
          <a:r>
            <a:rPr lang="en-US" b="0" i="0" dirty="0"/>
            <a:t> notebooks</a:t>
          </a:r>
          <a:endParaRPr lang="en-US" dirty="0"/>
        </a:p>
      </dgm:t>
    </dgm:pt>
    <dgm:pt modelId="{E5027D79-F56A-48B6-A316-6D8DB2B43F88}" type="parTrans" cxnId="{78D8E21C-3A8E-4BFA-A56B-4ED4ED4CC423}">
      <dgm:prSet/>
      <dgm:spPr/>
      <dgm:t>
        <a:bodyPr/>
        <a:lstStyle/>
        <a:p>
          <a:endParaRPr lang="en-US"/>
        </a:p>
      </dgm:t>
    </dgm:pt>
    <dgm:pt modelId="{581D02DE-7B73-42F2-82A5-647D449616D0}" type="sibTrans" cxnId="{78D8E21C-3A8E-4BFA-A56B-4ED4ED4CC423}">
      <dgm:prSet/>
      <dgm:spPr/>
      <dgm:t>
        <a:bodyPr/>
        <a:lstStyle/>
        <a:p>
          <a:endParaRPr lang="en-US"/>
        </a:p>
      </dgm:t>
    </dgm:pt>
    <dgm:pt modelId="{A49ABB1B-0F6E-43EC-BBFD-D7D49CC24F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Marena Trinidad</a:t>
          </a:r>
        </a:p>
      </dgm:t>
    </dgm:pt>
    <dgm:pt modelId="{025F11AB-20E0-4410-A692-D2FF96475DF0}" type="parTrans" cxnId="{D60E536A-CB55-4568-9B80-0600A5266B2D}">
      <dgm:prSet/>
      <dgm:spPr/>
      <dgm:t>
        <a:bodyPr/>
        <a:lstStyle/>
        <a:p>
          <a:endParaRPr lang="en-US"/>
        </a:p>
      </dgm:t>
    </dgm:pt>
    <dgm:pt modelId="{0EF03593-F6BA-4BEC-97A9-E9789A5F67DA}" type="sibTrans" cxnId="{D60E536A-CB55-4568-9B80-0600A5266B2D}">
      <dgm:prSet/>
      <dgm:spPr/>
      <dgm:t>
        <a:bodyPr/>
        <a:lstStyle/>
        <a:p>
          <a:endParaRPr lang="en-US"/>
        </a:p>
      </dgm:t>
    </dgm:pt>
    <dgm:pt modelId="{70DE764D-915C-452D-A0CB-C540348DBA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Tuesday August 23</a:t>
          </a:r>
          <a:r>
            <a:rPr lang="en-US" baseline="30000" dirty="0"/>
            <a:t>rd</a:t>
          </a:r>
          <a:r>
            <a:rPr lang="en-US" dirty="0"/>
            <a:t>: </a:t>
          </a:r>
          <a:r>
            <a:rPr lang="en-US" b="0" i="0" dirty="0"/>
            <a:t>Loading, parsing, and exploring data</a:t>
          </a:r>
          <a:endParaRPr lang="en-US" dirty="0"/>
        </a:p>
      </dgm:t>
    </dgm:pt>
    <dgm:pt modelId="{BC28A0CA-2904-4A00-984F-1B28F24AD49F}" type="parTrans" cxnId="{529034A7-B158-4002-B8A0-94A24E223EB8}">
      <dgm:prSet/>
      <dgm:spPr/>
      <dgm:t>
        <a:bodyPr/>
        <a:lstStyle/>
        <a:p>
          <a:endParaRPr lang="en-US"/>
        </a:p>
      </dgm:t>
    </dgm:pt>
    <dgm:pt modelId="{570FDD52-C890-4C8F-9AC7-37ED14C644BA}" type="sibTrans" cxnId="{529034A7-B158-4002-B8A0-94A24E223EB8}">
      <dgm:prSet/>
      <dgm:spPr/>
      <dgm:t>
        <a:bodyPr/>
        <a:lstStyle/>
        <a:p>
          <a:endParaRPr lang="en-US"/>
        </a:p>
      </dgm:t>
    </dgm:pt>
    <dgm:pt modelId="{DB2B3D40-CF76-4B80-8891-8F7C8A65BB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Daniel </a:t>
          </a:r>
          <a:r>
            <a:rPr lang="en-US" sz="1600" dirty="0" err="1"/>
            <a:t>Zeiberg</a:t>
          </a:r>
          <a:endParaRPr lang="en-US" sz="1600" dirty="0"/>
        </a:p>
      </dgm:t>
    </dgm:pt>
    <dgm:pt modelId="{2B3CDA58-1961-4A9F-BCE5-683DA39ED2DB}" type="parTrans" cxnId="{FA4C1F1C-15EF-4864-B797-250C1E2DA7D3}">
      <dgm:prSet/>
      <dgm:spPr/>
      <dgm:t>
        <a:bodyPr/>
        <a:lstStyle/>
        <a:p>
          <a:endParaRPr lang="en-US"/>
        </a:p>
      </dgm:t>
    </dgm:pt>
    <dgm:pt modelId="{A80FE8AA-7499-444B-9A6C-09E4AC0C176D}" type="sibTrans" cxnId="{FA4C1F1C-15EF-4864-B797-250C1E2DA7D3}">
      <dgm:prSet/>
      <dgm:spPr/>
      <dgm:t>
        <a:bodyPr/>
        <a:lstStyle/>
        <a:p>
          <a:endParaRPr lang="en-US"/>
        </a:p>
      </dgm:t>
    </dgm:pt>
    <dgm:pt modelId="{26F80CC7-E34D-460B-98C7-50D4B9EA2D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Wednesday August 24</a:t>
          </a:r>
          <a:r>
            <a:rPr lang="en-US" baseline="30000" dirty="0"/>
            <a:t>th</a:t>
          </a:r>
          <a:r>
            <a:rPr lang="en-US" dirty="0"/>
            <a:t>: </a:t>
          </a:r>
          <a:r>
            <a:rPr lang="en-US" b="0" i="0" dirty="0"/>
            <a:t>Exploring data and model building</a:t>
          </a:r>
          <a:endParaRPr lang="en-US" dirty="0"/>
        </a:p>
      </dgm:t>
    </dgm:pt>
    <dgm:pt modelId="{E9E8B217-BC29-4AD1-B278-43D27DD4E0CF}" type="parTrans" cxnId="{969C6CB1-540B-4CC7-ACEC-CFC8FFD3CE3A}">
      <dgm:prSet/>
      <dgm:spPr/>
      <dgm:t>
        <a:bodyPr/>
        <a:lstStyle/>
        <a:p>
          <a:endParaRPr lang="en-US"/>
        </a:p>
      </dgm:t>
    </dgm:pt>
    <dgm:pt modelId="{68BE6F1F-DD64-469F-B2A1-C3FB08B3BEFF}" type="sibTrans" cxnId="{969C6CB1-540B-4CC7-ACEC-CFC8FFD3CE3A}">
      <dgm:prSet/>
      <dgm:spPr/>
      <dgm:t>
        <a:bodyPr/>
        <a:lstStyle/>
        <a:p>
          <a:endParaRPr lang="en-US"/>
        </a:p>
      </dgm:t>
    </dgm:pt>
    <dgm:pt modelId="{40E233EE-1F50-4F6D-B199-9DDA49217B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</a:t>
          </a:r>
          <a:r>
            <a:rPr lang="en-US" sz="1600" dirty="0" err="1"/>
            <a:t>Rashika</a:t>
          </a:r>
          <a:r>
            <a:rPr lang="en-US" sz="1600" dirty="0"/>
            <a:t> </a:t>
          </a:r>
          <a:r>
            <a:rPr lang="en-US" sz="1600" dirty="0" err="1"/>
            <a:t>Ramola</a:t>
          </a:r>
          <a:endParaRPr lang="en-US" sz="1600" dirty="0"/>
        </a:p>
      </dgm:t>
    </dgm:pt>
    <dgm:pt modelId="{0AE4EB8B-BAC6-4BD8-A4C9-878311D750D0}" type="parTrans" cxnId="{9744BCFF-ECE7-4C90-BA6C-1B4AEBB739ED}">
      <dgm:prSet/>
      <dgm:spPr/>
      <dgm:t>
        <a:bodyPr/>
        <a:lstStyle/>
        <a:p>
          <a:endParaRPr lang="en-US"/>
        </a:p>
      </dgm:t>
    </dgm:pt>
    <dgm:pt modelId="{5C1D1B79-FAF6-4D84-8AA9-B8A61F5E8194}" type="sibTrans" cxnId="{9744BCFF-ECE7-4C90-BA6C-1B4AEBB739ED}">
      <dgm:prSet/>
      <dgm:spPr/>
      <dgm:t>
        <a:bodyPr/>
        <a:lstStyle/>
        <a:p>
          <a:endParaRPr lang="en-US"/>
        </a:p>
      </dgm:t>
    </dgm:pt>
    <dgm:pt modelId="{76E15C99-749A-4821-B755-DA09B93100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Thursday August 25</a:t>
          </a:r>
          <a:r>
            <a:rPr lang="en-US" baseline="30000" dirty="0"/>
            <a:t>th</a:t>
          </a:r>
          <a:r>
            <a:rPr lang="en-US" dirty="0"/>
            <a:t>: </a:t>
          </a:r>
          <a:r>
            <a:rPr lang="en-US" b="0" i="0" dirty="0"/>
            <a:t>Model building and evaluation</a:t>
          </a:r>
          <a:endParaRPr lang="en-US" dirty="0"/>
        </a:p>
      </dgm:t>
    </dgm:pt>
    <dgm:pt modelId="{90A83857-DAEC-4A1B-A188-9A4D3A1F2832}" type="parTrans" cxnId="{594580CB-F67A-40F8-A59B-58480AEF0DBA}">
      <dgm:prSet/>
      <dgm:spPr/>
      <dgm:t>
        <a:bodyPr/>
        <a:lstStyle/>
        <a:p>
          <a:endParaRPr lang="en-US"/>
        </a:p>
      </dgm:t>
    </dgm:pt>
    <dgm:pt modelId="{476EE8FB-2526-49D5-B7E7-28C95B6E070F}" type="sibTrans" cxnId="{594580CB-F67A-40F8-A59B-58480AEF0DBA}">
      <dgm:prSet/>
      <dgm:spPr/>
      <dgm:t>
        <a:bodyPr/>
        <a:lstStyle/>
        <a:p>
          <a:endParaRPr lang="en-US"/>
        </a:p>
      </dgm:t>
    </dgm:pt>
    <dgm:pt modelId="{783F5F78-C13D-4031-8AB7-799691611F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Daniel </a:t>
          </a:r>
          <a:r>
            <a:rPr lang="en-US" sz="1600" dirty="0" err="1"/>
            <a:t>Zeiberg</a:t>
          </a:r>
          <a:endParaRPr lang="en-US" sz="1600" dirty="0"/>
        </a:p>
      </dgm:t>
    </dgm:pt>
    <dgm:pt modelId="{79B08E2D-B425-4BA4-AA06-428B263049ED}" type="parTrans" cxnId="{467C999B-50E2-4C37-B8E3-8DC45348BC02}">
      <dgm:prSet/>
      <dgm:spPr/>
      <dgm:t>
        <a:bodyPr/>
        <a:lstStyle/>
        <a:p>
          <a:endParaRPr lang="en-US"/>
        </a:p>
      </dgm:t>
    </dgm:pt>
    <dgm:pt modelId="{ADCE943D-01A9-4F95-85D9-1D9118A40738}" type="sibTrans" cxnId="{467C999B-50E2-4C37-B8E3-8DC45348BC02}">
      <dgm:prSet/>
      <dgm:spPr/>
      <dgm:t>
        <a:bodyPr/>
        <a:lstStyle/>
        <a:p>
          <a:endParaRPr lang="en-US"/>
        </a:p>
      </dgm:t>
    </dgm:pt>
    <dgm:pt modelId="{61637F67-4E11-4C4F-98BC-CA393378BD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Friday August 25</a:t>
          </a:r>
          <a:r>
            <a:rPr lang="en-US" baseline="30000" dirty="0"/>
            <a:t>th</a:t>
          </a:r>
          <a:r>
            <a:rPr lang="en-US" dirty="0"/>
            <a:t>: </a:t>
          </a:r>
          <a:r>
            <a:rPr lang="en-US" b="0" i="0" dirty="0"/>
            <a:t>Forming prediction teams, handling MLD/ARSA CAGI challenge datasets</a:t>
          </a:r>
          <a:endParaRPr lang="en-US" dirty="0"/>
        </a:p>
      </dgm:t>
    </dgm:pt>
    <dgm:pt modelId="{ABAFB950-F3AF-4264-A29A-4C8BB8278DB0}" type="parTrans" cxnId="{A7ED0481-B1D8-4D67-8B55-D5BC7F433053}">
      <dgm:prSet/>
      <dgm:spPr/>
      <dgm:t>
        <a:bodyPr/>
        <a:lstStyle/>
        <a:p>
          <a:endParaRPr lang="en-US"/>
        </a:p>
      </dgm:t>
    </dgm:pt>
    <dgm:pt modelId="{11F6D4BE-F250-4835-AABC-58D3B1764132}" type="sibTrans" cxnId="{A7ED0481-B1D8-4D67-8B55-D5BC7F433053}">
      <dgm:prSet/>
      <dgm:spPr/>
      <dgm:t>
        <a:bodyPr/>
        <a:lstStyle/>
        <a:p>
          <a:endParaRPr lang="en-US"/>
        </a:p>
      </dgm:t>
    </dgm:pt>
    <dgm:pt modelId="{67769A6A-BE66-46B3-A09B-99C30F2CCC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Lecturer: Wyatt Clark</a:t>
          </a:r>
        </a:p>
      </dgm:t>
    </dgm:pt>
    <dgm:pt modelId="{F6F6A462-C46A-4510-9109-D73AA67F3A97}" type="parTrans" cxnId="{5C48B001-ED1F-4012-98A8-F620816C3A12}">
      <dgm:prSet/>
      <dgm:spPr/>
      <dgm:t>
        <a:bodyPr/>
        <a:lstStyle/>
        <a:p>
          <a:endParaRPr lang="en-US"/>
        </a:p>
      </dgm:t>
    </dgm:pt>
    <dgm:pt modelId="{162281A7-08F1-4B09-9882-147AA48C825B}" type="sibTrans" cxnId="{5C48B001-ED1F-4012-98A8-F620816C3A12}">
      <dgm:prSet/>
      <dgm:spPr/>
      <dgm:t>
        <a:bodyPr/>
        <a:lstStyle/>
        <a:p>
          <a:endParaRPr lang="en-US"/>
        </a:p>
      </dgm:t>
    </dgm:pt>
    <dgm:pt modelId="{13CA3234-494C-481C-832D-A7F158E0174F}" type="pres">
      <dgm:prSet presAssocID="{1DF7C48F-36DC-48ED-B302-317732D44900}" presName="root" presStyleCnt="0">
        <dgm:presLayoutVars>
          <dgm:dir/>
          <dgm:resizeHandles val="exact"/>
        </dgm:presLayoutVars>
      </dgm:prSet>
      <dgm:spPr/>
    </dgm:pt>
    <dgm:pt modelId="{697D6DB5-092F-4809-A929-86BAD069C9C6}" type="pres">
      <dgm:prSet presAssocID="{E8295F68-D093-475E-92B2-1446EDE8D9D2}" presName="compNode" presStyleCnt="0"/>
      <dgm:spPr/>
    </dgm:pt>
    <dgm:pt modelId="{11A723F3-FE72-4E70-A86D-F4AAD6422683}" type="pres">
      <dgm:prSet presAssocID="{E8295F68-D093-475E-92B2-1446EDE8D9D2}" presName="bgRect" presStyleLbl="bgShp" presStyleIdx="0" presStyleCnt="5"/>
      <dgm:spPr/>
    </dgm:pt>
    <dgm:pt modelId="{2968DEB4-AC01-476E-8799-DA5556951FD3}" type="pres">
      <dgm:prSet presAssocID="{E8295F68-D093-475E-92B2-1446EDE8D9D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0659C1EF-05E0-4543-9D43-0951A4BFEE63}" type="pres">
      <dgm:prSet presAssocID="{E8295F68-D093-475E-92B2-1446EDE8D9D2}" presName="spaceRect" presStyleCnt="0"/>
      <dgm:spPr/>
    </dgm:pt>
    <dgm:pt modelId="{B617B5BF-B7A2-493F-B78C-E7494D68EAC4}" type="pres">
      <dgm:prSet presAssocID="{E8295F68-D093-475E-92B2-1446EDE8D9D2}" presName="parTx" presStyleLbl="revTx" presStyleIdx="0" presStyleCnt="10">
        <dgm:presLayoutVars>
          <dgm:chMax val="0"/>
          <dgm:chPref val="0"/>
        </dgm:presLayoutVars>
      </dgm:prSet>
      <dgm:spPr/>
    </dgm:pt>
    <dgm:pt modelId="{C2724CB3-3C65-483D-81CC-EFFD2038925D}" type="pres">
      <dgm:prSet presAssocID="{E8295F68-D093-475E-92B2-1446EDE8D9D2}" presName="desTx" presStyleLbl="revTx" presStyleIdx="1" presStyleCnt="10">
        <dgm:presLayoutVars/>
      </dgm:prSet>
      <dgm:spPr/>
    </dgm:pt>
    <dgm:pt modelId="{508946DA-4C6C-4140-BEFA-BFBB8FC76A7D}" type="pres">
      <dgm:prSet presAssocID="{581D02DE-7B73-42F2-82A5-647D449616D0}" presName="sibTrans" presStyleCnt="0"/>
      <dgm:spPr/>
    </dgm:pt>
    <dgm:pt modelId="{5F993D1E-2CB5-4461-A40E-7F25F651D35D}" type="pres">
      <dgm:prSet presAssocID="{70DE764D-915C-452D-A0CB-C540348DBAD8}" presName="compNode" presStyleCnt="0"/>
      <dgm:spPr/>
    </dgm:pt>
    <dgm:pt modelId="{41D1B7A2-3130-4EFC-AABF-B90DF82820BB}" type="pres">
      <dgm:prSet presAssocID="{70DE764D-915C-452D-A0CB-C540348DBAD8}" presName="bgRect" presStyleLbl="bgShp" presStyleIdx="1" presStyleCnt="5"/>
      <dgm:spPr/>
    </dgm:pt>
    <dgm:pt modelId="{FC232399-1BFC-4184-A05C-336D2120EF87}" type="pres">
      <dgm:prSet presAssocID="{70DE764D-915C-452D-A0CB-C540348DBAD8}" presName="iconRect" presStyleLbl="node1" presStyleIdx="1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A51450C8-E6F3-412C-BC59-2ADBED4EFCDC}" type="pres">
      <dgm:prSet presAssocID="{70DE764D-915C-452D-A0CB-C540348DBAD8}" presName="spaceRect" presStyleCnt="0"/>
      <dgm:spPr/>
    </dgm:pt>
    <dgm:pt modelId="{74BDA640-188F-4D62-9265-C2D6E46E607F}" type="pres">
      <dgm:prSet presAssocID="{70DE764D-915C-452D-A0CB-C540348DBAD8}" presName="parTx" presStyleLbl="revTx" presStyleIdx="2" presStyleCnt="10">
        <dgm:presLayoutVars>
          <dgm:chMax val="0"/>
          <dgm:chPref val="0"/>
        </dgm:presLayoutVars>
      </dgm:prSet>
      <dgm:spPr/>
    </dgm:pt>
    <dgm:pt modelId="{615CCCDD-2401-4B88-9B9E-1E9D2DF837E6}" type="pres">
      <dgm:prSet presAssocID="{70DE764D-915C-452D-A0CB-C540348DBAD8}" presName="desTx" presStyleLbl="revTx" presStyleIdx="3" presStyleCnt="10">
        <dgm:presLayoutVars/>
      </dgm:prSet>
      <dgm:spPr/>
    </dgm:pt>
    <dgm:pt modelId="{5CA053C2-4779-404B-BDCE-E51891720CAF}" type="pres">
      <dgm:prSet presAssocID="{570FDD52-C890-4C8F-9AC7-37ED14C644BA}" presName="sibTrans" presStyleCnt="0"/>
      <dgm:spPr/>
    </dgm:pt>
    <dgm:pt modelId="{9BF9F5B6-B670-47E7-AE04-2A04514732DC}" type="pres">
      <dgm:prSet presAssocID="{26F80CC7-E34D-460B-98C7-50D4B9EA2D2D}" presName="compNode" presStyleCnt="0"/>
      <dgm:spPr/>
    </dgm:pt>
    <dgm:pt modelId="{9481AF0C-3CC2-4C6A-9E87-E719B13DE00B}" type="pres">
      <dgm:prSet presAssocID="{26F80CC7-E34D-460B-98C7-50D4B9EA2D2D}" presName="bgRect" presStyleLbl="bgShp" presStyleIdx="2" presStyleCnt="5"/>
      <dgm:spPr/>
    </dgm:pt>
    <dgm:pt modelId="{04BD9DB6-D6A9-4C13-A5C8-6B5915258DC5}" type="pres">
      <dgm:prSet presAssocID="{26F80CC7-E34D-460B-98C7-50D4B9EA2D2D}" presName="iconRect" presStyleLbl="node1" presStyleIdx="2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E5AB6DFA-11B6-4D80-93E7-555D9960029E}" type="pres">
      <dgm:prSet presAssocID="{26F80CC7-E34D-460B-98C7-50D4B9EA2D2D}" presName="spaceRect" presStyleCnt="0"/>
      <dgm:spPr/>
    </dgm:pt>
    <dgm:pt modelId="{8A1D3992-4AEA-4CA6-B4B9-FB1B43FFE2C2}" type="pres">
      <dgm:prSet presAssocID="{26F80CC7-E34D-460B-98C7-50D4B9EA2D2D}" presName="parTx" presStyleLbl="revTx" presStyleIdx="4" presStyleCnt="10">
        <dgm:presLayoutVars>
          <dgm:chMax val="0"/>
          <dgm:chPref val="0"/>
        </dgm:presLayoutVars>
      </dgm:prSet>
      <dgm:spPr/>
    </dgm:pt>
    <dgm:pt modelId="{A8540A5A-079F-4F56-9607-BD39375D84B2}" type="pres">
      <dgm:prSet presAssocID="{26F80CC7-E34D-460B-98C7-50D4B9EA2D2D}" presName="desTx" presStyleLbl="revTx" presStyleIdx="5" presStyleCnt="10">
        <dgm:presLayoutVars/>
      </dgm:prSet>
      <dgm:spPr/>
    </dgm:pt>
    <dgm:pt modelId="{A8668278-2DD7-4BA8-9FAB-706FC4CFA6B0}" type="pres">
      <dgm:prSet presAssocID="{68BE6F1F-DD64-469F-B2A1-C3FB08B3BEFF}" presName="sibTrans" presStyleCnt="0"/>
      <dgm:spPr/>
    </dgm:pt>
    <dgm:pt modelId="{EF41C761-9940-4C85-B3E5-988194751EAD}" type="pres">
      <dgm:prSet presAssocID="{76E15C99-749A-4821-B755-DA09B93100B8}" presName="compNode" presStyleCnt="0"/>
      <dgm:spPr/>
    </dgm:pt>
    <dgm:pt modelId="{2EF20B36-EA83-4C93-8ECD-6BAF7EBE4E9C}" type="pres">
      <dgm:prSet presAssocID="{76E15C99-749A-4821-B755-DA09B93100B8}" presName="bgRect" presStyleLbl="bgShp" presStyleIdx="3" presStyleCnt="5"/>
      <dgm:spPr/>
    </dgm:pt>
    <dgm:pt modelId="{90F0BD34-A301-4C0F-AF31-1018029805E8}" type="pres">
      <dgm:prSet presAssocID="{76E15C99-749A-4821-B755-DA09B93100B8}" presName="iconRect" presStyleLbl="node1" presStyleIdx="3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12EFFB66-81A3-4691-B5FD-2CD21A44D4EC}" type="pres">
      <dgm:prSet presAssocID="{76E15C99-749A-4821-B755-DA09B93100B8}" presName="spaceRect" presStyleCnt="0"/>
      <dgm:spPr/>
    </dgm:pt>
    <dgm:pt modelId="{93BAAE3A-FADC-4D3B-A4CA-67920F3425C2}" type="pres">
      <dgm:prSet presAssocID="{76E15C99-749A-4821-B755-DA09B93100B8}" presName="parTx" presStyleLbl="revTx" presStyleIdx="6" presStyleCnt="10">
        <dgm:presLayoutVars>
          <dgm:chMax val="0"/>
          <dgm:chPref val="0"/>
        </dgm:presLayoutVars>
      </dgm:prSet>
      <dgm:spPr/>
    </dgm:pt>
    <dgm:pt modelId="{38920FA3-E070-4D60-B8A4-5A952F84E0B4}" type="pres">
      <dgm:prSet presAssocID="{76E15C99-749A-4821-B755-DA09B93100B8}" presName="desTx" presStyleLbl="revTx" presStyleIdx="7" presStyleCnt="10">
        <dgm:presLayoutVars/>
      </dgm:prSet>
      <dgm:spPr/>
    </dgm:pt>
    <dgm:pt modelId="{16CC9BD4-938D-4F7C-832B-D8C433B821C3}" type="pres">
      <dgm:prSet presAssocID="{476EE8FB-2526-49D5-B7E7-28C95B6E070F}" presName="sibTrans" presStyleCnt="0"/>
      <dgm:spPr/>
    </dgm:pt>
    <dgm:pt modelId="{150DCB6A-7C45-44FD-A47B-67628C3ED5C3}" type="pres">
      <dgm:prSet presAssocID="{61637F67-4E11-4C4F-98BC-CA393378BD04}" presName="compNode" presStyleCnt="0"/>
      <dgm:spPr/>
    </dgm:pt>
    <dgm:pt modelId="{CA80B1AE-518D-4A60-AECD-F7BCDD3826C8}" type="pres">
      <dgm:prSet presAssocID="{61637F67-4E11-4C4F-98BC-CA393378BD04}" presName="bgRect" presStyleLbl="bgShp" presStyleIdx="4" presStyleCnt="5"/>
      <dgm:spPr/>
    </dgm:pt>
    <dgm:pt modelId="{7A3C91C3-6A5B-4189-ACE3-5DA181BB4B0E}" type="pres">
      <dgm:prSet presAssocID="{61637F67-4E11-4C4F-98BC-CA393378BD04}" presName="iconRect" presStyleLbl="node1" presStyleIdx="4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A34FC168-938E-4B91-8D72-1C230DD73C4D}" type="pres">
      <dgm:prSet presAssocID="{61637F67-4E11-4C4F-98BC-CA393378BD04}" presName="spaceRect" presStyleCnt="0"/>
      <dgm:spPr/>
    </dgm:pt>
    <dgm:pt modelId="{B1DDBD8A-A0B9-47E7-9A18-600E62A7FEB0}" type="pres">
      <dgm:prSet presAssocID="{61637F67-4E11-4C4F-98BC-CA393378BD04}" presName="parTx" presStyleLbl="revTx" presStyleIdx="8" presStyleCnt="10">
        <dgm:presLayoutVars>
          <dgm:chMax val="0"/>
          <dgm:chPref val="0"/>
        </dgm:presLayoutVars>
      </dgm:prSet>
      <dgm:spPr/>
    </dgm:pt>
    <dgm:pt modelId="{A405D48A-3F13-4CC9-BB27-021F4B5957CC}" type="pres">
      <dgm:prSet presAssocID="{61637F67-4E11-4C4F-98BC-CA393378BD04}" presName="desTx" presStyleLbl="revTx" presStyleIdx="9" presStyleCnt="10">
        <dgm:presLayoutVars/>
      </dgm:prSet>
      <dgm:spPr/>
    </dgm:pt>
  </dgm:ptLst>
  <dgm:cxnLst>
    <dgm:cxn modelId="{5C48B001-ED1F-4012-98A8-F620816C3A12}" srcId="{61637F67-4E11-4C4F-98BC-CA393378BD04}" destId="{67769A6A-BE66-46B3-A09B-99C30F2CCCCF}" srcOrd="0" destOrd="0" parTransId="{F6F6A462-C46A-4510-9109-D73AA67F3A97}" sibTransId="{162281A7-08F1-4B09-9882-147AA48C825B}"/>
    <dgm:cxn modelId="{477CA307-8786-48FB-B879-016C989DFF0F}" type="presOf" srcId="{61637F67-4E11-4C4F-98BC-CA393378BD04}" destId="{B1DDBD8A-A0B9-47E7-9A18-600E62A7FEB0}" srcOrd="0" destOrd="0" presId="urn:microsoft.com/office/officeart/2018/2/layout/IconVerticalSolidList"/>
    <dgm:cxn modelId="{FA4C1F1C-15EF-4864-B797-250C1E2DA7D3}" srcId="{70DE764D-915C-452D-A0CB-C540348DBAD8}" destId="{DB2B3D40-CF76-4B80-8891-8F7C8A65BBD6}" srcOrd="0" destOrd="0" parTransId="{2B3CDA58-1961-4A9F-BCE5-683DA39ED2DB}" sibTransId="{A80FE8AA-7499-444B-9A6C-09E4AC0C176D}"/>
    <dgm:cxn modelId="{78D8E21C-3A8E-4BFA-A56B-4ED4ED4CC423}" srcId="{1DF7C48F-36DC-48ED-B302-317732D44900}" destId="{E8295F68-D093-475E-92B2-1446EDE8D9D2}" srcOrd="0" destOrd="0" parTransId="{E5027D79-F56A-48B6-A316-6D8DB2B43F88}" sibTransId="{581D02DE-7B73-42F2-82A5-647D449616D0}"/>
    <dgm:cxn modelId="{8294442D-2FD6-4B93-B46E-4660909F8BC0}" type="presOf" srcId="{26F80CC7-E34D-460B-98C7-50D4B9EA2D2D}" destId="{8A1D3992-4AEA-4CA6-B4B9-FB1B43FFE2C2}" srcOrd="0" destOrd="0" presId="urn:microsoft.com/office/officeart/2018/2/layout/IconVerticalSolidList"/>
    <dgm:cxn modelId="{FB99D14C-A75D-419A-A035-A49ED6257864}" type="presOf" srcId="{40E233EE-1F50-4F6D-B199-9DDA49217BF6}" destId="{A8540A5A-079F-4F56-9607-BD39375D84B2}" srcOrd="0" destOrd="0" presId="urn:microsoft.com/office/officeart/2018/2/layout/IconVerticalSolidList"/>
    <dgm:cxn modelId="{7622134F-72B3-4741-8C51-CF859A1DF97C}" type="presOf" srcId="{DB2B3D40-CF76-4B80-8891-8F7C8A65BBD6}" destId="{615CCCDD-2401-4B88-9B9E-1E9D2DF837E6}" srcOrd="0" destOrd="0" presId="urn:microsoft.com/office/officeart/2018/2/layout/IconVerticalSolidList"/>
    <dgm:cxn modelId="{4D4B2451-382A-43D0-82C4-CE2E03264FCD}" type="presOf" srcId="{A49ABB1B-0F6E-43EC-BBFD-D7D49CC24F90}" destId="{C2724CB3-3C65-483D-81CC-EFFD2038925D}" srcOrd="0" destOrd="0" presId="urn:microsoft.com/office/officeart/2018/2/layout/IconVerticalSolidList"/>
    <dgm:cxn modelId="{1ACDB65B-DA50-47CA-8475-432E08586EF7}" type="presOf" srcId="{E8295F68-D093-475E-92B2-1446EDE8D9D2}" destId="{B617B5BF-B7A2-493F-B78C-E7494D68EAC4}" srcOrd="0" destOrd="0" presId="urn:microsoft.com/office/officeart/2018/2/layout/IconVerticalSolidList"/>
    <dgm:cxn modelId="{D60E536A-CB55-4568-9B80-0600A5266B2D}" srcId="{E8295F68-D093-475E-92B2-1446EDE8D9D2}" destId="{A49ABB1B-0F6E-43EC-BBFD-D7D49CC24F90}" srcOrd="0" destOrd="0" parTransId="{025F11AB-20E0-4410-A692-D2FF96475DF0}" sibTransId="{0EF03593-F6BA-4BEC-97A9-E9789A5F67DA}"/>
    <dgm:cxn modelId="{C55AA070-576F-4C01-9D11-4F2250DF80B7}" type="presOf" srcId="{1DF7C48F-36DC-48ED-B302-317732D44900}" destId="{13CA3234-494C-481C-832D-A7F158E0174F}" srcOrd="0" destOrd="0" presId="urn:microsoft.com/office/officeart/2018/2/layout/IconVerticalSolidList"/>
    <dgm:cxn modelId="{0B99AC78-55A2-42FC-98CC-3FF6B4BA8038}" type="presOf" srcId="{783F5F78-C13D-4031-8AB7-799691611FF6}" destId="{38920FA3-E070-4D60-B8A4-5A952F84E0B4}" srcOrd="0" destOrd="0" presId="urn:microsoft.com/office/officeart/2018/2/layout/IconVerticalSolidList"/>
    <dgm:cxn modelId="{A7ED0481-B1D8-4D67-8B55-D5BC7F433053}" srcId="{1DF7C48F-36DC-48ED-B302-317732D44900}" destId="{61637F67-4E11-4C4F-98BC-CA393378BD04}" srcOrd="4" destOrd="0" parTransId="{ABAFB950-F3AF-4264-A29A-4C8BB8278DB0}" sibTransId="{11F6D4BE-F250-4835-AABC-58D3B1764132}"/>
    <dgm:cxn modelId="{F0F5CB92-76AA-46E2-B05E-6AE8B3A1B241}" type="presOf" srcId="{70DE764D-915C-452D-A0CB-C540348DBAD8}" destId="{74BDA640-188F-4D62-9265-C2D6E46E607F}" srcOrd="0" destOrd="0" presId="urn:microsoft.com/office/officeart/2018/2/layout/IconVerticalSolidList"/>
    <dgm:cxn modelId="{467C999B-50E2-4C37-B8E3-8DC45348BC02}" srcId="{76E15C99-749A-4821-B755-DA09B93100B8}" destId="{783F5F78-C13D-4031-8AB7-799691611FF6}" srcOrd="0" destOrd="0" parTransId="{79B08E2D-B425-4BA4-AA06-428B263049ED}" sibTransId="{ADCE943D-01A9-4F95-85D9-1D9118A40738}"/>
    <dgm:cxn modelId="{529034A7-B158-4002-B8A0-94A24E223EB8}" srcId="{1DF7C48F-36DC-48ED-B302-317732D44900}" destId="{70DE764D-915C-452D-A0CB-C540348DBAD8}" srcOrd="1" destOrd="0" parTransId="{BC28A0CA-2904-4A00-984F-1B28F24AD49F}" sibTransId="{570FDD52-C890-4C8F-9AC7-37ED14C644BA}"/>
    <dgm:cxn modelId="{969C6CB1-540B-4CC7-ACEC-CFC8FFD3CE3A}" srcId="{1DF7C48F-36DC-48ED-B302-317732D44900}" destId="{26F80CC7-E34D-460B-98C7-50D4B9EA2D2D}" srcOrd="2" destOrd="0" parTransId="{E9E8B217-BC29-4AD1-B278-43D27DD4E0CF}" sibTransId="{68BE6F1F-DD64-469F-B2A1-C3FB08B3BEFF}"/>
    <dgm:cxn modelId="{594580CB-F67A-40F8-A59B-58480AEF0DBA}" srcId="{1DF7C48F-36DC-48ED-B302-317732D44900}" destId="{76E15C99-749A-4821-B755-DA09B93100B8}" srcOrd="3" destOrd="0" parTransId="{90A83857-DAEC-4A1B-A188-9A4D3A1F2832}" sibTransId="{476EE8FB-2526-49D5-B7E7-28C95B6E070F}"/>
    <dgm:cxn modelId="{A4C0C8D1-8D89-4B17-B81B-121CBBAC3B90}" type="presOf" srcId="{76E15C99-749A-4821-B755-DA09B93100B8}" destId="{93BAAE3A-FADC-4D3B-A4CA-67920F3425C2}" srcOrd="0" destOrd="0" presId="urn:microsoft.com/office/officeart/2018/2/layout/IconVerticalSolidList"/>
    <dgm:cxn modelId="{C52107EE-7892-4800-BC22-1D7BCD5AB338}" type="presOf" srcId="{67769A6A-BE66-46B3-A09B-99C30F2CCCCF}" destId="{A405D48A-3F13-4CC9-BB27-021F4B5957CC}" srcOrd="0" destOrd="0" presId="urn:microsoft.com/office/officeart/2018/2/layout/IconVerticalSolidList"/>
    <dgm:cxn modelId="{9744BCFF-ECE7-4C90-BA6C-1B4AEBB739ED}" srcId="{26F80CC7-E34D-460B-98C7-50D4B9EA2D2D}" destId="{40E233EE-1F50-4F6D-B199-9DDA49217BF6}" srcOrd="0" destOrd="0" parTransId="{0AE4EB8B-BAC6-4BD8-A4C9-878311D750D0}" sibTransId="{5C1D1B79-FAF6-4D84-8AA9-B8A61F5E8194}"/>
    <dgm:cxn modelId="{E7D7E24F-20C8-465D-8369-6D54C326CB48}" type="presParOf" srcId="{13CA3234-494C-481C-832D-A7F158E0174F}" destId="{697D6DB5-092F-4809-A929-86BAD069C9C6}" srcOrd="0" destOrd="0" presId="urn:microsoft.com/office/officeart/2018/2/layout/IconVerticalSolidList"/>
    <dgm:cxn modelId="{72652FCC-B62C-48F4-8DA3-861622113D6A}" type="presParOf" srcId="{697D6DB5-092F-4809-A929-86BAD069C9C6}" destId="{11A723F3-FE72-4E70-A86D-F4AAD6422683}" srcOrd="0" destOrd="0" presId="urn:microsoft.com/office/officeart/2018/2/layout/IconVerticalSolidList"/>
    <dgm:cxn modelId="{F3690EE9-BC3F-40C9-B1C6-317485A38B3C}" type="presParOf" srcId="{697D6DB5-092F-4809-A929-86BAD069C9C6}" destId="{2968DEB4-AC01-476E-8799-DA5556951FD3}" srcOrd="1" destOrd="0" presId="urn:microsoft.com/office/officeart/2018/2/layout/IconVerticalSolidList"/>
    <dgm:cxn modelId="{E4D96C0F-07B2-447F-9928-65398D7A6E90}" type="presParOf" srcId="{697D6DB5-092F-4809-A929-86BAD069C9C6}" destId="{0659C1EF-05E0-4543-9D43-0951A4BFEE63}" srcOrd="2" destOrd="0" presId="urn:microsoft.com/office/officeart/2018/2/layout/IconVerticalSolidList"/>
    <dgm:cxn modelId="{584DFC69-AAB8-4BBD-918F-D73318B8E279}" type="presParOf" srcId="{697D6DB5-092F-4809-A929-86BAD069C9C6}" destId="{B617B5BF-B7A2-493F-B78C-E7494D68EAC4}" srcOrd="3" destOrd="0" presId="urn:microsoft.com/office/officeart/2018/2/layout/IconVerticalSolidList"/>
    <dgm:cxn modelId="{8887729C-C665-460F-A2D1-D4469399BA11}" type="presParOf" srcId="{697D6DB5-092F-4809-A929-86BAD069C9C6}" destId="{C2724CB3-3C65-483D-81CC-EFFD2038925D}" srcOrd="4" destOrd="0" presId="urn:microsoft.com/office/officeart/2018/2/layout/IconVerticalSolidList"/>
    <dgm:cxn modelId="{7230CD13-3E14-446D-9285-60D3519F3954}" type="presParOf" srcId="{13CA3234-494C-481C-832D-A7F158E0174F}" destId="{508946DA-4C6C-4140-BEFA-BFBB8FC76A7D}" srcOrd="1" destOrd="0" presId="urn:microsoft.com/office/officeart/2018/2/layout/IconVerticalSolidList"/>
    <dgm:cxn modelId="{9F8952C1-0B48-452B-942C-9D38F9567884}" type="presParOf" srcId="{13CA3234-494C-481C-832D-A7F158E0174F}" destId="{5F993D1E-2CB5-4461-A40E-7F25F651D35D}" srcOrd="2" destOrd="0" presId="urn:microsoft.com/office/officeart/2018/2/layout/IconVerticalSolidList"/>
    <dgm:cxn modelId="{3F51B697-3C8B-40BA-AF5C-2B5A8A6DDB49}" type="presParOf" srcId="{5F993D1E-2CB5-4461-A40E-7F25F651D35D}" destId="{41D1B7A2-3130-4EFC-AABF-B90DF82820BB}" srcOrd="0" destOrd="0" presId="urn:microsoft.com/office/officeart/2018/2/layout/IconVerticalSolidList"/>
    <dgm:cxn modelId="{D2D230CB-4906-4EA4-8E82-011F41BC7B48}" type="presParOf" srcId="{5F993D1E-2CB5-4461-A40E-7F25F651D35D}" destId="{FC232399-1BFC-4184-A05C-336D2120EF87}" srcOrd="1" destOrd="0" presId="urn:microsoft.com/office/officeart/2018/2/layout/IconVerticalSolidList"/>
    <dgm:cxn modelId="{03D1EE1C-FB74-4111-B899-B55AFFC17353}" type="presParOf" srcId="{5F993D1E-2CB5-4461-A40E-7F25F651D35D}" destId="{A51450C8-E6F3-412C-BC59-2ADBED4EFCDC}" srcOrd="2" destOrd="0" presId="urn:microsoft.com/office/officeart/2018/2/layout/IconVerticalSolidList"/>
    <dgm:cxn modelId="{B400FF1A-636E-4CA4-93BF-94DD74EE4701}" type="presParOf" srcId="{5F993D1E-2CB5-4461-A40E-7F25F651D35D}" destId="{74BDA640-188F-4D62-9265-C2D6E46E607F}" srcOrd="3" destOrd="0" presId="urn:microsoft.com/office/officeart/2018/2/layout/IconVerticalSolidList"/>
    <dgm:cxn modelId="{0B29E686-8CE2-48FD-A7D5-F3BC9F36A189}" type="presParOf" srcId="{5F993D1E-2CB5-4461-A40E-7F25F651D35D}" destId="{615CCCDD-2401-4B88-9B9E-1E9D2DF837E6}" srcOrd="4" destOrd="0" presId="urn:microsoft.com/office/officeart/2018/2/layout/IconVerticalSolidList"/>
    <dgm:cxn modelId="{DF3A0814-70A1-45CE-8DFD-69780F950DDD}" type="presParOf" srcId="{13CA3234-494C-481C-832D-A7F158E0174F}" destId="{5CA053C2-4779-404B-BDCE-E51891720CAF}" srcOrd="3" destOrd="0" presId="urn:microsoft.com/office/officeart/2018/2/layout/IconVerticalSolidList"/>
    <dgm:cxn modelId="{37E345CC-3AB5-43D3-A967-665D816D8FD0}" type="presParOf" srcId="{13CA3234-494C-481C-832D-A7F158E0174F}" destId="{9BF9F5B6-B670-47E7-AE04-2A04514732DC}" srcOrd="4" destOrd="0" presId="urn:microsoft.com/office/officeart/2018/2/layout/IconVerticalSolidList"/>
    <dgm:cxn modelId="{815F4309-35FC-423C-8A53-4B49C5DDC193}" type="presParOf" srcId="{9BF9F5B6-B670-47E7-AE04-2A04514732DC}" destId="{9481AF0C-3CC2-4C6A-9E87-E719B13DE00B}" srcOrd="0" destOrd="0" presId="urn:microsoft.com/office/officeart/2018/2/layout/IconVerticalSolidList"/>
    <dgm:cxn modelId="{1BD5ADB2-050B-4D4F-85C2-20E3C84A97DD}" type="presParOf" srcId="{9BF9F5B6-B670-47E7-AE04-2A04514732DC}" destId="{04BD9DB6-D6A9-4C13-A5C8-6B5915258DC5}" srcOrd="1" destOrd="0" presId="urn:microsoft.com/office/officeart/2018/2/layout/IconVerticalSolidList"/>
    <dgm:cxn modelId="{7B74FD3F-896E-4016-90FF-C16F4245BECA}" type="presParOf" srcId="{9BF9F5B6-B670-47E7-AE04-2A04514732DC}" destId="{E5AB6DFA-11B6-4D80-93E7-555D9960029E}" srcOrd="2" destOrd="0" presId="urn:microsoft.com/office/officeart/2018/2/layout/IconVerticalSolidList"/>
    <dgm:cxn modelId="{C4E13535-8FFE-43F7-BCD6-9119DD331965}" type="presParOf" srcId="{9BF9F5B6-B670-47E7-AE04-2A04514732DC}" destId="{8A1D3992-4AEA-4CA6-B4B9-FB1B43FFE2C2}" srcOrd="3" destOrd="0" presId="urn:microsoft.com/office/officeart/2018/2/layout/IconVerticalSolidList"/>
    <dgm:cxn modelId="{0881CADA-BE48-4A15-8D74-C00BCE774DAB}" type="presParOf" srcId="{9BF9F5B6-B670-47E7-AE04-2A04514732DC}" destId="{A8540A5A-079F-4F56-9607-BD39375D84B2}" srcOrd="4" destOrd="0" presId="urn:microsoft.com/office/officeart/2018/2/layout/IconVerticalSolidList"/>
    <dgm:cxn modelId="{FBCB3806-39F8-4EB3-9CFB-C7561F5644D2}" type="presParOf" srcId="{13CA3234-494C-481C-832D-A7F158E0174F}" destId="{A8668278-2DD7-4BA8-9FAB-706FC4CFA6B0}" srcOrd="5" destOrd="0" presId="urn:microsoft.com/office/officeart/2018/2/layout/IconVerticalSolidList"/>
    <dgm:cxn modelId="{17DE3F8C-43E8-4BCA-BEB1-6370ACD464F5}" type="presParOf" srcId="{13CA3234-494C-481C-832D-A7F158E0174F}" destId="{EF41C761-9940-4C85-B3E5-988194751EAD}" srcOrd="6" destOrd="0" presId="urn:microsoft.com/office/officeart/2018/2/layout/IconVerticalSolidList"/>
    <dgm:cxn modelId="{0DA30E52-6CA7-4F35-9F46-61245F1E07B2}" type="presParOf" srcId="{EF41C761-9940-4C85-B3E5-988194751EAD}" destId="{2EF20B36-EA83-4C93-8ECD-6BAF7EBE4E9C}" srcOrd="0" destOrd="0" presId="urn:microsoft.com/office/officeart/2018/2/layout/IconVerticalSolidList"/>
    <dgm:cxn modelId="{9605AB44-F17C-4098-926F-6AE402AA9573}" type="presParOf" srcId="{EF41C761-9940-4C85-B3E5-988194751EAD}" destId="{90F0BD34-A301-4C0F-AF31-1018029805E8}" srcOrd="1" destOrd="0" presId="urn:microsoft.com/office/officeart/2018/2/layout/IconVerticalSolidList"/>
    <dgm:cxn modelId="{0F91225A-8CDB-4B90-AD0C-F3F6E66D6507}" type="presParOf" srcId="{EF41C761-9940-4C85-B3E5-988194751EAD}" destId="{12EFFB66-81A3-4691-B5FD-2CD21A44D4EC}" srcOrd="2" destOrd="0" presId="urn:microsoft.com/office/officeart/2018/2/layout/IconVerticalSolidList"/>
    <dgm:cxn modelId="{645BF4C9-3A8D-498F-8DD2-CC051B8959D3}" type="presParOf" srcId="{EF41C761-9940-4C85-B3E5-988194751EAD}" destId="{93BAAE3A-FADC-4D3B-A4CA-67920F3425C2}" srcOrd="3" destOrd="0" presId="urn:microsoft.com/office/officeart/2018/2/layout/IconVerticalSolidList"/>
    <dgm:cxn modelId="{64BD12CD-97B2-4B09-B325-C5CB4B96D739}" type="presParOf" srcId="{EF41C761-9940-4C85-B3E5-988194751EAD}" destId="{38920FA3-E070-4D60-B8A4-5A952F84E0B4}" srcOrd="4" destOrd="0" presId="urn:microsoft.com/office/officeart/2018/2/layout/IconVerticalSolidList"/>
    <dgm:cxn modelId="{4D73941A-2ED4-4B01-B78E-98BE394A0512}" type="presParOf" srcId="{13CA3234-494C-481C-832D-A7F158E0174F}" destId="{16CC9BD4-938D-4F7C-832B-D8C433B821C3}" srcOrd="7" destOrd="0" presId="urn:microsoft.com/office/officeart/2018/2/layout/IconVerticalSolidList"/>
    <dgm:cxn modelId="{3CDCDAA6-CF26-4459-A230-B97C2FE6B97B}" type="presParOf" srcId="{13CA3234-494C-481C-832D-A7F158E0174F}" destId="{150DCB6A-7C45-44FD-A47B-67628C3ED5C3}" srcOrd="8" destOrd="0" presId="urn:microsoft.com/office/officeart/2018/2/layout/IconVerticalSolidList"/>
    <dgm:cxn modelId="{930EF2F4-0115-4A6A-95CC-D241E72D1F01}" type="presParOf" srcId="{150DCB6A-7C45-44FD-A47B-67628C3ED5C3}" destId="{CA80B1AE-518D-4A60-AECD-F7BCDD3826C8}" srcOrd="0" destOrd="0" presId="urn:microsoft.com/office/officeart/2018/2/layout/IconVerticalSolidList"/>
    <dgm:cxn modelId="{A540E2C4-578C-4333-B7EF-E0C2B70A4EEB}" type="presParOf" srcId="{150DCB6A-7C45-44FD-A47B-67628C3ED5C3}" destId="{7A3C91C3-6A5B-4189-ACE3-5DA181BB4B0E}" srcOrd="1" destOrd="0" presId="urn:microsoft.com/office/officeart/2018/2/layout/IconVerticalSolidList"/>
    <dgm:cxn modelId="{AA677DA7-2D63-4A68-B391-BA6BBCE87911}" type="presParOf" srcId="{150DCB6A-7C45-44FD-A47B-67628C3ED5C3}" destId="{A34FC168-938E-4B91-8D72-1C230DD73C4D}" srcOrd="2" destOrd="0" presId="urn:microsoft.com/office/officeart/2018/2/layout/IconVerticalSolidList"/>
    <dgm:cxn modelId="{BADEBE8B-5220-4738-B31C-FD3B8B90DF45}" type="presParOf" srcId="{150DCB6A-7C45-44FD-A47B-67628C3ED5C3}" destId="{B1DDBD8A-A0B9-47E7-9A18-600E62A7FEB0}" srcOrd="3" destOrd="0" presId="urn:microsoft.com/office/officeart/2018/2/layout/IconVerticalSolidList"/>
    <dgm:cxn modelId="{F89DD772-F81D-4511-B754-671ACEAED6E6}" type="presParOf" srcId="{150DCB6A-7C45-44FD-A47B-67628C3ED5C3}" destId="{A405D48A-3F13-4CC9-BB27-021F4B5957CC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F7C48F-36DC-48ED-B302-317732D4490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8295F68-D093-475E-92B2-1446EDE8D9D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Monday August 29</a:t>
          </a:r>
          <a:r>
            <a:rPr lang="en-US" baseline="30000" dirty="0"/>
            <a:t>th</a:t>
          </a:r>
          <a:r>
            <a:rPr lang="en-US" dirty="0"/>
            <a:t>: </a:t>
          </a:r>
          <a:r>
            <a:rPr lang="en-US" b="0" i="0" dirty="0"/>
            <a:t>Teams work on predictions in breakout rooms</a:t>
          </a:r>
          <a:endParaRPr lang="en-US" dirty="0"/>
        </a:p>
      </dgm:t>
    </dgm:pt>
    <dgm:pt modelId="{E5027D79-F56A-48B6-A316-6D8DB2B43F88}" type="parTrans" cxnId="{78D8E21C-3A8E-4BFA-A56B-4ED4ED4CC423}">
      <dgm:prSet/>
      <dgm:spPr/>
      <dgm:t>
        <a:bodyPr/>
        <a:lstStyle/>
        <a:p>
          <a:endParaRPr lang="en-US"/>
        </a:p>
      </dgm:t>
    </dgm:pt>
    <dgm:pt modelId="{581D02DE-7B73-42F2-82A5-647D449616D0}" type="sibTrans" cxnId="{78D8E21C-3A8E-4BFA-A56B-4ED4ED4CC423}">
      <dgm:prSet/>
      <dgm:spPr/>
      <dgm:t>
        <a:bodyPr/>
        <a:lstStyle/>
        <a:p>
          <a:endParaRPr lang="en-US"/>
        </a:p>
      </dgm:t>
    </dgm:pt>
    <dgm:pt modelId="{70DE764D-915C-452D-A0CB-C540348DBA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Tuesday August 30</a:t>
          </a:r>
          <a:r>
            <a:rPr lang="en-US" baseline="30000" dirty="0"/>
            <a:t>th:</a:t>
          </a:r>
          <a:r>
            <a:rPr lang="en-US" dirty="0"/>
            <a:t> </a:t>
          </a:r>
          <a:r>
            <a:rPr lang="en-US" b="0" i="0" dirty="0"/>
            <a:t>Teams work on predictions in breakout rooms</a:t>
          </a:r>
          <a:endParaRPr lang="en-US" dirty="0"/>
        </a:p>
      </dgm:t>
    </dgm:pt>
    <dgm:pt modelId="{BC28A0CA-2904-4A00-984F-1B28F24AD49F}" type="parTrans" cxnId="{529034A7-B158-4002-B8A0-94A24E223EB8}">
      <dgm:prSet/>
      <dgm:spPr/>
      <dgm:t>
        <a:bodyPr/>
        <a:lstStyle/>
        <a:p>
          <a:endParaRPr lang="en-US"/>
        </a:p>
      </dgm:t>
    </dgm:pt>
    <dgm:pt modelId="{570FDD52-C890-4C8F-9AC7-37ED14C644BA}" type="sibTrans" cxnId="{529034A7-B158-4002-B8A0-94A24E223EB8}">
      <dgm:prSet/>
      <dgm:spPr/>
      <dgm:t>
        <a:bodyPr/>
        <a:lstStyle/>
        <a:p>
          <a:endParaRPr lang="en-US"/>
        </a:p>
      </dgm:t>
    </dgm:pt>
    <dgm:pt modelId="{26F80CC7-E34D-460B-98C7-50D4B9EA2D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Wednesday August 31</a:t>
          </a:r>
          <a:r>
            <a:rPr lang="en-US" baseline="30000" dirty="0"/>
            <a:t>st</a:t>
          </a:r>
          <a:r>
            <a:rPr lang="en-US" dirty="0"/>
            <a:t> : </a:t>
          </a:r>
          <a:r>
            <a:rPr lang="en-US" b="0" i="0" dirty="0"/>
            <a:t>Teams work on predictions in breakout rooms</a:t>
          </a:r>
          <a:endParaRPr lang="en-US" dirty="0"/>
        </a:p>
      </dgm:t>
    </dgm:pt>
    <dgm:pt modelId="{E9E8B217-BC29-4AD1-B278-43D27DD4E0CF}" type="parTrans" cxnId="{969C6CB1-540B-4CC7-ACEC-CFC8FFD3CE3A}">
      <dgm:prSet/>
      <dgm:spPr/>
      <dgm:t>
        <a:bodyPr/>
        <a:lstStyle/>
        <a:p>
          <a:endParaRPr lang="en-US"/>
        </a:p>
      </dgm:t>
    </dgm:pt>
    <dgm:pt modelId="{68BE6F1F-DD64-469F-B2A1-C3FB08B3BEFF}" type="sibTrans" cxnId="{969C6CB1-540B-4CC7-ACEC-CFC8FFD3CE3A}">
      <dgm:prSet/>
      <dgm:spPr/>
      <dgm:t>
        <a:bodyPr/>
        <a:lstStyle/>
        <a:p>
          <a:endParaRPr lang="en-US"/>
        </a:p>
      </dgm:t>
    </dgm:pt>
    <dgm:pt modelId="{76E15C99-749A-4821-B755-DA09B93100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Thursday September 1</a:t>
          </a:r>
          <a:r>
            <a:rPr lang="en-US" baseline="30000" dirty="0"/>
            <a:t>st</a:t>
          </a:r>
          <a:r>
            <a:rPr lang="en-US" dirty="0"/>
            <a:t> :</a:t>
          </a:r>
          <a:r>
            <a:rPr lang="en-US" b="0" i="0" dirty="0"/>
            <a:t>Teams submit predictions for the ARSA challenge</a:t>
          </a:r>
          <a:endParaRPr lang="en-US" dirty="0"/>
        </a:p>
      </dgm:t>
    </dgm:pt>
    <dgm:pt modelId="{90A83857-DAEC-4A1B-A188-9A4D3A1F2832}" type="parTrans" cxnId="{594580CB-F67A-40F8-A59B-58480AEF0DBA}">
      <dgm:prSet/>
      <dgm:spPr/>
      <dgm:t>
        <a:bodyPr/>
        <a:lstStyle/>
        <a:p>
          <a:endParaRPr lang="en-US"/>
        </a:p>
      </dgm:t>
    </dgm:pt>
    <dgm:pt modelId="{476EE8FB-2526-49D5-B7E7-28C95B6E070F}" type="sibTrans" cxnId="{594580CB-F67A-40F8-A59B-58480AEF0DBA}">
      <dgm:prSet/>
      <dgm:spPr/>
      <dgm:t>
        <a:bodyPr/>
        <a:lstStyle/>
        <a:p>
          <a:endParaRPr lang="en-US"/>
        </a:p>
      </dgm:t>
    </dgm:pt>
    <dgm:pt modelId="{13CA3234-494C-481C-832D-A7F158E0174F}" type="pres">
      <dgm:prSet presAssocID="{1DF7C48F-36DC-48ED-B302-317732D44900}" presName="root" presStyleCnt="0">
        <dgm:presLayoutVars>
          <dgm:dir/>
          <dgm:resizeHandles val="exact"/>
        </dgm:presLayoutVars>
      </dgm:prSet>
      <dgm:spPr/>
    </dgm:pt>
    <dgm:pt modelId="{697D6DB5-092F-4809-A929-86BAD069C9C6}" type="pres">
      <dgm:prSet presAssocID="{E8295F68-D093-475E-92B2-1446EDE8D9D2}" presName="compNode" presStyleCnt="0"/>
      <dgm:spPr/>
    </dgm:pt>
    <dgm:pt modelId="{11A723F3-FE72-4E70-A86D-F4AAD6422683}" type="pres">
      <dgm:prSet presAssocID="{E8295F68-D093-475E-92B2-1446EDE8D9D2}" presName="bgRect" presStyleLbl="bgShp" presStyleIdx="0" presStyleCnt="4"/>
      <dgm:spPr/>
    </dgm:pt>
    <dgm:pt modelId="{2968DEB4-AC01-476E-8799-DA5556951FD3}" type="pres">
      <dgm:prSet presAssocID="{E8295F68-D093-475E-92B2-1446EDE8D9D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0659C1EF-05E0-4543-9D43-0951A4BFEE63}" type="pres">
      <dgm:prSet presAssocID="{E8295F68-D093-475E-92B2-1446EDE8D9D2}" presName="spaceRect" presStyleCnt="0"/>
      <dgm:spPr/>
    </dgm:pt>
    <dgm:pt modelId="{B617B5BF-B7A2-493F-B78C-E7494D68EAC4}" type="pres">
      <dgm:prSet presAssocID="{E8295F68-D093-475E-92B2-1446EDE8D9D2}" presName="parTx" presStyleLbl="revTx" presStyleIdx="0" presStyleCnt="4">
        <dgm:presLayoutVars>
          <dgm:chMax val="0"/>
          <dgm:chPref val="0"/>
        </dgm:presLayoutVars>
      </dgm:prSet>
      <dgm:spPr/>
    </dgm:pt>
    <dgm:pt modelId="{508946DA-4C6C-4140-BEFA-BFBB8FC76A7D}" type="pres">
      <dgm:prSet presAssocID="{581D02DE-7B73-42F2-82A5-647D449616D0}" presName="sibTrans" presStyleCnt="0"/>
      <dgm:spPr/>
    </dgm:pt>
    <dgm:pt modelId="{5F993D1E-2CB5-4461-A40E-7F25F651D35D}" type="pres">
      <dgm:prSet presAssocID="{70DE764D-915C-452D-A0CB-C540348DBAD8}" presName="compNode" presStyleCnt="0"/>
      <dgm:spPr/>
    </dgm:pt>
    <dgm:pt modelId="{41D1B7A2-3130-4EFC-AABF-B90DF82820BB}" type="pres">
      <dgm:prSet presAssocID="{70DE764D-915C-452D-A0CB-C540348DBAD8}" presName="bgRect" presStyleLbl="bgShp" presStyleIdx="1" presStyleCnt="4"/>
      <dgm:spPr/>
    </dgm:pt>
    <dgm:pt modelId="{FC232399-1BFC-4184-A05C-336D2120EF87}" type="pres">
      <dgm:prSet presAssocID="{70DE764D-915C-452D-A0CB-C540348DBAD8}" presName="iconRect" presStyleLbl="node1" presStyleIdx="1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A51450C8-E6F3-412C-BC59-2ADBED4EFCDC}" type="pres">
      <dgm:prSet presAssocID="{70DE764D-915C-452D-A0CB-C540348DBAD8}" presName="spaceRect" presStyleCnt="0"/>
      <dgm:spPr/>
    </dgm:pt>
    <dgm:pt modelId="{74BDA640-188F-4D62-9265-C2D6E46E607F}" type="pres">
      <dgm:prSet presAssocID="{70DE764D-915C-452D-A0CB-C540348DBAD8}" presName="parTx" presStyleLbl="revTx" presStyleIdx="1" presStyleCnt="4">
        <dgm:presLayoutVars>
          <dgm:chMax val="0"/>
          <dgm:chPref val="0"/>
        </dgm:presLayoutVars>
      </dgm:prSet>
      <dgm:spPr/>
    </dgm:pt>
    <dgm:pt modelId="{5CA053C2-4779-404B-BDCE-E51891720CAF}" type="pres">
      <dgm:prSet presAssocID="{570FDD52-C890-4C8F-9AC7-37ED14C644BA}" presName="sibTrans" presStyleCnt="0"/>
      <dgm:spPr/>
    </dgm:pt>
    <dgm:pt modelId="{9BF9F5B6-B670-47E7-AE04-2A04514732DC}" type="pres">
      <dgm:prSet presAssocID="{26F80CC7-E34D-460B-98C7-50D4B9EA2D2D}" presName="compNode" presStyleCnt="0"/>
      <dgm:spPr/>
    </dgm:pt>
    <dgm:pt modelId="{9481AF0C-3CC2-4C6A-9E87-E719B13DE00B}" type="pres">
      <dgm:prSet presAssocID="{26F80CC7-E34D-460B-98C7-50D4B9EA2D2D}" presName="bgRect" presStyleLbl="bgShp" presStyleIdx="2" presStyleCnt="4"/>
      <dgm:spPr/>
    </dgm:pt>
    <dgm:pt modelId="{04BD9DB6-D6A9-4C13-A5C8-6B5915258DC5}" type="pres">
      <dgm:prSet presAssocID="{26F80CC7-E34D-460B-98C7-50D4B9EA2D2D}" presName="iconRect" presStyleLbl="node1" presStyleIdx="2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E5AB6DFA-11B6-4D80-93E7-555D9960029E}" type="pres">
      <dgm:prSet presAssocID="{26F80CC7-E34D-460B-98C7-50D4B9EA2D2D}" presName="spaceRect" presStyleCnt="0"/>
      <dgm:spPr/>
    </dgm:pt>
    <dgm:pt modelId="{8A1D3992-4AEA-4CA6-B4B9-FB1B43FFE2C2}" type="pres">
      <dgm:prSet presAssocID="{26F80CC7-E34D-460B-98C7-50D4B9EA2D2D}" presName="parTx" presStyleLbl="revTx" presStyleIdx="2" presStyleCnt="4">
        <dgm:presLayoutVars>
          <dgm:chMax val="0"/>
          <dgm:chPref val="0"/>
        </dgm:presLayoutVars>
      </dgm:prSet>
      <dgm:spPr/>
    </dgm:pt>
    <dgm:pt modelId="{A8668278-2DD7-4BA8-9FAB-706FC4CFA6B0}" type="pres">
      <dgm:prSet presAssocID="{68BE6F1F-DD64-469F-B2A1-C3FB08B3BEFF}" presName="sibTrans" presStyleCnt="0"/>
      <dgm:spPr/>
    </dgm:pt>
    <dgm:pt modelId="{EF41C761-9940-4C85-B3E5-988194751EAD}" type="pres">
      <dgm:prSet presAssocID="{76E15C99-749A-4821-B755-DA09B93100B8}" presName="compNode" presStyleCnt="0"/>
      <dgm:spPr/>
    </dgm:pt>
    <dgm:pt modelId="{2EF20B36-EA83-4C93-8ECD-6BAF7EBE4E9C}" type="pres">
      <dgm:prSet presAssocID="{76E15C99-749A-4821-B755-DA09B93100B8}" presName="bgRect" presStyleLbl="bgShp" presStyleIdx="3" presStyleCnt="4"/>
      <dgm:spPr/>
    </dgm:pt>
    <dgm:pt modelId="{90F0BD34-A301-4C0F-AF31-1018029805E8}" type="pres">
      <dgm:prSet presAssocID="{76E15C99-749A-4821-B755-DA09B93100B8}" presName="iconRect" presStyleLbl="node1" presStyleIdx="3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 female with solid fill"/>
        </a:ext>
      </dgm:extLst>
    </dgm:pt>
    <dgm:pt modelId="{12EFFB66-81A3-4691-B5FD-2CD21A44D4EC}" type="pres">
      <dgm:prSet presAssocID="{76E15C99-749A-4821-B755-DA09B93100B8}" presName="spaceRect" presStyleCnt="0"/>
      <dgm:spPr/>
    </dgm:pt>
    <dgm:pt modelId="{93BAAE3A-FADC-4D3B-A4CA-67920F3425C2}" type="pres">
      <dgm:prSet presAssocID="{76E15C99-749A-4821-B755-DA09B93100B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8D8E21C-3A8E-4BFA-A56B-4ED4ED4CC423}" srcId="{1DF7C48F-36DC-48ED-B302-317732D44900}" destId="{E8295F68-D093-475E-92B2-1446EDE8D9D2}" srcOrd="0" destOrd="0" parTransId="{E5027D79-F56A-48B6-A316-6D8DB2B43F88}" sibTransId="{581D02DE-7B73-42F2-82A5-647D449616D0}"/>
    <dgm:cxn modelId="{8294442D-2FD6-4B93-B46E-4660909F8BC0}" type="presOf" srcId="{26F80CC7-E34D-460B-98C7-50D4B9EA2D2D}" destId="{8A1D3992-4AEA-4CA6-B4B9-FB1B43FFE2C2}" srcOrd="0" destOrd="0" presId="urn:microsoft.com/office/officeart/2018/2/layout/IconVerticalSolidList"/>
    <dgm:cxn modelId="{1ACDB65B-DA50-47CA-8475-432E08586EF7}" type="presOf" srcId="{E8295F68-D093-475E-92B2-1446EDE8D9D2}" destId="{B617B5BF-B7A2-493F-B78C-E7494D68EAC4}" srcOrd="0" destOrd="0" presId="urn:microsoft.com/office/officeart/2018/2/layout/IconVerticalSolidList"/>
    <dgm:cxn modelId="{C55AA070-576F-4C01-9D11-4F2250DF80B7}" type="presOf" srcId="{1DF7C48F-36DC-48ED-B302-317732D44900}" destId="{13CA3234-494C-481C-832D-A7F158E0174F}" srcOrd="0" destOrd="0" presId="urn:microsoft.com/office/officeart/2018/2/layout/IconVerticalSolidList"/>
    <dgm:cxn modelId="{F0F5CB92-76AA-46E2-B05E-6AE8B3A1B241}" type="presOf" srcId="{70DE764D-915C-452D-A0CB-C540348DBAD8}" destId="{74BDA640-188F-4D62-9265-C2D6E46E607F}" srcOrd="0" destOrd="0" presId="urn:microsoft.com/office/officeart/2018/2/layout/IconVerticalSolidList"/>
    <dgm:cxn modelId="{529034A7-B158-4002-B8A0-94A24E223EB8}" srcId="{1DF7C48F-36DC-48ED-B302-317732D44900}" destId="{70DE764D-915C-452D-A0CB-C540348DBAD8}" srcOrd="1" destOrd="0" parTransId="{BC28A0CA-2904-4A00-984F-1B28F24AD49F}" sibTransId="{570FDD52-C890-4C8F-9AC7-37ED14C644BA}"/>
    <dgm:cxn modelId="{969C6CB1-540B-4CC7-ACEC-CFC8FFD3CE3A}" srcId="{1DF7C48F-36DC-48ED-B302-317732D44900}" destId="{26F80CC7-E34D-460B-98C7-50D4B9EA2D2D}" srcOrd="2" destOrd="0" parTransId="{E9E8B217-BC29-4AD1-B278-43D27DD4E0CF}" sibTransId="{68BE6F1F-DD64-469F-B2A1-C3FB08B3BEFF}"/>
    <dgm:cxn modelId="{594580CB-F67A-40F8-A59B-58480AEF0DBA}" srcId="{1DF7C48F-36DC-48ED-B302-317732D44900}" destId="{76E15C99-749A-4821-B755-DA09B93100B8}" srcOrd="3" destOrd="0" parTransId="{90A83857-DAEC-4A1B-A188-9A4D3A1F2832}" sibTransId="{476EE8FB-2526-49D5-B7E7-28C95B6E070F}"/>
    <dgm:cxn modelId="{A4C0C8D1-8D89-4B17-B81B-121CBBAC3B90}" type="presOf" srcId="{76E15C99-749A-4821-B755-DA09B93100B8}" destId="{93BAAE3A-FADC-4D3B-A4CA-67920F3425C2}" srcOrd="0" destOrd="0" presId="urn:microsoft.com/office/officeart/2018/2/layout/IconVerticalSolidList"/>
    <dgm:cxn modelId="{E7D7E24F-20C8-465D-8369-6D54C326CB48}" type="presParOf" srcId="{13CA3234-494C-481C-832D-A7F158E0174F}" destId="{697D6DB5-092F-4809-A929-86BAD069C9C6}" srcOrd="0" destOrd="0" presId="urn:microsoft.com/office/officeart/2018/2/layout/IconVerticalSolidList"/>
    <dgm:cxn modelId="{72652FCC-B62C-48F4-8DA3-861622113D6A}" type="presParOf" srcId="{697D6DB5-092F-4809-A929-86BAD069C9C6}" destId="{11A723F3-FE72-4E70-A86D-F4AAD6422683}" srcOrd="0" destOrd="0" presId="urn:microsoft.com/office/officeart/2018/2/layout/IconVerticalSolidList"/>
    <dgm:cxn modelId="{F3690EE9-BC3F-40C9-B1C6-317485A38B3C}" type="presParOf" srcId="{697D6DB5-092F-4809-A929-86BAD069C9C6}" destId="{2968DEB4-AC01-476E-8799-DA5556951FD3}" srcOrd="1" destOrd="0" presId="urn:microsoft.com/office/officeart/2018/2/layout/IconVerticalSolidList"/>
    <dgm:cxn modelId="{E4D96C0F-07B2-447F-9928-65398D7A6E90}" type="presParOf" srcId="{697D6DB5-092F-4809-A929-86BAD069C9C6}" destId="{0659C1EF-05E0-4543-9D43-0951A4BFEE63}" srcOrd="2" destOrd="0" presId="urn:microsoft.com/office/officeart/2018/2/layout/IconVerticalSolidList"/>
    <dgm:cxn modelId="{584DFC69-AAB8-4BBD-918F-D73318B8E279}" type="presParOf" srcId="{697D6DB5-092F-4809-A929-86BAD069C9C6}" destId="{B617B5BF-B7A2-493F-B78C-E7494D68EAC4}" srcOrd="3" destOrd="0" presId="urn:microsoft.com/office/officeart/2018/2/layout/IconVerticalSolidList"/>
    <dgm:cxn modelId="{7230CD13-3E14-446D-9285-60D3519F3954}" type="presParOf" srcId="{13CA3234-494C-481C-832D-A7F158E0174F}" destId="{508946DA-4C6C-4140-BEFA-BFBB8FC76A7D}" srcOrd="1" destOrd="0" presId="urn:microsoft.com/office/officeart/2018/2/layout/IconVerticalSolidList"/>
    <dgm:cxn modelId="{9F8952C1-0B48-452B-942C-9D38F9567884}" type="presParOf" srcId="{13CA3234-494C-481C-832D-A7F158E0174F}" destId="{5F993D1E-2CB5-4461-A40E-7F25F651D35D}" srcOrd="2" destOrd="0" presId="urn:microsoft.com/office/officeart/2018/2/layout/IconVerticalSolidList"/>
    <dgm:cxn modelId="{3F51B697-3C8B-40BA-AF5C-2B5A8A6DDB49}" type="presParOf" srcId="{5F993D1E-2CB5-4461-A40E-7F25F651D35D}" destId="{41D1B7A2-3130-4EFC-AABF-B90DF82820BB}" srcOrd="0" destOrd="0" presId="urn:microsoft.com/office/officeart/2018/2/layout/IconVerticalSolidList"/>
    <dgm:cxn modelId="{D2D230CB-4906-4EA4-8E82-011F41BC7B48}" type="presParOf" srcId="{5F993D1E-2CB5-4461-A40E-7F25F651D35D}" destId="{FC232399-1BFC-4184-A05C-336D2120EF87}" srcOrd="1" destOrd="0" presId="urn:microsoft.com/office/officeart/2018/2/layout/IconVerticalSolidList"/>
    <dgm:cxn modelId="{03D1EE1C-FB74-4111-B899-B55AFFC17353}" type="presParOf" srcId="{5F993D1E-2CB5-4461-A40E-7F25F651D35D}" destId="{A51450C8-E6F3-412C-BC59-2ADBED4EFCDC}" srcOrd="2" destOrd="0" presId="urn:microsoft.com/office/officeart/2018/2/layout/IconVerticalSolidList"/>
    <dgm:cxn modelId="{B400FF1A-636E-4CA4-93BF-94DD74EE4701}" type="presParOf" srcId="{5F993D1E-2CB5-4461-A40E-7F25F651D35D}" destId="{74BDA640-188F-4D62-9265-C2D6E46E607F}" srcOrd="3" destOrd="0" presId="urn:microsoft.com/office/officeart/2018/2/layout/IconVerticalSolidList"/>
    <dgm:cxn modelId="{DF3A0814-70A1-45CE-8DFD-69780F950DDD}" type="presParOf" srcId="{13CA3234-494C-481C-832D-A7F158E0174F}" destId="{5CA053C2-4779-404B-BDCE-E51891720CAF}" srcOrd="3" destOrd="0" presId="urn:microsoft.com/office/officeart/2018/2/layout/IconVerticalSolidList"/>
    <dgm:cxn modelId="{37E345CC-3AB5-43D3-A967-665D816D8FD0}" type="presParOf" srcId="{13CA3234-494C-481C-832D-A7F158E0174F}" destId="{9BF9F5B6-B670-47E7-AE04-2A04514732DC}" srcOrd="4" destOrd="0" presId="urn:microsoft.com/office/officeart/2018/2/layout/IconVerticalSolidList"/>
    <dgm:cxn modelId="{815F4309-35FC-423C-8A53-4B49C5DDC193}" type="presParOf" srcId="{9BF9F5B6-B670-47E7-AE04-2A04514732DC}" destId="{9481AF0C-3CC2-4C6A-9E87-E719B13DE00B}" srcOrd="0" destOrd="0" presId="urn:microsoft.com/office/officeart/2018/2/layout/IconVerticalSolidList"/>
    <dgm:cxn modelId="{1BD5ADB2-050B-4D4F-85C2-20E3C84A97DD}" type="presParOf" srcId="{9BF9F5B6-B670-47E7-AE04-2A04514732DC}" destId="{04BD9DB6-D6A9-4C13-A5C8-6B5915258DC5}" srcOrd="1" destOrd="0" presId="urn:microsoft.com/office/officeart/2018/2/layout/IconVerticalSolidList"/>
    <dgm:cxn modelId="{7B74FD3F-896E-4016-90FF-C16F4245BECA}" type="presParOf" srcId="{9BF9F5B6-B670-47E7-AE04-2A04514732DC}" destId="{E5AB6DFA-11B6-4D80-93E7-555D9960029E}" srcOrd="2" destOrd="0" presId="urn:microsoft.com/office/officeart/2018/2/layout/IconVerticalSolidList"/>
    <dgm:cxn modelId="{C4E13535-8FFE-43F7-BCD6-9119DD331965}" type="presParOf" srcId="{9BF9F5B6-B670-47E7-AE04-2A04514732DC}" destId="{8A1D3992-4AEA-4CA6-B4B9-FB1B43FFE2C2}" srcOrd="3" destOrd="0" presId="urn:microsoft.com/office/officeart/2018/2/layout/IconVerticalSolidList"/>
    <dgm:cxn modelId="{FBCB3806-39F8-4EB3-9CFB-C7561F5644D2}" type="presParOf" srcId="{13CA3234-494C-481C-832D-A7F158E0174F}" destId="{A8668278-2DD7-4BA8-9FAB-706FC4CFA6B0}" srcOrd="5" destOrd="0" presId="urn:microsoft.com/office/officeart/2018/2/layout/IconVerticalSolidList"/>
    <dgm:cxn modelId="{17DE3F8C-43E8-4BCA-BEB1-6370ACD464F5}" type="presParOf" srcId="{13CA3234-494C-481C-832D-A7F158E0174F}" destId="{EF41C761-9940-4C85-B3E5-988194751EAD}" srcOrd="6" destOrd="0" presId="urn:microsoft.com/office/officeart/2018/2/layout/IconVerticalSolidList"/>
    <dgm:cxn modelId="{0DA30E52-6CA7-4F35-9F46-61245F1E07B2}" type="presParOf" srcId="{EF41C761-9940-4C85-B3E5-988194751EAD}" destId="{2EF20B36-EA83-4C93-8ECD-6BAF7EBE4E9C}" srcOrd="0" destOrd="0" presId="urn:microsoft.com/office/officeart/2018/2/layout/IconVerticalSolidList"/>
    <dgm:cxn modelId="{9605AB44-F17C-4098-926F-6AE402AA9573}" type="presParOf" srcId="{EF41C761-9940-4C85-B3E5-988194751EAD}" destId="{90F0BD34-A301-4C0F-AF31-1018029805E8}" srcOrd="1" destOrd="0" presId="urn:microsoft.com/office/officeart/2018/2/layout/IconVerticalSolidList"/>
    <dgm:cxn modelId="{0F91225A-8CDB-4B90-AD0C-F3F6E66D6507}" type="presParOf" srcId="{EF41C761-9940-4C85-B3E5-988194751EAD}" destId="{12EFFB66-81A3-4691-B5FD-2CD21A44D4EC}" srcOrd="2" destOrd="0" presId="urn:microsoft.com/office/officeart/2018/2/layout/IconVerticalSolidList"/>
    <dgm:cxn modelId="{645BF4C9-3A8D-498F-8DD2-CC051B8959D3}" type="presParOf" srcId="{EF41C761-9940-4C85-B3E5-988194751EAD}" destId="{93BAAE3A-FADC-4D3B-A4CA-67920F3425C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6D7F84E-A6A6-4AB7-BB8F-D55925F544C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6B53DF-31D7-4D6A-9B45-132FF3530247}">
      <dgm:prSet/>
      <dgm:spPr/>
      <dgm:t>
        <a:bodyPr/>
        <a:lstStyle/>
        <a:p>
          <a:r>
            <a:rPr lang="en-US" dirty="0"/>
            <a:t>Your DNA is organized into linear chromosomes</a:t>
          </a:r>
        </a:p>
      </dgm:t>
    </dgm:pt>
    <dgm:pt modelId="{F9CABF29-39B3-4A00-9BC2-C6DDC2BCA74B}" type="parTrans" cxnId="{74317A3C-F909-448A-9966-3E8F8403E04B}">
      <dgm:prSet/>
      <dgm:spPr/>
      <dgm:t>
        <a:bodyPr/>
        <a:lstStyle/>
        <a:p>
          <a:endParaRPr lang="en-US"/>
        </a:p>
      </dgm:t>
    </dgm:pt>
    <dgm:pt modelId="{A9A85B3C-0A6E-426B-9A6A-BBEA2AF959F4}" type="sibTrans" cxnId="{74317A3C-F909-448A-9966-3E8F8403E04B}">
      <dgm:prSet/>
      <dgm:spPr/>
      <dgm:t>
        <a:bodyPr/>
        <a:lstStyle/>
        <a:p>
          <a:endParaRPr lang="en-US"/>
        </a:p>
      </dgm:t>
    </dgm:pt>
    <dgm:pt modelId="{89E8586A-170E-4710-8458-734A7DA8EA34}">
      <dgm:prSet/>
      <dgm:spPr/>
      <dgm:t>
        <a:bodyPr/>
        <a:lstStyle/>
        <a:p>
          <a:r>
            <a:rPr lang="en-US" dirty="0"/>
            <a:t>There are 23 "pairs" of chromosomes</a:t>
          </a:r>
        </a:p>
      </dgm:t>
    </dgm:pt>
    <dgm:pt modelId="{B9F99507-6530-4464-83DB-4190B9952F83}" type="parTrans" cxnId="{B9223DD4-24A1-4246-8083-CEBD986A48BB}">
      <dgm:prSet/>
      <dgm:spPr/>
      <dgm:t>
        <a:bodyPr/>
        <a:lstStyle/>
        <a:p>
          <a:endParaRPr lang="en-US"/>
        </a:p>
      </dgm:t>
    </dgm:pt>
    <dgm:pt modelId="{D3068A18-4B18-435E-BDB9-EDBB085EF3A9}" type="sibTrans" cxnId="{B9223DD4-24A1-4246-8083-CEBD986A48BB}">
      <dgm:prSet/>
      <dgm:spPr/>
      <dgm:t>
        <a:bodyPr/>
        <a:lstStyle/>
        <a:p>
          <a:endParaRPr lang="en-US"/>
        </a:p>
      </dgm:t>
    </dgm:pt>
    <dgm:pt modelId="{FAC53C54-18A7-4CC6-B660-13735C28A80B}">
      <dgm:prSet/>
      <dgm:spPr/>
      <dgm:t>
        <a:bodyPr/>
        <a:lstStyle/>
        <a:p>
          <a:r>
            <a:rPr lang="en-US" dirty="0"/>
            <a:t>You get one copy from your mom, and one from your dad (diploid)</a:t>
          </a:r>
        </a:p>
      </dgm:t>
    </dgm:pt>
    <dgm:pt modelId="{1C2070B1-52D2-4678-9477-4A63F14133E6}" type="parTrans" cxnId="{D5BE2209-12CF-4C37-BE73-AC6E33F377FA}">
      <dgm:prSet/>
      <dgm:spPr/>
      <dgm:t>
        <a:bodyPr/>
        <a:lstStyle/>
        <a:p>
          <a:endParaRPr lang="en-US"/>
        </a:p>
      </dgm:t>
    </dgm:pt>
    <dgm:pt modelId="{7B5BB9D1-AABE-4D6E-BF9F-E92F0A00F0B8}" type="sibTrans" cxnId="{D5BE2209-12CF-4C37-BE73-AC6E33F377FA}">
      <dgm:prSet/>
      <dgm:spPr/>
      <dgm:t>
        <a:bodyPr/>
        <a:lstStyle/>
        <a:p>
          <a:endParaRPr lang="en-US"/>
        </a:p>
      </dgm:t>
    </dgm:pt>
    <dgm:pt modelId="{07DA5378-D09C-4D03-BE7F-377078A8B5C6}">
      <dgm:prSet/>
      <dgm:spPr/>
      <dgm:t>
        <a:bodyPr/>
        <a:lstStyle/>
        <a:p>
          <a:r>
            <a:rPr lang="en-US" dirty="0"/>
            <a:t>This means you have two copies of every gene</a:t>
          </a:r>
        </a:p>
      </dgm:t>
    </dgm:pt>
    <dgm:pt modelId="{634E958D-0DB3-45AA-8494-06652F702C1B}" type="parTrans" cxnId="{1E3F4D62-EECA-4667-B7CA-A3D07A367A53}">
      <dgm:prSet/>
      <dgm:spPr/>
      <dgm:t>
        <a:bodyPr/>
        <a:lstStyle/>
        <a:p>
          <a:endParaRPr lang="en-US"/>
        </a:p>
      </dgm:t>
    </dgm:pt>
    <dgm:pt modelId="{0AB669ED-B378-4F30-8E31-57D152DE683B}" type="sibTrans" cxnId="{1E3F4D62-EECA-4667-B7CA-A3D07A367A53}">
      <dgm:prSet/>
      <dgm:spPr/>
      <dgm:t>
        <a:bodyPr/>
        <a:lstStyle/>
        <a:p>
          <a:endParaRPr lang="en-US"/>
        </a:p>
      </dgm:t>
    </dgm:pt>
    <dgm:pt modelId="{F3C2BB9F-CB6E-4176-8226-C6A0F1B2DFE5}">
      <dgm:prSet/>
      <dgm:spPr/>
      <dgm:t>
        <a:bodyPr/>
        <a:lstStyle/>
        <a:p>
          <a:r>
            <a:rPr lang="en-US" dirty="0"/>
            <a:t>Except on the X and Y chromosome in boys (heterogametic)</a:t>
          </a:r>
        </a:p>
      </dgm:t>
    </dgm:pt>
    <dgm:pt modelId="{BFBF8F99-3583-4473-B10A-4A758CB20AAF}" type="parTrans" cxnId="{E20FD105-9A28-48C7-BDA0-789E637D8E00}">
      <dgm:prSet/>
      <dgm:spPr/>
      <dgm:t>
        <a:bodyPr/>
        <a:lstStyle/>
        <a:p>
          <a:endParaRPr lang="en-US"/>
        </a:p>
      </dgm:t>
    </dgm:pt>
    <dgm:pt modelId="{973F6EF1-774E-4F22-B05F-F38CB775864B}" type="sibTrans" cxnId="{E20FD105-9A28-48C7-BDA0-789E637D8E00}">
      <dgm:prSet/>
      <dgm:spPr/>
      <dgm:t>
        <a:bodyPr/>
        <a:lstStyle/>
        <a:p>
          <a:endParaRPr lang="en-US"/>
        </a:p>
      </dgm:t>
    </dgm:pt>
    <dgm:pt modelId="{8F853AED-DE8B-9A4F-8D62-95C7C9F1E945}">
      <dgm:prSet/>
      <dgm:spPr/>
      <dgm:t>
        <a:bodyPr/>
        <a:lstStyle/>
        <a:p>
          <a:r>
            <a:rPr lang="en-US" dirty="0"/>
            <a:t>It is double stranded, and A and T are always paired, and so are G and C</a:t>
          </a:r>
        </a:p>
      </dgm:t>
    </dgm:pt>
    <dgm:pt modelId="{A915EF49-546F-324E-B595-BFF57541B617}" type="parTrans" cxnId="{47E275F2-7CB2-944C-A773-FAAFC77A4508}">
      <dgm:prSet/>
      <dgm:spPr/>
      <dgm:t>
        <a:bodyPr/>
        <a:lstStyle/>
        <a:p>
          <a:endParaRPr lang="en-US"/>
        </a:p>
      </dgm:t>
    </dgm:pt>
    <dgm:pt modelId="{D89FD010-3FEC-8F49-A447-54ABD125FEFF}" type="sibTrans" cxnId="{47E275F2-7CB2-944C-A773-FAAFC77A4508}">
      <dgm:prSet/>
      <dgm:spPr/>
      <dgm:t>
        <a:bodyPr/>
        <a:lstStyle/>
        <a:p>
          <a:endParaRPr lang="en-US"/>
        </a:p>
      </dgm:t>
    </dgm:pt>
    <dgm:pt modelId="{FD7F5CD3-22A9-CA44-BDCE-3A5F7F0C67D1}">
      <dgm:prSet/>
      <dgm:spPr/>
      <dgm:t>
        <a:bodyPr/>
        <a:lstStyle/>
        <a:p>
          <a:r>
            <a:rPr lang="en-US" dirty="0"/>
            <a:t>Some organisms, such as bacteria, have circular genomes</a:t>
          </a:r>
        </a:p>
      </dgm:t>
    </dgm:pt>
    <dgm:pt modelId="{7A63405F-EBAA-9C47-AD68-6A2E864F7446}" type="parTrans" cxnId="{8921D4F6-33A5-9541-8656-636FE0D1EB1A}">
      <dgm:prSet/>
      <dgm:spPr/>
      <dgm:t>
        <a:bodyPr/>
        <a:lstStyle/>
        <a:p>
          <a:endParaRPr lang="en-US"/>
        </a:p>
      </dgm:t>
    </dgm:pt>
    <dgm:pt modelId="{E469821C-9BE9-F945-A84D-3D385E3A87B2}" type="sibTrans" cxnId="{8921D4F6-33A5-9541-8656-636FE0D1EB1A}">
      <dgm:prSet/>
      <dgm:spPr/>
      <dgm:t>
        <a:bodyPr/>
        <a:lstStyle/>
        <a:p>
          <a:endParaRPr lang="en-US"/>
        </a:p>
      </dgm:t>
    </dgm:pt>
    <dgm:pt modelId="{23B7B2C3-B627-48D2-B60A-E62F50D7A3FE}">
      <dgm:prSet/>
      <dgm:spPr/>
      <dgm:t>
        <a:bodyPr/>
        <a:lstStyle/>
        <a:p>
          <a:r>
            <a:rPr lang="en-US" dirty="0"/>
            <a:t>DNA is made up of 4 nucleotides: A, T, G, C</a:t>
          </a:r>
        </a:p>
      </dgm:t>
    </dgm:pt>
    <dgm:pt modelId="{1EF0D878-C2C2-48D4-8575-D1F49CE5AC62}" type="sibTrans" cxnId="{B0D819BC-B0B9-43DF-9E2D-0E18F01BE93F}">
      <dgm:prSet/>
      <dgm:spPr/>
      <dgm:t>
        <a:bodyPr/>
        <a:lstStyle/>
        <a:p>
          <a:endParaRPr lang="en-US"/>
        </a:p>
      </dgm:t>
    </dgm:pt>
    <dgm:pt modelId="{71180AA0-367D-4300-92E4-F4FED65E7A8E}" type="parTrans" cxnId="{B0D819BC-B0B9-43DF-9E2D-0E18F01BE93F}">
      <dgm:prSet/>
      <dgm:spPr/>
      <dgm:t>
        <a:bodyPr/>
        <a:lstStyle/>
        <a:p>
          <a:endParaRPr lang="en-US"/>
        </a:p>
      </dgm:t>
    </dgm:pt>
    <dgm:pt modelId="{D0F81413-5B3C-1D43-A94B-83AA194F8FCA}" type="pres">
      <dgm:prSet presAssocID="{56D7F84E-A6A6-4AB7-BB8F-D55925F544CF}" presName="Name0" presStyleCnt="0">
        <dgm:presLayoutVars>
          <dgm:dir/>
          <dgm:animLvl val="lvl"/>
          <dgm:resizeHandles val="exact"/>
        </dgm:presLayoutVars>
      </dgm:prSet>
      <dgm:spPr/>
    </dgm:pt>
    <dgm:pt modelId="{1E719446-CB7E-4340-A2D1-FD453450F6AD}" type="pres">
      <dgm:prSet presAssocID="{23B7B2C3-B627-48D2-B60A-E62F50D7A3FE}" presName="linNode" presStyleCnt="0"/>
      <dgm:spPr/>
    </dgm:pt>
    <dgm:pt modelId="{7147D401-2CDF-2547-A918-07035A6421A4}" type="pres">
      <dgm:prSet presAssocID="{23B7B2C3-B627-48D2-B60A-E62F50D7A3FE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9F802F68-7DF5-2E41-8BA5-6A5B72F9EC3B}" type="pres">
      <dgm:prSet presAssocID="{23B7B2C3-B627-48D2-B60A-E62F50D7A3FE}" presName="descendantText" presStyleLbl="alignAccFollowNode1" presStyleIdx="0" presStyleCnt="4">
        <dgm:presLayoutVars>
          <dgm:bulletEnabled val="1"/>
        </dgm:presLayoutVars>
      </dgm:prSet>
      <dgm:spPr/>
    </dgm:pt>
    <dgm:pt modelId="{0AD8832E-D5E5-CE45-81DA-D4B94790872E}" type="pres">
      <dgm:prSet presAssocID="{1EF0D878-C2C2-48D4-8575-D1F49CE5AC62}" presName="sp" presStyleCnt="0"/>
      <dgm:spPr/>
    </dgm:pt>
    <dgm:pt modelId="{0D840102-452B-E041-9A5B-38A8E2A2F6B6}" type="pres">
      <dgm:prSet presAssocID="{5E6B53DF-31D7-4D6A-9B45-132FF3530247}" presName="linNode" presStyleCnt="0"/>
      <dgm:spPr/>
    </dgm:pt>
    <dgm:pt modelId="{57EEA3D8-1A00-4343-984C-C4953FF1EB43}" type="pres">
      <dgm:prSet presAssocID="{5E6B53DF-31D7-4D6A-9B45-132FF3530247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F87C5DF7-5E96-5A47-8C95-2753D54CCFB8}" type="pres">
      <dgm:prSet presAssocID="{5E6B53DF-31D7-4D6A-9B45-132FF3530247}" presName="descendantText" presStyleLbl="alignAccFollowNode1" presStyleIdx="1" presStyleCnt="4">
        <dgm:presLayoutVars>
          <dgm:bulletEnabled val="1"/>
        </dgm:presLayoutVars>
      </dgm:prSet>
      <dgm:spPr/>
    </dgm:pt>
    <dgm:pt modelId="{D58AE7E3-B67C-534C-9906-6C613F7673A2}" type="pres">
      <dgm:prSet presAssocID="{A9A85B3C-0A6E-426B-9A6A-BBEA2AF959F4}" presName="sp" presStyleCnt="0"/>
      <dgm:spPr/>
    </dgm:pt>
    <dgm:pt modelId="{BB7DE605-009A-7840-B435-15375FFA1FD4}" type="pres">
      <dgm:prSet presAssocID="{89E8586A-170E-4710-8458-734A7DA8EA34}" presName="linNode" presStyleCnt="0"/>
      <dgm:spPr/>
    </dgm:pt>
    <dgm:pt modelId="{8603F390-56DC-704F-871F-C3003FE8D50E}" type="pres">
      <dgm:prSet presAssocID="{89E8586A-170E-4710-8458-734A7DA8EA3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5B0B915E-B43E-DA4F-8CB7-2BBF74822062}" type="pres">
      <dgm:prSet presAssocID="{89E8586A-170E-4710-8458-734A7DA8EA34}" presName="descendantText" presStyleLbl="alignAccFollowNode1" presStyleIdx="2" presStyleCnt="4">
        <dgm:presLayoutVars>
          <dgm:bulletEnabled val="1"/>
        </dgm:presLayoutVars>
      </dgm:prSet>
      <dgm:spPr/>
    </dgm:pt>
    <dgm:pt modelId="{FA949EC4-483B-5845-81AF-4BBD034945A9}" type="pres">
      <dgm:prSet presAssocID="{D3068A18-4B18-435E-BDB9-EDBB085EF3A9}" presName="sp" presStyleCnt="0"/>
      <dgm:spPr/>
    </dgm:pt>
    <dgm:pt modelId="{B7850500-A7E3-E04F-9634-B05C2DD34820}" type="pres">
      <dgm:prSet presAssocID="{07DA5378-D09C-4D03-BE7F-377078A8B5C6}" presName="linNode" presStyleCnt="0"/>
      <dgm:spPr/>
    </dgm:pt>
    <dgm:pt modelId="{C6155F06-1DA7-6242-8AC5-4ECD31A59B6D}" type="pres">
      <dgm:prSet presAssocID="{07DA5378-D09C-4D03-BE7F-377078A8B5C6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48F6250-778B-C243-8E93-72E0E42B5F71}" type="pres">
      <dgm:prSet presAssocID="{07DA5378-D09C-4D03-BE7F-377078A8B5C6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E20FD105-9A28-48C7-BDA0-789E637D8E00}" srcId="{07DA5378-D09C-4D03-BE7F-377078A8B5C6}" destId="{F3C2BB9F-CB6E-4176-8226-C6A0F1B2DFE5}" srcOrd="0" destOrd="0" parTransId="{BFBF8F99-3583-4473-B10A-4A758CB20AAF}" sibTransId="{973F6EF1-774E-4F22-B05F-F38CB775864B}"/>
    <dgm:cxn modelId="{D5BE2209-12CF-4C37-BE73-AC6E33F377FA}" srcId="{89E8586A-170E-4710-8458-734A7DA8EA34}" destId="{FAC53C54-18A7-4CC6-B660-13735C28A80B}" srcOrd="0" destOrd="0" parTransId="{1C2070B1-52D2-4678-9477-4A63F14133E6}" sibTransId="{7B5BB9D1-AABE-4D6E-BF9F-E92F0A00F0B8}"/>
    <dgm:cxn modelId="{DB3A840B-2F37-1940-BAD1-7A1E501DB8B0}" type="presOf" srcId="{FAC53C54-18A7-4CC6-B660-13735C28A80B}" destId="{5B0B915E-B43E-DA4F-8CB7-2BBF74822062}" srcOrd="0" destOrd="0" presId="urn:microsoft.com/office/officeart/2005/8/layout/vList5"/>
    <dgm:cxn modelId="{74317A3C-F909-448A-9966-3E8F8403E04B}" srcId="{56D7F84E-A6A6-4AB7-BB8F-D55925F544CF}" destId="{5E6B53DF-31D7-4D6A-9B45-132FF3530247}" srcOrd="1" destOrd="0" parTransId="{F9CABF29-39B3-4A00-9BC2-C6DDC2BCA74B}" sibTransId="{A9A85B3C-0A6E-426B-9A6A-BBEA2AF959F4}"/>
    <dgm:cxn modelId="{73F40D53-3314-7243-AF19-439DBDEFD30F}" type="presOf" srcId="{07DA5378-D09C-4D03-BE7F-377078A8B5C6}" destId="{C6155F06-1DA7-6242-8AC5-4ECD31A59B6D}" srcOrd="0" destOrd="0" presId="urn:microsoft.com/office/officeart/2005/8/layout/vList5"/>
    <dgm:cxn modelId="{1E3F4D62-EECA-4667-B7CA-A3D07A367A53}" srcId="{56D7F84E-A6A6-4AB7-BB8F-D55925F544CF}" destId="{07DA5378-D09C-4D03-BE7F-377078A8B5C6}" srcOrd="3" destOrd="0" parTransId="{634E958D-0DB3-45AA-8494-06652F702C1B}" sibTransId="{0AB669ED-B378-4F30-8E31-57D152DE683B}"/>
    <dgm:cxn modelId="{0939576D-790A-AF4F-8879-064FA48D4FEF}" type="presOf" srcId="{23B7B2C3-B627-48D2-B60A-E62F50D7A3FE}" destId="{7147D401-2CDF-2547-A918-07035A6421A4}" srcOrd="0" destOrd="0" presId="urn:microsoft.com/office/officeart/2005/8/layout/vList5"/>
    <dgm:cxn modelId="{A8492677-9460-7A47-9634-0529B9B4A515}" type="presOf" srcId="{8F853AED-DE8B-9A4F-8D62-95C7C9F1E945}" destId="{9F802F68-7DF5-2E41-8BA5-6A5B72F9EC3B}" srcOrd="0" destOrd="0" presId="urn:microsoft.com/office/officeart/2005/8/layout/vList5"/>
    <dgm:cxn modelId="{2CC0278A-4FC9-3243-A5D4-9596A6F1201A}" type="presOf" srcId="{56D7F84E-A6A6-4AB7-BB8F-D55925F544CF}" destId="{D0F81413-5B3C-1D43-A94B-83AA194F8FCA}" srcOrd="0" destOrd="0" presId="urn:microsoft.com/office/officeart/2005/8/layout/vList5"/>
    <dgm:cxn modelId="{C96E6EB1-0A2F-D149-81AC-FF930BCBB098}" type="presOf" srcId="{89E8586A-170E-4710-8458-734A7DA8EA34}" destId="{8603F390-56DC-704F-871F-C3003FE8D50E}" srcOrd="0" destOrd="0" presId="urn:microsoft.com/office/officeart/2005/8/layout/vList5"/>
    <dgm:cxn modelId="{E3711EB7-87EF-B649-B1D7-FDF9DF56121E}" type="presOf" srcId="{5E6B53DF-31D7-4D6A-9B45-132FF3530247}" destId="{57EEA3D8-1A00-4343-984C-C4953FF1EB43}" srcOrd="0" destOrd="0" presId="urn:microsoft.com/office/officeart/2005/8/layout/vList5"/>
    <dgm:cxn modelId="{B0D819BC-B0B9-43DF-9E2D-0E18F01BE93F}" srcId="{56D7F84E-A6A6-4AB7-BB8F-D55925F544CF}" destId="{23B7B2C3-B627-48D2-B60A-E62F50D7A3FE}" srcOrd="0" destOrd="0" parTransId="{71180AA0-367D-4300-92E4-F4FED65E7A8E}" sibTransId="{1EF0D878-C2C2-48D4-8575-D1F49CE5AC62}"/>
    <dgm:cxn modelId="{9F7556D1-8B4C-8E40-B484-3AF70474B106}" type="presOf" srcId="{FD7F5CD3-22A9-CA44-BDCE-3A5F7F0C67D1}" destId="{F87C5DF7-5E96-5A47-8C95-2753D54CCFB8}" srcOrd="0" destOrd="0" presId="urn:microsoft.com/office/officeart/2005/8/layout/vList5"/>
    <dgm:cxn modelId="{B9223DD4-24A1-4246-8083-CEBD986A48BB}" srcId="{56D7F84E-A6A6-4AB7-BB8F-D55925F544CF}" destId="{89E8586A-170E-4710-8458-734A7DA8EA34}" srcOrd="2" destOrd="0" parTransId="{B9F99507-6530-4464-83DB-4190B9952F83}" sibTransId="{D3068A18-4B18-435E-BDB9-EDBB085EF3A9}"/>
    <dgm:cxn modelId="{47E275F2-7CB2-944C-A773-FAAFC77A4508}" srcId="{23B7B2C3-B627-48D2-B60A-E62F50D7A3FE}" destId="{8F853AED-DE8B-9A4F-8D62-95C7C9F1E945}" srcOrd="0" destOrd="0" parTransId="{A915EF49-546F-324E-B595-BFF57541B617}" sibTransId="{D89FD010-3FEC-8F49-A447-54ABD125FEFF}"/>
    <dgm:cxn modelId="{8921D4F6-33A5-9541-8656-636FE0D1EB1A}" srcId="{5E6B53DF-31D7-4D6A-9B45-132FF3530247}" destId="{FD7F5CD3-22A9-CA44-BDCE-3A5F7F0C67D1}" srcOrd="0" destOrd="0" parTransId="{7A63405F-EBAA-9C47-AD68-6A2E864F7446}" sibTransId="{E469821C-9BE9-F945-A84D-3D385E3A87B2}"/>
    <dgm:cxn modelId="{6DACC5FD-68A6-EB49-BCD4-7B87D725B5F7}" type="presOf" srcId="{F3C2BB9F-CB6E-4176-8226-C6A0F1B2DFE5}" destId="{B48F6250-778B-C243-8E93-72E0E42B5F71}" srcOrd="0" destOrd="0" presId="urn:microsoft.com/office/officeart/2005/8/layout/vList5"/>
    <dgm:cxn modelId="{95D609CA-B1D2-1944-80B4-46DBC3763A12}" type="presParOf" srcId="{D0F81413-5B3C-1D43-A94B-83AA194F8FCA}" destId="{1E719446-CB7E-4340-A2D1-FD453450F6AD}" srcOrd="0" destOrd="0" presId="urn:microsoft.com/office/officeart/2005/8/layout/vList5"/>
    <dgm:cxn modelId="{2E67E751-36C7-5645-9A08-195DCA869D7E}" type="presParOf" srcId="{1E719446-CB7E-4340-A2D1-FD453450F6AD}" destId="{7147D401-2CDF-2547-A918-07035A6421A4}" srcOrd="0" destOrd="0" presId="urn:microsoft.com/office/officeart/2005/8/layout/vList5"/>
    <dgm:cxn modelId="{57719395-A309-AF4B-9E04-DC249A4FA7CC}" type="presParOf" srcId="{1E719446-CB7E-4340-A2D1-FD453450F6AD}" destId="{9F802F68-7DF5-2E41-8BA5-6A5B72F9EC3B}" srcOrd="1" destOrd="0" presId="urn:microsoft.com/office/officeart/2005/8/layout/vList5"/>
    <dgm:cxn modelId="{4039BB6D-3319-5244-94E8-959BAF37D72F}" type="presParOf" srcId="{D0F81413-5B3C-1D43-A94B-83AA194F8FCA}" destId="{0AD8832E-D5E5-CE45-81DA-D4B94790872E}" srcOrd="1" destOrd="0" presId="urn:microsoft.com/office/officeart/2005/8/layout/vList5"/>
    <dgm:cxn modelId="{70879557-197B-7246-8932-BE3B3D787605}" type="presParOf" srcId="{D0F81413-5B3C-1D43-A94B-83AA194F8FCA}" destId="{0D840102-452B-E041-9A5B-38A8E2A2F6B6}" srcOrd="2" destOrd="0" presId="urn:microsoft.com/office/officeart/2005/8/layout/vList5"/>
    <dgm:cxn modelId="{C19CFBE7-BA14-8B45-8021-46BF36193186}" type="presParOf" srcId="{0D840102-452B-E041-9A5B-38A8E2A2F6B6}" destId="{57EEA3D8-1A00-4343-984C-C4953FF1EB43}" srcOrd="0" destOrd="0" presId="urn:microsoft.com/office/officeart/2005/8/layout/vList5"/>
    <dgm:cxn modelId="{84C320ED-CB8F-E64D-AD92-B725850F1E78}" type="presParOf" srcId="{0D840102-452B-E041-9A5B-38A8E2A2F6B6}" destId="{F87C5DF7-5E96-5A47-8C95-2753D54CCFB8}" srcOrd="1" destOrd="0" presId="urn:microsoft.com/office/officeart/2005/8/layout/vList5"/>
    <dgm:cxn modelId="{3816689E-AA8C-AC47-B279-0F3D71529AC6}" type="presParOf" srcId="{D0F81413-5B3C-1D43-A94B-83AA194F8FCA}" destId="{D58AE7E3-B67C-534C-9906-6C613F7673A2}" srcOrd="3" destOrd="0" presId="urn:microsoft.com/office/officeart/2005/8/layout/vList5"/>
    <dgm:cxn modelId="{9C5D5B74-8F73-304F-A021-1CF4A86E83EB}" type="presParOf" srcId="{D0F81413-5B3C-1D43-A94B-83AA194F8FCA}" destId="{BB7DE605-009A-7840-B435-15375FFA1FD4}" srcOrd="4" destOrd="0" presId="urn:microsoft.com/office/officeart/2005/8/layout/vList5"/>
    <dgm:cxn modelId="{A9852DA9-4A08-4C4A-AC4A-7632998DD42B}" type="presParOf" srcId="{BB7DE605-009A-7840-B435-15375FFA1FD4}" destId="{8603F390-56DC-704F-871F-C3003FE8D50E}" srcOrd="0" destOrd="0" presId="urn:microsoft.com/office/officeart/2005/8/layout/vList5"/>
    <dgm:cxn modelId="{8B51F21B-245F-264C-87EA-EFF3B0798C05}" type="presParOf" srcId="{BB7DE605-009A-7840-B435-15375FFA1FD4}" destId="{5B0B915E-B43E-DA4F-8CB7-2BBF74822062}" srcOrd="1" destOrd="0" presId="urn:microsoft.com/office/officeart/2005/8/layout/vList5"/>
    <dgm:cxn modelId="{88C39115-7341-264C-9041-AD30DC0BACAF}" type="presParOf" srcId="{D0F81413-5B3C-1D43-A94B-83AA194F8FCA}" destId="{FA949EC4-483B-5845-81AF-4BBD034945A9}" srcOrd="5" destOrd="0" presId="urn:microsoft.com/office/officeart/2005/8/layout/vList5"/>
    <dgm:cxn modelId="{2E526904-AABA-DA48-803D-181F69F40CA0}" type="presParOf" srcId="{D0F81413-5B3C-1D43-A94B-83AA194F8FCA}" destId="{B7850500-A7E3-E04F-9634-B05C2DD34820}" srcOrd="6" destOrd="0" presId="urn:microsoft.com/office/officeart/2005/8/layout/vList5"/>
    <dgm:cxn modelId="{8B11E4E4-D78C-6F4A-B586-C3571AF75207}" type="presParOf" srcId="{B7850500-A7E3-E04F-9634-B05C2DD34820}" destId="{C6155F06-1DA7-6242-8AC5-4ECD31A59B6D}" srcOrd="0" destOrd="0" presId="urn:microsoft.com/office/officeart/2005/8/layout/vList5"/>
    <dgm:cxn modelId="{5612027E-68DC-574D-8BAB-4506D9858E46}" type="presParOf" srcId="{B7850500-A7E3-E04F-9634-B05C2DD34820}" destId="{B48F6250-778B-C243-8E93-72E0E42B5F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6D7F84E-A6A6-4AB7-BB8F-D55925F544C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6B53DF-31D7-4D6A-9B45-132FF3530247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Genes are first “expressed“ as a RNA sequence</a:t>
          </a:r>
        </a:p>
      </dgm:t>
    </dgm:pt>
    <dgm:pt modelId="{F9CABF29-39B3-4A00-9BC2-C6DDC2BCA74B}" type="parTrans" cxnId="{74317A3C-F909-448A-9966-3E8F8403E04B}">
      <dgm:prSet/>
      <dgm:spPr/>
      <dgm:t>
        <a:bodyPr/>
        <a:lstStyle/>
        <a:p>
          <a:endParaRPr lang="en-US"/>
        </a:p>
      </dgm:t>
    </dgm:pt>
    <dgm:pt modelId="{A9A85B3C-0A6E-426B-9A6A-BBEA2AF959F4}" type="sibTrans" cxnId="{74317A3C-F909-448A-9966-3E8F8403E04B}">
      <dgm:prSet/>
      <dgm:spPr/>
      <dgm:t>
        <a:bodyPr/>
        <a:lstStyle/>
        <a:p>
          <a:endParaRPr lang="en-US"/>
        </a:p>
      </dgm:t>
    </dgm:pt>
    <dgm:pt modelId="{89E8586A-170E-4710-8458-734A7DA8EA34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Almost all eukaryotic genes contain introns</a:t>
          </a:r>
        </a:p>
      </dgm:t>
    </dgm:pt>
    <dgm:pt modelId="{B9F99507-6530-4464-83DB-4190B9952F83}" type="parTrans" cxnId="{B9223DD4-24A1-4246-8083-CEBD986A48BB}">
      <dgm:prSet/>
      <dgm:spPr/>
      <dgm:t>
        <a:bodyPr/>
        <a:lstStyle/>
        <a:p>
          <a:endParaRPr lang="en-US"/>
        </a:p>
      </dgm:t>
    </dgm:pt>
    <dgm:pt modelId="{D3068A18-4B18-435E-BDB9-EDBB085EF3A9}" type="sibTrans" cxnId="{B9223DD4-24A1-4246-8083-CEBD986A48BB}">
      <dgm:prSet/>
      <dgm:spPr/>
      <dgm:t>
        <a:bodyPr/>
        <a:lstStyle/>
        <a:p>
          <a:endParaRPr lang="en-US"/>
        </a:p>
      </dgm:t>
    </dgm:pt>
    <dgm:pt modelId="{FAC53C54-18A7-4CC6-B660-13735C28A80B}">
      <dgm:prSet/>
      <dgm:spPr/>
      <dgm:t>
        <a:bodyPr/>
        <a:lstStyle/>
        <a:p>
          <a:r>
            <a:rPr lang="en-US" dirty="0"/>
            <a:t>Introns are pieces of RNA that get spliced out, or removed, before making the final recipe for a protein</a:t>
          </a:r>
        </a:p>
      </dgm:t>
    </dgm:pt>
    <dgm:pt modelId="{1C2070B1-52D2-4678-9477-4A63F14133E6}" type="parTrans" cxnId="{D5BE2209-12CF-4C37-BE73-AC6E33F377FA}">
      <dgm:prSet/>
      <dgm:spPr/>
      <dgm:t>
        <a:bodyPr/>
        <a:lstStyle/>
        <a:p>
          <a:endParaRPr lang="en-US"/>
        </a:p>
      </dgm:t>
    </dgm:pt>
    <dgm:pt modelId="{7B5BB9D1-AABE-4D6E-BF9F-E92F0A00F0B8}" type="sibTrans" cxnId="{D5BE2209-12CF-4C37-BE73-AC6E33F377FA}">
      <dgm:prSet/>
      <dgm:spPr/>
      <dgm:t>
        <a:bodyPr/>
        <a:lstStyle/>
        <a:p>
          <a:endParaRPr lang="en-US"/>
        </a:p>
      </dgm:t>
    </dgm:pt>
    <dgm:pt modelId="{8F853AED-DE8B-9A4F-8D62-95C7C9F1E945}">
      <dgm:prSet/>
      <dgm:spPr/>
      <dgm:t>
        <a:bodyPr/>
        <a:lstStyle/>
        <a:p>
          <a:r>
            <a:rPr lang="en-US" dirty="0"/>
            <a:t>DNA is not directly translated into a protein sequence</a:t>
          </a:r>
        </a:p>
      </dgm:t>
    </dgm:pt>
    <dgm:pt modelId="{A915EF49-546F-324E-B595-BFF57541B617}" type="parTrans" cxnId="{47E275F2-7CB2-944C-A773-FAAFC77A4508}">
      <dgm:prSet/>
      <dgm:spPr/>
      <dgm:t>
        <a:bodyPr/>
        <a:lstStyle/>
        <a:p>
          <a:endParaRPr lang="en-US"/>
        </a:p>
      </dgm:t>
    </dgm:pt>
    <dgm:pt modelId="{D89FD010-3FEC-8F49-A447-54ABD125FEFF}" type="sibTrans" cxnId="{47E275F2-7CB2-944C-A773-FAAFC77A4508}">
      <dgm:prSet/>
      <dgm:spPr/>
      <dgm:t>
        <a:bodyPr/>
        <a:lstStyle/>
        <a:p>
          <a:endParaRPr lang="en-US"/>
        </a:p>
      </dgm:t>
    </dgm:pt>
    <dgm:pt modelId="{FD7F5CD3-22A9-CA44-BDCE-3A5F7F0C67D1}">
      <dgm:prSet/>
      <dgm:spPr/>
      <dgm:t>
        <a:bodyPr/>
        <a:lstStyle/>
        <a:p>
          <a:r>
            <a:rPr lang="en-US" dirty="0"/>
            <a:t>Some genes are only expressed in certain tissue or cell types</a:t>
          </a:r>
        </a:p>
      </dgm:t>
    </dgm:pt>
    <dgm:pt modelId="{7A63405F-EBAA-9C47-AD68-6A2E864F7446}" type="parTrans" cxnId="{8921D4F6-33A5-9541-8656-636FE0D1EB1A}">
      <dgm:prSet/>
      <dgm:spPr/>
      <dgm:t>
        <a:bodyPr/>
        <a:lstStyle/>
        <a:p>
          <a:endParaRPr lang="en-US"/>
        </a:p>
      </dgm:t>
    </dgm:pt>
    <dgm:pt modelId="{E469821C-9BE9-F945-A84D-3D385E3A87B2}" type="sibTrans" cxnId="{8921D4F6-33A5-9541-8656-636FE0D1EB1A}">
      <dgm:prSet/>
      <dgm:spPr/>
      <dgm:t>
        <a:bodyPr/>
        <a:lstStyle/>
        <a:p>
          <a:endParaRPr lang="en-US"/>
        </a:p>
      </dgm:t>
    </dgm:pt>
    <dgm:pt modelId="{23B7B2C3-B627-48D2-B60A-E62F50D7A3FE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RNA is an intermediary between DNA and  proteins</a:t>
          </a:r>
        </a:p>
      </dgm:t>
    </dgm:pt>
    <dgm:pt modelId="{1EF0D878-C2C2-48D4-8575-D1F49CE5AC62}" type="sibTrans" cxnId="{B0D819BC-B0B9-43DF-9E2D-0E18F01BE93F}">
      <dgm:prSet/>
      <dgm:spPr/>
      <dgm:t>
        <a:bodyPr/>
        <a:lstStyle/>
        <a:p>
          <a:endParaRPr lang="en-US"/>
        </a:p>
      </dgm:t>
    </dgm:pt>
    <dgm:pt modelId="{71180AA0-367D-4300-92E4-F4FED65E7A8E}" type="parTrans" cxnId="{B0D819BC-B0B9-43DF-9E2D-0E18F01BE93F}">
      <dgm:prSet/>
      <dgm:spPr/>
      <dgm:t>
        <a:bodyPr/>
        <a:lstStyle/>
        <a:p>
          <a:endParaRPr lang="en-US"/>
        </a:p>
      </dgm:t>
    </dgm:pt>
    <dgm:pt modelId="{EE49CCBB-57F7-DC4C-A6F5-8A5F696FDCF3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RNA is then translated into a protein sequence</a:t>
          </a:r>
        </a:p>
      </dgm:t>
    </dgm:pt>
    <dgm:pt modelId="{732BDC7F-D23F-6749-8AFA-F753821F2A4F}" type="parTrans" cxnId="{D01EBD49-777D-CE4B-918B-97B3BB14A34D}">
      <dgm:prSet/>
      <dgm:spPr/>
      <dgm:t>
        <a:bodyPr/>
        <a:lstStyle/>
        <a:p>
          <a:endParaRPr lang="en-US"/>
        </a:p>
      </dgm:t>
    </dgm:pt>
    <dgm:pt modelId="{30D4D70D-37F4-B84A-B752-9B0816C1D4F4}" type="sibTrans" cxnId="{D01EBD49-777D-CE4B-918B-97B3BB14A34D}">
      <dgm:prSet/>
      <dgm:spPr/>
      <dgm:t>
        <a:bodyPr/>
        <a:lstStyle/>
        <a:p>
          <a:endParaRPr lang="en-US"/>
        </a:p>
      </dgm:t>
    </dgm:pt>
    <dgm:pt modelId="{6F2E6B11-C328-3646-9F29-083DA2E0A62A}">
      <dgm:prSet/>
      <dgm:spPr/>
      <dgm:t>
        <a:bodyPr/>
        <a:lstStyle/>
        <a:p>
          <a:r>
            <a:rPr lang="en-US" dirty="0"/>
            <a:t>Generally, the number of transcripts, or RNA sequences for a gene, correlates with the amount of protein produced</a:t>
          </a:r>
        </a:p>
      </dgm:t>
    </dgm:pt>
    <dgm:pt modelId="{0693FD4D-20A3-DD4C-8639-70AC1972D642}" type="parTrans" cxnId="{654D80AB-0FD3-244B-A486-FF6F8C2DA4B5}">
      <dgm:prSet/>
      <dgm:spPr/>
      <dgm:t>
        <a:bodyPr/>
        <a:lstStyle/>
        <a:p>
          <a:endParaRPr lang="en-US"/>
        </a:p>
      </dgm:t>
    </dgm:pt>
    <dgm:pt modelId="{65A56AA0-EE12-D349-921C-C94B3998C1F3}" type="sibTrans" cxnId="{654D80AB-0FD3-244B-A486-FF6F8C2DA4B5}">
      <dgm:prSet/>
      <dgm:spPr/>
      <dgm:t>
        <a:bodyPr/>
        <a:lstStyle/>
        <a:p>
          <a:endParaRPr lang="en-US"/>
        </a:p>
      </dgm:t>
    </dgm:pt>
    <dgm:pt modelId="{D0F81413-5B3C-1D43-A94B-83AA194F8FCA}" type="pres">
      <dgm:prSet presAssocID="{56D7F84E-A6A6-4AB7-BB8F-D55925F544CF}" presName="Name0" presStyleCnt="0">
        <dgm:presLayoutVars>
          <dgm:dir/>
          <dgm:animLvl val="lvl"/>
          <dgm:resizeHandles val="exact"/>
        </dgm:presLayoutVars>
      </dgm:prSet>
      <dgm:spPr/>
    </dgm:pt>
    <dgm:pt modelId="{1E719446-CB7E-4340-A2D1-FD453450F6AD}" type="pres">
      <dgm:prSet presAssocID="{23B7B2C3-B627-48D2-B60A-E62F50D7A3FE}" presName="linNode" presStyleCnt="0"/>
      <dgm:spPr/>
    </dgm:pt>
    <dgm:pt modelId="{7147D401-2CDF-2547-A918-07035A6421A4}" type="pres">
      <dgm:prSet presAssocID="{23B7B2C3-B627-48D2-B60A-E62F50D7A3FE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9F802F68-7DF5-2E41-8BA5-6A5B72F9EC3B}" type="pres">
      <dgm:prSet presAssocID="{23B7B2C3-B627-48D2-B60A-E62F50D7A3FE}" presName="descendantText" presStyleLbl="alignAccFollowNode1" presStyleIdx="0" presStyleCnt="4">
        <dgm:presLayoutVars>
          <dgm:bulletEnabled val="1"/>
        </dgm:presLayoutVars>
      </dgm:prSet>
      <dgm:spPr/>
    </dgm:pt>
    <dgm:pt modelId="{0AD8832E-D5E5-CE45-81DA-D4B94790872E}" type="pres">
      <dgm:prSet presAssocID="{1EF0D878-C2C2-48D4-8575-D1F49CE5AC62}" presName="sp" presStyleCnt="0"/>
      <dgm:spPr/>
    </dgm:pt>
    <dgm:pt modelId="{0D840102-452B-E041-9A5B-38A8E2A2F6B6}" type="pres">
      <dgm:prSet presAssocID="{5E6B53DF-31D7-4D6A-9B45-132FF3530247}" presName="linNode" presStyleCnt="0"/>
      <dgm:spPr/>
    </dgm:pt>
    <dgm:pt modelId="{57EEA3D8-1A00-4343-984C-C4953FF1EB43}" type="pres">
      <dgm:prSet presAssocID="{5E6B53DF-31D7-4D6A-9B45-132FF3530247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F87C5DF7-5E96-5A47-8C95-2753D54CCFB8}" type="pres">
      <dgm:prSet presAssocID="{5E6B53DF-31D7-4D6A-9B45-132FF3530247}" presName="descendantText" presStyleLbl="alignAccFollowNode1" presStyleIdx="1" presStyleCnt="4">
        <dgm:presLayoutVars>
          <dgm:bulletEnabled val="1"/>
        </dgm:presLayoutVars>
      </dgm:prSet>
      <dgm:spPr/>
    </dgm:pt>
    <dgm:pt modelId="{D58AE7E3-B67C-534C-9906-6C613F7673A2}" type="pres">
      <dgm:prSet presAssocID="{A9A85B3C-0A6E-426B-9A6A-BBEA2AF959F4}" presName="sp" presStyleCnt="0"/>
      <dgm:spPr/>
    </dgm:pt>
    <dgm:pt modelId="{BB7DE605-009A-7840-B435-15375FFA1FD4}" type="pres">
      <dgm:prSet presAssocID="{89E8586A-170E-4710-8458-734A7DA8EA34}" presName="linNode" presStyleCnt="0"/>
      <dgm:spPr/>
    </dgm:pt>
    <dgm:pt modelId="{8603F390-56DC-704F-871F-C3003FE8D50E}" type="pres">
      <dgm:prSet presAssocID="{89E8586A-170E-4710-8458-734A7DA8EA3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5B0B915E-B43E-DA4F-8CB7-2BBF74822062}" type="pres">
      <dgm:prSet presAssocID="{89E8586A-170E-4710-8458-734A7DA8EA34}" presName="descendantText" presStyleLbl="alignAccFollowNode1" presStyleIdx="2" presStyleCnt="4">
        <dgm:presLayoutVars>
          <dgm:bulletEnabled val="1"/>
        </dgm:presLayoutVars>
      </dgm:prSet>
      <dgm:spPr/>
    </dgm:pt>
    <dgm:pt modelId="{1754EF4E-5F3A-1D47-9B70-682C5EA06E85}" type="pres">
      <dgm:prSet presAssocID="{D3068A18-4B18-435E-BDB9-EDBB085EF3A9}" presName="sp" presStyleCnt="0"/>
      <dgm:spPr/>
    </dgm:pt>
    <dgm:pt modelId="{DA92E1E9-14ED-5742-B268-C456209EFDA0}" type="pres">
      <dgm:prSet presAssocID="{EE49CCBB-57F7-DC4C-A6F5-8A5F696FDCF3}" presName="linNode" presStyleCnt="0"/>
      <dgm:spPr/>
    </dgm:pt>
    <dgm:pt modelId="{ABED8644-0494-C64E-8839-2FFE9B7F0A97}" type="pres">
      <dgm:prSet presAssocID="{EE49CCBB-57F7-DC4C-A6F5-8A5F696FDCF3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35CA72FF-5489-2541-9962-286384AB9A20}" type="pres">
      <dgm:prSet presAssocID="{EE49CCBB-57F7-DC4C-A6F5-8A5F696FDCF3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5BE2209-12CF-4C37-BE73-AC6E33F377FA}" srcId="{89E8586A-170E-4710-8458-734A7DA8EA34}" destId="{FAC53C54-18A7-4CC6-B660-13735C28A80B}" srcOrd="0" destOrd="0" parTransId="{1C2070B1-52D2-4678-9477-4A63F14133E6}" sibTransId="{7B5BB9D1-AABE-4D6E-BF9F-E92F0A00F0B8}"/>
    <dgm:cxn modelId="{DB3A840B-2F37-1940-BAD1-7A1E501DB8B0}" type="presOf" srcId="{FAC53C54-18A7-4CC6-B660-13735C28A80B}" destId="{5B0B915E-B43E-DA4F-8CB7-2BBF74822062}" srcOrd="0" destOrd="0" presId="urn:microsoft.com/office/officeart/2005/8/layout/vList5"/>
    <dgm:cxn modelId="{74317A3C-F909-448A-9966-3E8F8403E04B}" srcId="{56D7F84E-A6A6-4AB7-BB8F-D55925F544CF}" destId="{5E6B53DF-31D7-4D6A-9B45-132FF3530247}" srcOrd="1" destOrd="0" parTransId="{F9CABF29-39B3-4A00-9BC2-C6DDC2BCA74B}" sibTransId="{A9A85B3C-0A6E-426B-9A6A-BBEA2AF959F4}"/>
    <dgm:cxn modelId="{D01EBD49-777D-CE4B-918B-97B3BB14A34D}" srcId="{56D7F84E-A6A6-4AB7-BB8F-D55925F544CF}" destId="{EE49CCBB-57F7-DC4C-A6F5-8A5F696FDCF3}" srcOrd="3" destOrd="0" parTransId="{732BDC7F-D23F-6749-8AFA-F753821F2A4F}" sibTransId="{30D4D70D-37F4-B84A-B752-9B0816C1D4F4}"/>
    <dgm:cxn modelId="{81982854-0C64-2949-A9F6-4976DFBA0D51}" type="presOf" srcId="{6F2E6B11-C328-3646-9F29-083DA2E0A62A}" destId="{35CA72FF-5489-2541-9962-286384AB9A20}" srcOrd="0" destOrd="0" presId="urn:microsoft.com/office/officeart/2005/8/layout/vList5"/>
    <dgm:cxn modelId="{0939576D-790A-AF4F-8879-064FA48D4FEF}" type="presOf" srcId="{23B7B2C3-B627-48D2-B60A-E62F50D7A3FE}" destId="{7147D401-2CDF-2547-A918-07035A6421A4}" srcOrd="0" destOrd="0" presId="urn:microsoft.com/office/officeart/2005/8/layout/vList5"/>
    <dgm:cxn modelId="{A8492677-9460-7A47-9634-0529B9B4A515}" type="presOf" srcId="{8F853AED-DE8B-9A4F-8D62-95C7C9F1E945}" destId="{9F802F68-7DF5-2E41-8BA5-6A5B72F9EC3B}" srcOrd="0" destOrd="0" presId="urn:microsoft.com/office/officeart/2005/8/layout/vList5"/>
    <dgm:cxn modelId="{2CC0278A-4FC9-3243-A5D4-9596A6F1201A}" type="presOf" srcId="{56D7F84E-A6A6-4AB7-BB8F-D55925F544CF}" destId="{D0F81413-5B3C-1D43-A94B-83AA194F8FCA}" srcOrd="0" destOrd="0" presId="urn:microsoft.com/office/officeart/2005/8/layout/vList5"/>
    <dgm:cxn modelId="{654D80AB-0FD3-244B-A486-FF6F8C2DA4B5}" srcId="{EE49CCBB-57F7-DC4C-A6F5-8A5F696FDCF3}" destId="{6F2E6B11-C328-3646-9F29-083DA2E0A62A}" srcOrd="0" destOrd="0" parTransId="{0693FD4D-20A3-DD4C-8639-70AC1972D642}" sibTransId="{65A56AA0-EE12-D349-921C-C94B3998C1F3}"/>
    <dgm:cxn modelId="{C96E6EB1-0A2F-D149-81AC-FF930BCBB098}" type="presOf" srcId="{89E8586A-170E-4710-8458-734A7DA8EA34}" destId="{8603F390-56DC-704F-871F-C3003FE8D50E}" srcOrd="0" destOrd="0" presId="urn:microsoft.com/office/officeart/2005/8/layout/vList5"/>
    <dgm:cxn modelId="{E3711EB7-87EF-B649-B1D7-FDF9DF56121E}" type="presOf" srcId="{5E6B53DF-31D7-4D6A-9B45-132FF3530247}" destId="{57EEA3D8-1A00-4343-984C-C4953FF1EB43}" srcOrd="0" destOrd="0" presId="urn:microsoft.com/office/officeart/2005/8/layout/vList5"/>
    <dgm:cxn modelId="{B0D819BC-B0B9-43DF-9E2D-0E18F01BE93F}" srcId="{56D7F84E-A6A6-4AB7-BB8F-D55925F544CF}" destId="{23B7B2C3-B627-48D2-B60A-E62F50D7A3FE}" srcOrd="0" destOrd="0" parTransId="{71180AA0-367D-4300-92E4-F4FED65E7A8E}" sibTransId="{1EF0D878-C2C2-48D4-8575-D1F49CE5AC62}"/>
    <dgm:cxn modelId="{9F7556D1-8B4C-8E40-B484-3AF70474B106}" type="presOf" srcId="{FD7F5CD3-22A9-CA44-BDCE-3A5F7F0C67D1}" destId="{F87C5DF7-5E96-5A47-8C95-2753D54CCFB8}" srcOrd="0" destOrd="0" presId="urn:microsoft.com/office/officeart/2005/8/layout/vList5"/>
    <dgm:cxn modelId="{B9223DD4-24A1-4246-8083-CEBD986A48BB}" srcId="{56D7F84E-A6A6-4AB7-BB8F-D55925F544CF}" destId="{89E8586A-170E-4710-8458-734A7DA8EA34}" srcOrd="2" destOrd="0" parTransId="{B9F99507-6530-4464-83DB-4190B9952F83}" sibTransId="{D3068A18-4B18-435E-BDB9-EDBB085EF3A9}"/>
    <dgm:cxn modelId="{DAB1D9DC-CF76-714A-9CBB-4B04C208852D}" type="presOf" srcId="{EE49CCBB-57F7-DC4C-A6F5-8A5F696FDCF3}" destId="{ABED8644-0494-C64E-8839-2FFE9B7F0A97}" srcOrd="0" destOrd="0" presId="urn:microsoft.com/office/officeart/2005/8/layout/vList5"/>
    <dgm:cxn modelId="{47E275F2-7CB2-944C-A773-FAAFC77A4508}" srcId="{23B7B2C3-B627-48D2-B60A-E62F50D7A3FE}" destId="{8F853AED-DE8B-9A4F-8D62-95C7C9F1E945}" srcOrd="0" destOrd="0" parTransId="{A915EF49-546F-324E-B595-BFF57541B617}" sibTransId="{D89FD010-3FEC-8F49-A447-54ABD125FEFF}"/>
    <dgm:cxn modelId="{8921D4F6-33A5-9541-8656-636FE0D1EB1A}" srcId="{5E6B53DF-31D7-4D6A-9B45-132FF3530247}" destId="{FD7F5CD3-22A9-CA44-BDCE-3A5F7F0C67D1}" srcOrd="0" destOrd="0" parTransId="{7A63405F-EBAA-9C47-AD68-6A2E864F7446}" sibTransId="{E469821C-9BE9-F945-A84D-3D385E3A87B2}"/>
    <dgm:cxn modelId="{95D609CA-B1D2-1944-80B4-46DBC3763A12}" type="presParOf" srcId="{D0F81413-5B3C-1D43-A94B-83AA194F8FCA}" destId="{1E719446-CB7E-4340-A2D1-FD453450F6AD}" srcOrd="0" destOrd="0" presId="urn:microsoft.com/office/officeart/2005/8/layout/vList5"/>
    <dgm:cxn modelId="{2E67E751-36C7-5645-9A08-195DCA869D7E}" type="presParOf" srcId="{1E719446-CB7E-4340-A2D1-FD453450F6AD}" destId="{7147D401-2CDF-2547-A918-07035A6421A4}" srcOrd="0" destOrd="0" presId="urn:microsoft.com/office/officeart/2005/8/layout/vList5"/>
    <dgm:cxn modelId="{57719395-A309-AF4B-9E04-DC249A4FA7CC}" type="presParOf" srcId="{1E719446-CB7E-4340-A2D1-FD453450F6AD}" destId="{9F802F68-7DF5-2E41-8BA5-6A5B72F9EC3B}" srcOrd="1" destOrd="0" presId="urn:microsoft.com/office/officeart/2005/8/layout/vList5"/>
    <dgm:cxn modelId="{4039BB6D-3319-5244-94E8-959BAF37D72F}" type="presParOf" srcId="{D0F81413-5B3C-1D43-A94B-83AA194F8FCA}" destId="{0AD8832E-D5E5-CE45-81DA-D4B94790872E}" srcOrd="1" destOrd="0" presId="urn:microsoft.com/office/officeart/2005/8/layout/vList5"/>
    <dgm:cxn modelId="{70879557-197B-7246-8932-BE3B3D787605}" type="presParOf" srcId="{D0F81413-5B3C-1D43-A94B-83AA194F8FCA}" destId="{0D840102-452B-E041-9A5B-38A8E2A2F6B6}" srcOrd="2" destOrd="0" presId="urn:microsoft.com/office/officeart/2005/8/layout/vList5"/>
    <dgm:cxn modelId="{C19CFBE7-BA14-8B45-8021-46BF36193186}" type="presParOf" srcId="{0D840102-452B-E041-9A5B-38A8E2A2F6B6}" destId="{57EEA3D8-1A00-4343-984C-C4953FF1EB43}" srcOrd="0" destOrd="0" presId="urn:microsoft.com/office/officeart/2005/8/layout/vList5"/>
    <dgm:cxn modelId="{84C320ED-CB8F-E64D-AD92-B725850F1E78}" type="presParOf" srcId="{0D840102-452B-E041-9A5B-38A8E2A2F6B6}" destId="{F87C5DF7-5E96-5A47-8C95-2753D54CCFB8}" srcOrd="1" destOrd="0" presId="urn:microsoft.com/office/officeart/2005/8/layout/vList5"/>
    <dgm:cxn modelId="{3816689E-AA8C-AC47-B279-0F3D71529AC6}" type="presParOf" srcId="{D0F81413-5B3C-1D43-A94B-83AA194F8FCA}" destId="{D58AE7E3-B67C-534C-9906-6C613F7673A2}" srcOrd="3" destOrd="0" presId="urn:microsoft.com/office/officeart/2005/8/layout/vList5"/>
    <dgm:cxn modelId="{9C5D5B74-8F73-304F-A021-1CF4A86E83EB}" type="presParOf" srcId="{D0F81413-5B3C-1D43-A94B-83AA194F8FCA}" destId="{BB7DE605-009A-7840-B435-15375FFA1FD4}" srcOrd="4" destOrd="0" presId="urn:microsoft.com/office/officeart/2005/8/layout/vList5"/>
    <dgm:cxn modelId="{A9852DA9-4A08-4C4A-AC4A-7632998DD42B}" type="presParOf" srcId="{BB7DE605-009A-7840-B435-15375FFA1FD4}" destId="{8603F390-56DC-704F-871F-C3003FE8D50E}" srcOrd="0" destOrd="0" presId="urn:microsoft.com/office/officeart/2005/8/layout/vList5"/>
    <dgm:cxn modelId="{8B51F21B-245F-264C-87EA-EFF3B0798C05}" type="presParOf" srcId="{BB7DE605-009A-7840-B435-15375FFA1FD4}" destId="{5B0B915E-B43E-DA4F-8CB7-2BBF74822062}" srcOrd="1" destOrd="0" presId="urn:microsoft.com/office/officeart/2005/8/layout/vList5"/>
    <dgm:cxn modelId="{6DDEFF88-35B2-FD48-98DA-42E5DBDB1899}" type="presParOf" srcId="{D0F81413-5B3C-1D43-A94B-83AA194F8FCA}" destId="{1754EF4E-5F3A-1D47-9B70-682C5EA06E85}" srcOrd="5" destOrd="0" presId="urn:microsoft.com/office/officeart/2005/8/layout/vList5"/>
    <dgm:cxn modelId="{222A71AC-B698-BD4D-80E1-E99AF6FC6BF1}" type="presParOf" srcId="{D0F81413-5B3C-1D43-A94B-83AA194F8FCA}" destId="{DA92E1E9-14ED-5742-B268-C456209EFDA0}" srcOrd="6" destOrd="0" presId="urn:microsoft.com/office/officeart/2005/8/layout/vList5"/>
    <dgm:cxn modelId="{13B3AA8A-96B3-9540-9A96-E9F3DFD6CCD6}" type="presParOf" srcId="{DA92E1E9-14ED-5742-B268-C456209EFDA0}" destId="{ABED8644-0494-C64E-8839-2FFE9B7F0A97}" srcOrd="0" destOrd="0" presId="urn:microsoft.com/office/officeart/2005/8/layout/vList5"/>
    <dgm:cxn modelId="{01B71A5D-1DD5-D242-8C9E-9E4EBEDCFA00}" type="presParOf" srcId="{DA92E1E9-14ED-5742-B268-C456209EFDA0}" destId="{35CA72FF-5489-2541-9962-286384AB9A2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6D7F84E-A6A6-4AB7-BB8F-D55925F544C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6B53DF-31D7-4D6A-9B45-132FF3530247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Although proteins have a linear sequence, most fold into a globular 3D structure</a:t>
          </a:r>
        </a:p>
      </dgm:t>
    </dgm:pt>
    <dgm:pt modelId="{F9CABF29-39B3-4A00-9BC2-C6DDC2BCA74B}" type="parTrans" cxnId="{74317A3C-F909-448A-9966-3E8F8403E04B}">
      <dgm:prSet/>
      <dgm:spPr/>
      <dgm:t>
        <a:bodyPr/>
        <a:lstStyle/>
        <a:p>
          <a:endParaRPr lang="en-US"/>
        </a:p>
      </dgm:t>
    </dgm:pt>
    <dgm:pt modelId="{A9A85B3C-0A6E-426B-9A6A-BBEA2AF959F4}" type="sibTrans" cxnId="{74317A3C-F909-448A-9966-3E8F8403E04B}">
      <dgm:prSet/>
      <dgm:spPr/>
      <dgm:t>
        <a:bodyPr/>
        <a:lstStyle/>
        <a:p>
          <a:endParaRPr lang="en-US"/>
        </a:p>
      </dgm:t>
    </dgm:pt>
    <dgm:pt modelId="{89E8586A-170E-4710-8458-734A7DA8EA34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Proteins carry out a wide range of complex functions</a:t>
          </a:r>
        </a:p>
      </dgm:t>
    </dgm:pt>
    <dgm:pt modelId="{B9F99507-6530-4464-83DB-4190B9952F83}" type="parTrans" cxnId="{B9223DD4-24A1-4246-8083-CEBD986A48BB}">
      <dgm:prSet/>
      <dgm:spPr/>
      <dgm:t>
        <a:bodyPr/>
        <a:lstStyle/>
        <a:p>
          <a:endParaRPr lang="en-US"/>
        </a:p>
      </dgm:t>
    </dgm:pt>
    <dgm:pt modelId="{D3068A18-4B18-435E-BDB9-EDBB085EF3A9}" type="sibTrans" cxnId="{B9223DD4-24A1-4246-8083-CEBD986A48BB}">
      <dgm:prSet/>
      <dgm:spPr/>
      <dgm:t>
        <a:bodyPr/>
        <a:lstStyle/>
        <a:p>
          <a:endParaRPr lang="en-US"/>
        </a:p>
      </dgm:t>
    </dgm:pt>
    <dgm:pt modelId="{FAC53C54-18A7-4CC6-B660-13735C28A80B}">
      <dgm:prSet/>
      <dgm:spPr/>
      <dgm:t>
        <a:bodyPr/>
        <a:lstStyle/>
        <a:p>
          <a:r>
            <a:rPr lang="en-US" dirty="0"/>
            <a:t>Proteins do almost everything in your body; from transporting different molecules to where they are needed, to helping translate other proteins</a:t>
          </a:r>
        </a:p>
      </dgm:t>
    </dgm:pt>
    <dgm:pt modelId="{1C2070B1-52D2-4678-9477-4A63F14133E6}" type="parTrans" cxnId="{D5BE2209-12CF-4C37-BE73-AC6E33F377FA}">
      <dgm:prSet/>
      <dgm:spPr/>
      <dgm:t>
        <a:bodyPr/>
        <a:lstStyle/>
        <a:p>
          <a:endParaRPr lang="en-US"/>
        </a:p>
      </dgm:t>
    </dgm:pt>
    <dgm:pt modelId="{7B5BB9D1-AABE-4D6E-BF9F-E92F0A00F0B8}" type="sibTrans" cxnId="{D5BE2209-12CF-4C37-BE73-AC6E33F377FA}">
      <dgm:prSet/>
      <dgm:spPr/>
      <dgm:t>
        <a:bodyPr/>
        <a:lstStyle/>
        <a:p>
          <a:endParaRPr lang="en-US"/>
        </a:p>
      </dgm:t>
    </dgm:pt>
    <dgm:pt modelId="{8F853AED-DE8B-9A4F-8D62-95C7C9F1E945}">
      <dgm:prSet/>
      <dgm:spPr/>
      <dgm:t>
        <a:bodyPr/>
        <a:lstStyle/>
        <a:p>
          <a:r>
            <a:rPr lang="en-US" dirty="0"/>
            <a:t>Each sequence of three nucleotides, or a codon, codes for a specific amino acid</a:t>
          </a:r>
        </a:p>
      </dgm:t>
    </dgm:pt>
    <dgm:pt modelId="{A915EF49-546F-324E-B595-BFF57541B617}" type="parTrans" cxnId="{47E275F2-7CB2-944C-A773-FAAFC77A4508}">
      <dgm:prSet/>
      <dgm:spPr/>
      <dgm:t>
        <a:bodyPr/>
        <a:lstStyle/>
        <a:p>
          <a:endParaRPr lang="en-US"/>
        </a:p>
      </dgm:t>
    </dgm:pt>
    <dgm:pt modelId="{D89FD010-3FEC-8F49-A447-54ABD125FEFF}" type="sibTrans" cxnId="{47E275F2-7CB2-944C-A773-FAAFC77A4508}">
      <dgm:prSet/>
      <dgm:spPr/>
      <dgm:t>
        <a:bodyPr/>
        <a:lstStyle/>
        <a:p>
          <a:endParaRPr lang="en-US"/>
        </a:p>
      </dgm:t>
    </dgm:pt>
    <dgm:pt modelId="{FD7F5CD3-22A9-CA44-BDCE-3A5F7F0C67D1}">
      <dgm:prSet/>
      <dgm:spPr/>
      <dgm:t>
        <a:bodyPr/>
        <a:lstStyle/>
        <a:p>
          <a:r>
            <a:rPr lang="en-US" dirty="0"/>
            <a:t>This structure can change as they perform different functions.  Some proteins are even unstructured, or disordered</a:t>
          </a:r>
        </a:p>
      </dgm:t>
    </dgm:pt>
    <dgm:pt modelId="{7A63405F-EBAA-9C47-AD68-6A2E864F7446}" type="parTrans" cxnId="{8921D4F6-33A5-9541-8656-636FE0D1EB1A}">
      <dgm:prSet/>
      <dgm:spPr/>
      <dgm:t>
        <a:bodyPr/>
        <a:lstStyle/>
        <a:p>
          <a:endParaRPr lang="en-US"/>
        </a:p>
      </dgm:t>
    </dgm:pt>
    <dgm:pt modelId="{E469821C-9BE9-F945-A84D-3D385E3A87B2}" type="sibTrans" cxnId="{8921D4F6-33A5-9541-8656-636FE0D1EB1A}">
      <dgm:prSet/>
      <dgm:spPr/>
      <dgm:t>
        <a:bodyPr/>
        <a:lstStyle/>
        <a:p>
          <a:endParaRPr lang="en-US"/>
        </a:p>
      </dgm:t>
    </dgm:pt>
    <dgm:pt modelId="{23B7B2C3-B627-48D2-B60A-E62F50D7A3FE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mRNA is translated into a linear sequence of amino acids</a:t>
          </a:r>
        </a:p>
      </dgm:t>
    </dgm:pt>
    <dgm:pt modelId="{1EF0D878-C2C2-48D4-8575-D1F49CE5AC62}" type="sibTrans" cxnId="{B0D819BC-B0B9-43DF-9E2D-0E18F01BE93F}">
      <dgm:prSet/>
      <dgm:spPr/>
      <dgm:t>
        <a:bodyPr/>
        <a:lstStyle/>
        <a:p>
          <a:endParaRPr lang="en-US"/>
        </a:p>
      </dgm:t>
    </dgm:pt>
    <dgm:pt modelId="{71180AA0-367D-4300-92E4-F4FED65E7A8E}" type="parTrans" cxnId="{B0D819BC-B0B9-43DF-9E2D-0E18F01BE93F}">
      <dgm:prSet/>
      <dgm:spPr/>
      <dgm:t>
        <a:bodyPr/>
        <a:lstStyle/>
        <a:p>
          <a:endParaRPr lang="en-US"/>
        </a:p>
      </dgm:t>
    </dgm:pt>
    <dgm:pt modelId="{EE49CCBB-57F7-DC4C-A6F5-8A5F696FDCF3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Mutations in your DNA can impact protein function</a:t>
          </a:r>
        </a:p>
      </dgm:t>
    </dgm:pt>
    <dgm:pt modelId="{732BDC7F-D23F-6749-8AFA-F753821F2A4F}" type="parTrans" cxnId="{D01EBD49-777D-CE4B-918B-97B3BB14A34D}">
      <dgm:prSet/>
      <dgm:spPr/>
      <dgm:t>
        <a:bodyPr/>
        <a:lstStyle/>
        <a:p>
          <a:endParaRPr lang="en-US"/>
        </a:p>
      </dgm:t>
    </dgm:pt>
    <dgm:pt modelId="{30D4D70D-37F4-B84A-B752-9B0816C1D4F4}" type="sibTrans" cxnId="{D01EBD49-777D-CE4B-918B-97B3BB14A34D}">
      <dgm:prSet/>
      <dgm:spPr/>
      <dgm:t>
        <a:bodyPr/>
        <a:lstStyle/>
        <a:p>
          <a:endParaRPr lang="en-US"/>
        </a:p>
      </dgm:t>
    </dgm:pt>
    <dgm:pt modelId="{6F2E6B11-C328-3646-9F29-083DA2E0A62A}">
      <dgm:prSet/>
      <dgm:spPr/>
      <dgm:t>
        <a:bodyPr/>
        <a:lstStyle/>
        <a:p>
          <a:r>
            <a:rPr lang="en-US" dirty="0"/>
            <a:t>Even a change in a single amino acid can completely disrupt a proteins ability to function</a:t>
          </a:r>
        </a:p>
      </dgm:t>
    </dgm:pt>
    <dgm:pt modelId="{0693FD4D-20A3-DD4C-8639-70AC1972D642}" type="parTrans" cxnId="{654D80AB-0FD3-244B-A486-FF6F8C2DA4B5}">
      <dgm:prSet/>
      <dgm:spPr/>
      <dgm:t>
        <a:bodyPr/>
        <a:lstStyle/>
        <a:p>
          <a:endParaRPr lang="en-US"/>
        </a:p>
      </dgm:t>
    </dgm:pt>
    <dgm:pt modelId="{65A56AA0-EE12-D349-921C-C94B3998C1F3}" type="sibTrans" cxnId="{654D80AB-0FD3-244B-A486-FF6F8C2DA4B5}">
      <dgm:prSet/>
      <dgm:spPr/>
      <dgm:t>
        <a:bodyPr/>
        <a:lstStyle/>
        <a:p>
          <a:endParaRPr lang="en-US"/>
        </a:p>
      </dgm:t>
    </dgm:pt>
    <dgm:pt modelId="{D0F81413-5B3C-1D43-A94B-83AA194F8FCA}" type="pres">
      <dgm:prSet presAssocID="{56D7F84E-A6A6-4AB7-BB8F-D55925F544CF}" presName="Name0" presStyleCnt="0">
        <dgm:presLayoutVars>
          <dgm:dir/>
          <dgm:animLvl val="lvl"/>
          <dgm:resizeHandles val="exact"/>
        </dgm:presLayoutVars>
      </dgm:prSet>
      <dgm:spPr/>
    </dgm:pt>
    <dgm:pt modelId="{1E719446-CB7E-4340-A2D1-FD453450F6AD}" type="pres">
      <dgm:prSet presAssocID="{23B7B2C3-B627-48D2-B60A-E62F50D7A3FE}" presName="linNode" presStyleCnt="0"/>
      <dgm:spPr/>
    </dgm:pt>
    <dgm:pt modelId="{7147D401-2CDF-2547-A918-07035A6421A4}" type="pres">
      <dgm:prSet presAssocID="{23B7B2C3-B627-48D2-B60A-E62F50D7A3FE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9F802F68-7DF5-2E41-8BA5-6A5B72F9EC3B}" type="pres">
      <dgm:prSet presAssocID="{23B7B2C3-B627-48D2-B60A-E62F50D7A3FE}" presName="descendantText" presStyleLbl="alignAccFollowNode1" presStyleIdx="0" presStyleCnt="4">
        <dgm:presLayoutVars>
          <dgm:bulletEnabled val="1"/>
        </dgm:presLayoutVars>
      </dgm:prSet>
      <dgm:spPr/>
    </dgm:pt>
    <dgm:pt modelId="{0AD8832E-D5E5-CE45-81DA-D4B94790872E}" type="pres">
      <dgm:prSet presAssocID="{1EF0D878-C2C2-48D4-8575-D1F49CE5AC62}" presName="sp" presStyleCnt="0"/>
      <dgm:spPr/>
    </dgm:pt>
    <dgm:pt modelId="{0D840102-452B-E041-9A5B-38A8E2A2F6B6}" type="pres">
      <dgm:prSet presAssocID="{5E6B53DF-31D7-4D6A-9B45-132FF3530247}" presName="linNode" presStyleCnt="0"/>
      <dgm:spPr/>
    </dgm:pt>
    <dgm:pt modelId="{57EEA3D8-1A00-4343-984C-C4953FF1EB43}" type="pres">
      <dgm:prSet presAssocID="{5E6B53DF-31D7-4D6A-9B45-132FF3530247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F87C5DF7-5E96-5A47-8C95-2753D54CCFB8}" type="pres">
      <dgm:prSet presAssocID="{5E6B53DF-31D7-4D6A-9B45-132FF3530247}" presName="descendantText" presStyleLbl="alignAccFollowNode1" presStyleIdx="1" presStyleCnt="4">
        <dgm:presLayoutVars>
          <dgm:bulletEnabled val="1"/>
        </dgm:presLayoutVars>
      </dgm:prSet>
      <dgm:spPr/>
    </dgm:pt>
    <dgm:pt modelId="{D58AE7E3-B67C-534C-9906-6C613F7673A2}" type="pres">
      <dgm:prSet presAssocID="{A9A85B3C-0A6E-426B-9A6A-BBEA2AF959F4}" presName="sp" presStyleCnt="0"/>
      <dgm:spPr/>
    </dgm:pt>
    <dgm:pt modelId="{BB7DE605-009A-7840-B435-15375FFA1FD4}" type="pres">
      <dgm:prSet presAssocID="{89E8586A-170E-4710-8458-734A7DA8EA34}" presName="linNode" presStyleCnt="0"/>
      <dgm:spPr/>
    </dgm:pt>
    <dgm:pt modelId="{8603F390-56DC-704F-871F-C3003FE8D50E}" type="pres">
      <dgm:prSet presAssocID="{89E8586A-170E-4710-8458-734A7DA8EA3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5B0B915E-B43E-DA4F-8CB7-2BBF74822062}" type="pres">
      <dgm:prSet presAssocID="{89E8586A-170E-4710-8458-734A7DA8EA34}" presName="descendantText" presStyleLbl="alignAccFollowNode1" presStyleIdx="2" presStyleCnt="4">
        <dgm:presLayoutVars>
          <dgm:bulletEnabled val="1"/>
        </dgm:presLayoutVars>
      </dgm:prSet>
      <dgm:spPr/>
    </dgm:pt>
    <dgm:pt modelId="{1754EF4E-5F3A-1D47-9B70-682C5EA06E85}" type="pres">
      <dgm:prSet presAssocID="{D3068A18-4B18-435E-BDB9-EDBB085EF3A9}" presName="sp" presStyleCnt="0"/>
      <dgm:spPr/>
    </dgm:pt>
    <dgm:pt modelId="{DA92E1E9-14ED-5742-B268-C456209EFDA0}" type="pres">
      <dgm:prSet presAssocID="{EE49CCBB-57F7-DC4C-A6F5-8A5F696FDCF3}" presName="linNode" presStyleCnt="0"/>
      <dgm:spPr/>
    </dgm:pt>
    <dgm:pt modelId="{ABED8644-0494-C64E-8839-2FFE9B7F0A97}" type="pres">
      <dgm:prSet presAssocID="{EE49CCBB-57F7-DC4C-A6F5-8A5F696FDCF3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35CA72FF-5489-2541-9962-286384AB9A20}" type="pres">
      <dgm:prSet presAssocID="{EE49CCBB-57F7-DC4C-A6F5-8A5F696FDCF3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5BE2209-12CF-4C37-BE73-AC6E33F377FA}" srcId="{89E8586A-170E-4710-8458-734A7DA8EA34}" destId="{FAC53C54-18A7-4CC6-B660-13735C28A80B}" srcOrd="0" destOrd="0" parTransId="{1C2070B1-52D2-4678-9477-4A63F14133E6}" sibTransId="{7B5BB9D1-AABE-4D6E-BF9F-E92F0A00F0B8}"/>
    <dgm:cxn modelId="{DB3A840B-2F37-1940-BAD1-7A1E501DB8B0}" type="presOf" srcId="{FAC53C54-18A7-4CC6-B660-13735C28A80B}" destId="{5B0B915E-B43E-DA4F-8CB7-2BBF74822062}" srcOrd="0" destOrd="0" presId="urn:microsoft.com/office/officeart/2005/8/layout/vList5"/>
    <dgm:cxn modelId="{74317A3C-F909-448A-9966-3E8F8403E04B}" srcId="{56D7F84E-A6A6-4AB7-BB8F-D55925F544CF}" destId="{5E6B53DF-31D7-4D6A-9B45-132FF3530247}" srcOrd="1" destOrd="0" parTransId="{F9CABF29-39B3-4A00-9BC2-C6DDC2BCA74B}" sibTransId="{A9A85B3C-0A6E-426B-9A6A-BBEA2AF959F4}"/>
    <dgm:cxn modelId="{D01EBD49-777D-CE4B-918B-97B3BB14A34D}" srcId="{56D7F84E-A6A6-4AB7-BB8F-D55925F544CF}" destId="{EE49CCBB-57F7-DC4C-A6F5-8A5F696FDCF3}" srcOrd="3" destOrd="0" parTransId="{732BDC7F-D23F-6749-8AFA-F753821F2A4F}" sibTransId="{30D4D70D-37F4-B84A-B752-9B0816C1D4F4}"/>
    <dgm:cxn modelId="{81982854-0C64-2949-A9F6-4976DFBA0D51}" type="presOf" srcId="{6F2E6B11-C328-3646-9F29-083DA2E0A62A}" destId="{35CA72FF-5489-2541-9962-286384AB9A20}" srcOrd="0" destOrd="0" presId="urn:microsoft.com/office/officeart/2005/8/layout/vList5"/>
    <dgm:cxn modelId="{0939576D-790A-AF4F-8879-064FA48D4FEF}" type="presOf" srcId="{23B7B2C3-B627-48D2-B60A-E62F50D7A3FE}" destId="{7147D401-2CDF-2547-A918-07035A6421A4}" srcOrd="0" destOrd="0" presId="urn:microsoft.com/office/officeart/2005/8/layout/vList5"/>
    <dgm:cxn modelId="{A8492677-9460-7A47-9634-0529B9B4A515}" type="presOf" srcId="{8F853AED-DE8B-9A4F-8D62-95C7C9F1E945}" destId="{9F802F68-7DF5-2E41-8BA5-6A5B72F9EC3B}" srcOrd="0" destOrd="0" presId="urn:microsoft.com/office/officeart/2005/8/layout/vList5"/>
    <dgm:cxn modelId="{2CC0278A-4FC9-3243-A5D4-9596A6F1201A}" type="presOf" srcId="{56D7F84E-A6A6-4AB7-BB8F-D55925F544CF}" destId="{D0F81413-5B3C-1D43-A94B-83AA194F8FCA}" srcOrd="0" destOrd="0" presId="urn:microsoft.com/office/officeart/2005/8/layout/vList5"/>
    <dgm:cxn modelId="{654D80AB-0FD3-244B-A486-FF6F8C2DA4B5}" srcId="{EE49CCBB-57F7-DC4C-A6F5-8A5F696FDCF3}" destId="{6F2E6B11-C328-3646-9F29-083DA2E0A62A}" srcOrd="0" destOrd="0" parTransId="{0693FD4D-20A3-DD4C-8639-70AC1972D642}" sibTransId="{65A56AA0-EE12-D349-921C-C94B3998C1F3}"/>
    <dgm:cxn modelId="{C96E6EB1-0A2F-D149-81AC-FF930BCBB098}" type="presOf" srcId="{89E8586A-170E-4710-8458-734A7DA8EA34}" destId="{8603F390-56DC-704F-871F-C3003FE8D50E}" srcOrd="0" destOrd="0" presId="urn:microsoft.com/office/officeart/2005/8/layout/vList5"/>
    <dgm:cxn modelId="{E3711EB7-87EF-B649-B1D7-FDF9DF56121E}" type="presOf" srcId="{5E6B53DF-31D7-4D6A-9B45-132FF3530247}" destId="{57EEA3D8-1A00-4343-984C-C4953FF1EB43}" srcOrd="0" destOrd="0" presId="urn:microsoft.com/office/officeart/2005/8/layout/vList5"/>
    <dgm:cxn modelId="{B0D819BC-B0B9-43DF-9E2D-0E18F01BE93F}" srcId="{56D7F84E-A6A6-4AB7-BB8F-D55925F544CF}" destId="{23B7B2C3-B627-48D2-B60A-E62F50D7A3FE}" srcOrd="0" destOrd="0" parTransId="{71180AA0-367D-4300-92E4-F4FED65E7A8E}" sibTransId="{1EF0D878-C2C2-48D4-8575-D1F49CE5AC62}"/>
    <dgm:cxn modelId="{9F7556D1-8B4C-8E40-B484-3AF70474B106}" type="presOf" srcId="{FD7F5CD3-22A9-CA44-BDCE-3A5F7F0C67D1}" destId="{F87C5DF7-5E96-5A47-8C95-2753D54CCFB8}" srcOrd="0" destOrd="0" presId="urn:microsoft.com/office/officeart/2005/8/layout/vList5"/>
    <dgm:cxn modelId="{B9223DD4-24A1-4246-8083-CEBD986A48BB}" srcId="{56D7F84E-A6A6-4AB7-BB8F-D55925F544CF}" destId="{89E8586A-170E-4710-8458-734A7DA8EA34}" srcOrd="2" destOrd="0" parTransId="{B9F99507-6530-4464-83DB-4190B9952F83}" sibTransId="{D3068A18-4B18-435E-BDB9-EDBB085EF3A9}"/>
    <dgm:cxn modelId="{DAB1D9DC-CF76-714A-9CBB-4B04C208852D}" type="presOf" srcId="{EE49CCBB-57F7-DC4C-A6F5-8A5F696FDCF3}" destId="{ABED8644-0494-C64E-8839-2FFE9B7F0A97}" srcOrd="0" destOrd="0" presId="urn:microsoft.com/office/officeart/2005/8/layout/vList5"/>
    <dgm:cxn modelId="{47E275F2-7CB2-944C-A773-FAAFC77A4508}" srcId="{23B7B2C3-B627-48D2-B60A-E62F50D7A3FE}" destId="{8F853AED-DE8B-9A4F-8D62-95C7C9F1E945}" srcOrd="0" destOrd="0" parTransId="{A915EF49-546F-324E-B595-BFF57541B617}" sibTransId="{D89FD010-3FEC-8F49-A447-54ABD125FEFF}"/>
    <dgm:cxn modelId="{8921D4F6-33A5-9541-8656-636FE0D1EB1A}" srcId="{5E6B53DF-31D7-4D6A-9B45-132FF3530247}" destId="{FD7F5CD3-22A9-CA44-BDCE-3A5F7F0C67D1}" srcOrd="0" destOrd="0" parTransId="{7A63405F-EBAA-9C47-AD68-6A2E864F7446}" sibTransId="{E469821C-9BE9-F945-A84D-3D385E3A87B2}"/>
    <dgm:cxn modelId="{95D609CA-B1D2-1944-80B4-46DBC3763A12}" type="presParOf" srcId="{D0F81413-5B3C-1D43-A94B-83AA194F8FCA}" destId="{1E719446-CB7E-4340-A2D1-FD453450F6AD}" srcOrd="0" destOrd="0" presId="urn:microsoft.com/office/officeart/2005/8/layout/vList5"/>
    <dgm:cxn modelId="{2E67E751-36C7-5645-9A08-195DCA869D7E}" type="presParOf" srcId="{1E719446-CB7E-4340-A2D1-FD453450F6AD}" destId="{7147D401-2CDF-2547-A918-07035A6421A4}" srcOrd="0" destOrd="0" presId="urn:microsoft.com/office/officeart/2005/8/layout/vList5"/>
    <dgm:cxn modelId="{57719395-A309-AF4B-9E04-DC249A4FA7CC}" type="presParOf" srcId="{1E719446-CB7E-4340-A2D1-FD453450F6AD}" destId="{9F802F68-7DF5-2E41-8BA5-6A5B72F9EC3B}" srcOrd="1" destOrd="0" presId="urn:microsoft.com/office/officeart/2005/8/layout/vList5"/>
    <dgm:cxn modelId="{4039BB6D-3319-5244-94E8-959BAF37D72F}" type="presParOf" srcId="{D0F81413-5B3C-1D43-A94B-83AA194F8FCA}" destId="{0AD8832E-D5E5-CE45-81DA-D4B94790872E}" srcOrd="1" destOrd="0" presId="urn:microsoft.com/office/officeart/2005/8/layout/vList5"/>
    <dgm:cxn modelId="{70879557-197B-7246-8932-BE3B3D787605}" type="presParOf" srcId="{D0F81413-5B3C-1D43-A94B-83AA194F8FCA}" destId="{0D840102-452B-E041-9A5B-38A8E2A2F6B6}" srcOrd="2" destOrd="0" presId="urn:microsoft.com/office/officeart/2005/8/layout/vList5"/>
    <dgm:cxn modelId="{C19CFBE7-BA14-8B45-8021-46BF36193186}" type="presParOf" srcId="{0D840102-452B-E041-9A5B-38A8E2A2F6B6}" destId="{57EEA3D8-1A00-4343-984C-C4953FF1EB43}" srcOrd="0" destOrd="0" presId="urn:microsoft.com/office/officeart/2005/8/layout/vList5"/>
    <dgm:cxn modelId="{84C320ED-CB8F-E64D-AD92-B725850F1E78}" type="presParOf" srcId="{0D840102-452B-E041-9A5B-38A8E2A2F6B6}" destId="{F87C5DF7-5E96-5A47-8C95-2753D54CCFB8}" srcOrd="1" destOrd="0" presId="urn:microsoft.com/office/officeart/2005/8/layout/vList5"/>
    <dgm:cxn modelId="{3816689E-AA8C-AC47-B279-0F3D71529AC6}" type="presParOf" srcId="{D0F81413-5B3C-1D43-A94B-83AA194F8FCA}" destId="{D58AE7E3-B67C-534C-9906-6C613F7673A2}" srcOrd="3" destOrd="0" presId="urn:microsoft.com/office/officeart/2005/8/layout/vList5"/>
    <dgm:cxn modelId="{9C5D5B74-8F73-304F-A021-1CF4A86E83EB}" type="presParOf" srcId="{D0F81413-5B3C-1D43-A94B-83AA194F8FCA}" destId="{BB7DE605-009A-7840-B435-15375FFA1FD4}" srcOrd="4" destOrd="0" presId="urn:microsoft.com/office/officeart/2005/8/layout/vList5"/>
    <dgm:cxn modelId="{A9852DA9-4A08-4C4A-AC4A-7632998DD42B}" type="presParOf" srcId="{BB7DE605-009A-7840-B435-15375FFA1FD4}" destId="{8603F390-56DC-704F-871F-C3003FE8D50E}" srcOrd="0" destOrd="0" presId="urn:microsoft.com/office/officeart/2005/8/layout/vList5"/>
    <dgm:cxn modelId="{8B51F21B-245F-264C-87EA-EFF3B0798C05}" type="presParOf" srcId="{BB7DE605-009A-7840-B435-15375FFA1FD4}" destId="{5B0B915E-B43E-DA4F-8CB7-2BBF74822062}" srcOrd="1" destOrd="0" presId="urn:microsoft.com/office/officeart/2005/8/layout/vList5"/>
    <dgm:cxn modelId="{6DDEFF88-35B2-FD48-98DA-42E5DBDB1899}" type="presParOf" srcId="{D0F81413-5B3C-1D43-A94B-83AA194F8FCA}" destId="{1754EF4E-5F3A-1D47-9B70-682C5EA06E85}" srcOrd="5" destOrd="0" presId="urn:microsoft.com/office/officeart/2005/8/layout/vList5"/>
    <dgm:cxn modelId="{222A71AC-B698-BD4D-80E1-E99AF6FC6BF1}" type="presParOf" srcId="{D0F81413-5B3C-1D43-A94B-83AA194F8FCA}" destId="{DA92E1E9-14ED-5742-B268-C456209EFDA0}" srcOrd="6" destOrd="0" presId="urn:microsoft.com/office/officeart/2005/8/layout/vList5"/>
    <dgm:cxn modelId="{13B3AA8A-96B3-9540-9A96-E9F3DFD6CCD6}" type="presParOf" srcId="{DA92E1E9-14ED-5742-B268-C456209EFDA0}" destId="{ABED8644-0494-C64E-8839-2FFE9B7F0A97}" srcOrd="0" destOrd="0" presId="urn:microsoft.com/office/officeart/2005/8/layout/vList5"/>
    <dgm:cxn modelId="{01B71A5D-1DD5-D242-8C9E-9E4EBEDCFA00}" type="presParOf" srcId="{DA92E1E9-14ED-5742-B268-C456209EFDA0}" destId="{35CA72FF-5489-2541-9962-286384AB9A2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A496A-4FF8-794B-80B0-CB51133FD6F8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756CC-4F2E-A94A-AA5F-C5EEFA177FDB}">
      <dsp:nvSpPr>
        <dsp:cNvPr id="0" name=""/>
        <dsp:cNvSpPr/>
      </dsp:nvSpPr>
      <dsp:spPr>
        <a:xfrm>
          <a:off x="0" y="2703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2">
                  <a:lumMod val="50000"/>
                </a:schemeClr>
              </a:solidFill>
            </a:rPr>
            <a:t>Introduction (5 minutes)</a:t>
          </a:r>
        </a:p>
      </dsp:txBody>
      <dsp:txXfrm>
        <a:off x="0" y="2703"/>
        <a:ext cx="6900512" cy="921789"/>
      </dsp:txXfrm>
    </dsp:sp>
    <dsp:sp modelId="{D750C4C7-96CF-5147-A6A0-875732617A1E}">
      <dsp:nvSpPr>
        <dsp:cNvPr id="0" name=""/>
        <dsp:cNvSpPr/>
      </dsp:nvSpPr>
      <dsp:spPr>
        <a:xfrm>
          <a:off x="0" y="924492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B0106-49D0-724E-9009-2B3C786CFCF4}">
      <dsp:nvSpPr>
        <dsp:cNvPr id="0" name=""/>
        <dsp:cNvSpPr/>
      </dsp:nvSpPr>
      <dsp:spPr>
        <a:xfrm>
          <a:off x="0" y="924492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Quick Roll-call/sound check (5 minutes)</a:t>
          </a:r>
        </a:p>
      </dsp:txBody>
      <dsp:txXfrm>
        <a:off x="0" y="924492"/>
        <a:ext cx="6900512" cy="921789"/>
      </dsp:txXfrm>
    </dsp:sp>
    <dsp:sp modelId="{454A8FBE-71B9-104F-9670-D4AEB380F4D5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F9B378-E1BC-A04D-8F3F-A138586B8595}">
      <dsp:nvSpPr>
        <dsp:cNvPr id="0" name=""/>
        <dsp:cNvSpPr/>
      </dsp:nvSpPr>
      <dsp:spPr>
        <a:xfrm>
          <a:off x="0" y="1846281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Bootcamp goals (5 minutes)</a:t>
          </a:r>
        </a:p>
      </dsp:txBody>
      <dsp:txXfrm>
        <a:off x="0" y="1846281"/>
        <a:ext cx="6900512" cy="921789"/>
      </dsp:txXfrm>
    </dsp:sp>
    <dsp:sp modelId="{114B6F6A-2BD3-F64F-A2BC-C39D1A596E86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78DC2-0F0A-9E4E-8545-A850B5EDE13C}">
      <dsp:nvSpPr>
        <dsp:cNvPr id="0" name=""/>
        <dsp:cNvSpPr/>
      </dsp:nvSpPr>
      <dsp:spPr>
        <a:xfrm>
          <a:off x="0" y="2768070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Acknowledgements (5 minutes)</a:t>
          </a:r>
        </a:p>
      </dsp:txBody>
      <dsp:txXfrm>
        <a:off x="0" y="2768070"/>
        <a:ext cx="6900512" cy="921789"/>
      </dsp:txXfrm>
    </dsp:sp>
    <dsp:sp modelId="{1ACE0509-AC8C-6B45-A1E8-6CF70FF1EA86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AE7E1-3738-C740-813D-CD528E1F5E51}">
      <dsp:nvSpPr>
        <dsp:cNvPr id="0" name=""/>
        <dsp:cNvSpPr/>
      </dsp:nvSpPr>
      <dsp:spPr>
        <a:xfrm>
          <a:off x="0" y="3689859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Bootcamp Schedule (10 minutes)</a:t>
          </a:r>
        </a:p>
      </dsp:txBody>
      <dsp:txXfrm>
        <a:off x="0" y="3689859"/>
        <a:ext cx="6900512" cy="921789"/>
      </dsp:txXfrm>
    </dsp:sp>
    <dsp:sp modelId="{E5A93E42-F684-394C-B7C9-3E72CBC005A1}">
      <dsp:nvSpPr>
        <dsp:cNvPr id="0" name=""/>
        <dsp:cNvSpPr/>
      </dsp:nvSpPr>
      <dsp:spPr>
        <a:xfrm>
          <a:off x="0" y="4611648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9FA900-5130-0944-A492-1E736D3B076F}">
      <dsp:nvSpPr>
        <dsp:cNvPr id="0" name=""/>
        <dsp:cNvSpPr/>
      </dsp:nvSpPr>
      <dsp:spPr>
        <a:xfrm>
          <a:off x="0" y="4611648"/>
          <a:ext cx="6900512" cy="921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Genetics Basics (30 minutes)</a:t>
          </a:r>
        </a:p>
      </dsp:txBody>
      <dsp:txXfrm>
        <a:off x="0" y="4611648"/>
        <a:ext cx="6900512" cy="921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EC965F-95E0-42CB-836D-C289FC0280C3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A23EDB-1F77-48BC-B919-376B379197B0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4E3E5-ABE5-4930-8443-77966F8D243A}">
      <dsp:nvSpPr>
        <dsp:cNvPr id="0" name=""/>
        <dsp:cNvSpPr/>
      </dsp:nvSpPr>
      <dsp:spPr>
        <a:xfrm>
          <a:off x="1437631" y="531"/>
          <a:ext cx="473202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Goal 1: Introduce participants to basic concepts in genetics</a:t>
          </a:r>
        </a:p>
      </dsp:txBody>
      <dsp:txXfrm>
        <a:off x="1437631" y="531"/>
        <a:ext cx="4732020" cy="1244702"/>
      </dsp:txXfrm>
    </dsp:sp>
    <dsp:sp modelId="{2A527792-6CBF-4D3B-90EF-F3E0B6C86F82}">
      <dsp:nvSpPr>
        <dsp:cNvPr id="0" name=""/>
        <dsp:cNvSpPr/>
      </dsp:nvSpPr>
      <dsp:spPr>
        <a:xfrm>
          <a:off x="6169651" y="531"/>
          <a:ext cx="434594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Focus on rare disease genetics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Use Metachromatic Leukodystrophy (MLD) as an example</a:t>
          </a:r>
        </a:p>
      </dsp:txBody>
      <dsp:txXfrm>
        <a:off x="6169651" y="531"/>
        <a:ext cx="4345948" cy="1244702"/>
      </dsp:txXfrm>
    </dsp:sp>
    <dsp:sp modelId="{98DC85AA-D2C2-44E2-8087-34F9BF7B4FB5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F1A550-26F7-4317-8466-40C9D9F3E8FD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D6E69-3CDB-41A8-ABA9-F0C92D121435}">
      <dsp:nvSpPr>
        <dsp:cNvPr id="0" name=""/>
        <dsp:cNvSpPr/>
      </dsp:nvSpPr>
      <dsp:spPr>
        <a:xfrm>
          <a:off x="1437631" y="1556410"/>
          <a:ext cx="473202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Goal 2: Help participants become more comfortable programming</a:t>
          </a:r>
        </a:p>
      </dsp:txBody>
      <dsp:txXfrm>
        <a:off x="1437631" y="1556410"/>
        <a:ext cx="4732020" cy="1244702"/>
      </dsp:txXfrm>
    </dsp:sp>
    <dsp:sp modelId="{0EE4EB53-CD0A-4FCF-8EB2-FD9FDDCBD991}">
      <dsp:nvSpPr>
        <dsp:cNvPr id="0" name=""/>
        <dsp:cNvSpPr/>
      </dsp:nvSpPr>
      <dsp:spPr>
        <a:xfrm>
          <a:off x="6169651" y="1556410"/>
          <a:ext cx="434594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Using the Python programming language</a:t>
          </a:r>
        </a:p>
      </dsp:txBody>
      <dsp:txXfrm>
        <a:off x="6169651" y="1556410"/>
        <a:ext cx="4345948" cy="1244702"/>
      </dsp:txXfrm>
    </dsp:sp>
    <dsp:sp modelId="{8684B184-F3CD-49AD-966A-C0EEF4BD1E0D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90C301-D81D-449E-B3D1-CB1D302D6021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F68E7-4149-4393-844A-3958A04880B9}">
      <dsp:nvSpPr>
        <dsp:cNvPr id="0" name=""/>
        <dsp:cNvSpPr/>
      </dsp:nvSpPr>
      <dsp:spPr>
        <a:xfrm>
          <a:off x="1437631" y="3112289"/>
          <a:ext cx="4732020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Goal 3: Engauge participants with Machine Learning concepts</a:t>
          </a:r>
        </a:p>
      </dsp:txBody>
      <dsp:txXfrm>
        <a:off x="1437631" y="3112289"/>
        <a:ext cx="4732020" cy="1244702"/>
      </dsp:txXfrm>
    </dsp:sp>
    <dsp:sp modelId="{A0D13945-405F-4A12-9EC4-DE34921B0656}">
      <dsp:nvSpPr>
        <dsp:cNvPr id="0" name=""/>
        <dsp:cNvSpPr/>
      </dsp:nvSpPr>
      <dsp:spPr>
        <a:xfrm>
          <a:off x="6169651" y="3112289"/>
          <a:ext cx="434594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Using what they learn about genetics and programming in python</a:t>
          </a:r>
        </a:p>
      </dsp:txBody>
      <dsp:txXfrm>
        <a:off x="6169651" y="3112289"/>
        <a:ext cx="4345948" cy="12447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34A18-DBAD-0349-9F9C-3E2AD28D18E6}">
      <dsp:nvSpPr>
        <dsp:cNvPr id="0" name=""/>
        <dsp:cNvSpPr/>
      </dsp:nvSpPr>
      <dsp:spPr>
        <a:xfrm>
          <a:off x="0" y="328336"/>
          <a:ext cx="6588691" cy="2182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1356" tIns="458216" rIns="51135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Courtney Astore, Constantina Bakolitsa, Steven Brenner, Wyatt Clark, Shantanu Jain, Akash Kamandula, Vikas Pejaver, Predrag Radivojac, Rashika Ramola, Marena Trinidad, Michelle Velyunskiy, Daniel Zeiberg.</a:t>
          </a:r>
        </a:p>
      </dsp:txBody>
      <dsp:txXfrm>
        <a:off x="0" y="328336"/>
        <a:ext cx="6588691" cy="2182950"/>
      </dsp:txXfrm>
    </dsp:sp>
    <dsp:sp modelId="{E053844B-9BCF-C541-A74A-C77A73167431}">
      <dsp:nvSpPr>
        <dsp:cNvPr id="0" name=""/>
        <dsp:cNvSpPr/>
      </dsp:nvSpPr>
      <dsp:spPr>
        <a:xfrm>
          <a:off x="329434" y="3616"/>
          <a:ext cx="4612083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326" tIns="0" rIns="17432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Organizers</a:t>
          </a:r>
          <a:endParaRPr lang="en-US" sz="2200" kern="1200"/>
        </a:p>
      </dsp:txBody>
      <dsp:txXfrm>
        <a:off x="361137" y="35319"/>
        <a:ext cx="4548677" cy="586034"/>
      </dsp:txXfrm>
    </dsp:sp>
    <dsp:sp modelId="{A4114A5A-C2A7-5B46-A98E-9A86F70C9A83}">
      <dsp:nvSpPr>
        <dsp:cNvPr id="0" name=""/>
        <dsp:cNvSpPr/>
      </dsp:nvSpPr>
      <dsp:spPr>
        <a:xfrm>
          <a:off x="0" y="2954806"/>
          <a:ext cx="6588691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1356" tIns="458216" rIns="51135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Jenny Goldstein (University of North Carolina), Dean Suhr (MLD Foundation).</a:t>
          </a:r>
        </a:p>
      </dsp:txBody>
      <dsp:txXfrm>
        <a:off x="0" y="2954806"/>
        <a:ext cx="6588691" cy="1247400"/>
      </dsp:txXfrm>
    </dsp:sp>
    <dsp:sp modelId="{FFC01453-E09B-1640-A6B5-5C14AA73FA12}">
      <dsp:nvSpPr>
        <dsp:cNvPr id="0" name=""/>
        <dsp:cNvSpPr/>
      </dsp:nvSpPr>
      <dsp:spPr>
        <a:xfrm>
          <a:off x="329434" y="2630086"/>
          <a:ext cx="4612083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326" tIns="0" rIns="17432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Guest Speakers</a:t>
          </a:r>
          <a:endParaRPr lang="en-US" sz="2200" kern="1200"/>
        </a:p>
      </dsp:txBody>
      <dsp:txXfrm>
        <a:off x="361137" y="2661789"/>
        <a:ext cx="4548677" cy="586034"/>
      </dsp:txXfrm>
    </dsp:sp>
    <dsp:sp modelId="{E06B56DA-5FF9-C64B-9838-FABACBA6D6CE}">
      <dsp:nvSpPr>
        <dsp:cNvPr id="0" name=""/>
        <dsp:cNvSpPr/>
      </dsp:nvSpPr>
      <dsp:spPr>
        <a:xfrm>
          <a:off x="0" y="4645726"/>
          <a:ext cx="6588691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1356" tIns="458216" rIns="51135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Marena Trinidad, Xinying Hong, Michael Gelb, Steven Froelich, Wyatt Clark</a:t>
          </a:r>
        </a:p>
      </dsp:txBody>
      <dsp:txXfrm>
        <a:off x="0" y="4645726"/>
        <a:ext cx="6588691" cy="1247400"/>
      </dsp:txXfrm>
    </dsp:sp>
    <dsp:sp modelId="{20F6FB36-59DB-E04E-BFDA-1CBFD78F01F0}">
      <dsp:nvSpPr>
        <dsp:cNvPr id="0" name=""/>
        <dsp:cNvSpPr/>
      </dsp:nvSpPr>
      <dsp:spPr>
        <a:xfrm>
          <a:off x="329434" y="4321006"/>
          <a:ext cx="4612083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4326" tIns="0" rIns="17432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MLD Data Generators</a:t>
          </a:r>
          <a:endParaRPr lang="en-US" sz="2200" kern="1200"/>
        </a:p>
      </dsp:txBody>
      <dsp:txXfrm>
        <a:off x="361137" y="4352709"/>
        <a:ext cx="4548677" cy="5860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51326-1CF8-4DC3-B753-3EF332BB675A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51539-37FF-46E7-9097-A41354546FD7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15ABD-08D8-4A57-B42E-8683F0BC3730}">
      <dsp:nvSpPr>
        <dsp:cNvPr id="0" name=""/>
        <dsp:cNvSpPr/>
      </dsp:nvSpPr>
      <dsp:spPr>
        <a:xfrm>
          <a:off x="1435590" y="531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 bootcamp will take place Monday through Friday</a:t>
          </a:r>
        </a:p>
      </dsp:txBody>
      <dsp:txXfrm>
        <a:off x="1435590" y="531"/>
        <a:ext cx="4732020" cy="1242935"/>
      </dsp:txXfrm>
    </dsp:sp>
    <dsp:sp modelId="{17571761-EC4C-488D-9435-53A3FD539F18}">
      <dsp:nvSpPr>
        <dsp:cNvPr id="0" name=""/>
        <dsp:cNvSpPr/>
      </dsp:nvSpPr>
      <dsp:spPr>
        <a:xfrm>
          <a:off x="6167610" y="531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Starting: August 22</a:t>
          </a:r>
          <a:r>
            <a:rPr lang="en-US" sz="1800" kern="1200" baseline="30000"/>
            <a:t>nd</a:t>
          </a:r>
          <a:r>
            <a:rPr lang="en-US" sz="1800" kern="1200"/>
            <a:t>, 2022 until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Ending: September 2</a:t>
          </a:r>
          <a:r>
            <a:rPr lang="en-US" sz="1800" kern="1200" baseline="30000"/>
            <a:t>nd</a:t>
          </a:r>
          <a:r>
            <a:rPr lang="en-US" sz="1800" kern="1200"/>
            <a:t>, 2022</a:t>
          </a:r>
        </a:p>
      </dsp:txBody>
      <dsp:txXfrm>
        <a:off x="6167610" y="531"/>
        <a:ext cx="4347989" cy="1242935"/>
      </dsp:txXfrm>
    </dsp:sp>
    <dsp:sp modelId="{4409C2BA-8FCD-46A7-90ED-B928A77DAF82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D46269-75E4-4E45-831B-B183F8D08D0A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0296F9-1595-4FFB-9C4F-555F6079CC21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Lectures will occur from 4:00PM till 5:00PM EDT</a:t>
          </a:r>
        </a:p>
      </dsp:txBody>
      <dsp:txXfrm>
        <a:off x="1435590" y="1554201"/>
        <a:ext cx="9080009" cy="1242935"/>
      </dsp:txXfrm>
    </dsp:sp>
    <dsp:sp modelId="{E64ED39A-48E5-4CE6-B5E1-A4F071A5417B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6083F9-2919-4A84-B332-21E07B2894E0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C5B7B0-2E0F-436F-8E1C-3E913C586B80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Code Lab will run from 5:30PM till 6:30PM EDT</a:t>
          </a:r>
        </a:p>
      </dsp:txBody>
      <dsp:txXfrm>
        <a:off x="1435590" y="3107870"/>
        <a:ext cx="9080009" cy="12429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723F3-FE72-4E70-A86D-F4AAD6422683}">
      <dsp:nvSpPr>
        <dsp:cNvPr id="0" name=""/>
        <dsp:cNvSpPr/>
      </dsp:nvSpPr>
      <dsp:spPr>
        <a:xfrm>
          <a:off x="0" y="4606"/>
          <a:ext cx="6588691" cy="9812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8DEB4-AC01-476E-8799-DA5556951FD3}">
      <dsp:nvSpPr>
        <dsp:cNvPr id="0" name=""/>
        <dsp:cNvSpPr/>
      </dsp:nvSpPr>
      <dsp:spPr>
        <a:xfrm>
          <a:off x="296829" y="225389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7B5BF-B7A2-493F-B78C-E7494D68EAC4}">
      <dsp:nvSpPr>
        <dsp:cNvPr id="0" name=""/>
        <dsp:cNvSpPr/>
      </dsp:nvSpPr>
      <dsp:spPr>
        <a:xfrm>
          <a:off x="1133349" y="4606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Monday August 22</a:t>
          </a:r>
          <a:r>
            <a:rPr lang="en-US" sz="1600" kern="1200" baseline="30000"/>
            <a:t>nd</a:t>
          </a:r>
          <a:r>
            <a:rPr lang="en-US" sz="1600" kern="1200"/>
            <a:t>: Introduction to Genetics Pt. 1</a:t>
          </a:r>
        </a:p>
      </dsp:txBody>
      <dsp:txXfrm>
        <a:off x="1133349" y="4606"/>
        <a:ext cx="2964910" cy="981254"/>
      </dsp:txXfrm>
    </dsp:sp>
    <dsp:sp modelId="{C2724CB3-3C65-483D-81CC-EFFD2038925D}">
      <dsp:nvSpPr>
        <dsp:cNvPr id="0" name=""/>
        <dsp:cNvSpPr/>
      </dsp:nvSpPr>
      <dsp:spPr>
        <a:xfrm>
          <a:off x="4098260" y="4606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Wyatt Clark</a:t>
          </a:r>
        </a:p>
      </dsp:txBody>
      <dsp:txXfrm>
        <a:off x="4098260" y="4606"/>
        <a:ext cx="2490430" cy="981254"/>
      </dsp:txXfrm>
    </dsp:sp>
    <dsp:sp modelId="{41D1B7A2-3130-4EFC-AABF-B90DF82820BB}">
      <dsp:nvSpPr>
        <dsp:cNvPr id="0" name=""/>
        <dsp:cNvSpPr/>
      </dsp:nvSpPr>
      <dsp:spPr>
        <a:xfrm>
          <a:off x="0" y="1231175"/>
          <a:ext cx="6588691" cy="9812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32399-1BFC-4184-A05C-336D2120EF87}">
      <dsp:nvSpPr>
        <dsp:cNvPr id="0" name=""/>
        <dsp:cNvSpPr/>
      </dsp:nvSpPr>
      <dsp:spPr>
        <a:xfrm>
          <a:off x="296829" y="1451957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DA640-188F-4D62-9265-C2D6E46E607F}">
      <dsp:nvSpPr>
        <dsp:cNvPr id="0" name=""/>
        <dsp:cNvSpPr/>
      </dsp:nvSpPr>
      <dsp:spPr>
        <a:xfrm>
          <a:off x="1133349" y="1231175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Tuesday August 23</a:t>
          </a:r>
          <a:r>
            <a:rPr lang="en-US" sz="1600" kern="1200" baseline="30000"/>
            <a:t>rd</a:t>
          </a:r>
          <a:r>
            <a:rPr lang="en-US" sz="1600" kern="1200"/>
            <a:t>: Introduction to Genetics Pt. 2</a:t>
          </a:r>
        </a:p>
      </dsp:txBody>
      <dsp:txXfrm>
        <a:off x="1133349" y="1231175"/>
        <a:ext cx="2964910" cy="981254"/>
      </dsp:txXfrm>
    </dsp:sp>
    <dsp:sp modelId="{615CCCDD-2401-4B88-9B9E-1E9D2DF837E6}">
      <dsp:nvSpPr>
        <dsp:cNvPr id="0" name=""/>
        <dsp:cNvSpPr/>
      </dsp:nvSpPr>
      <dsp:spPr>
        <a:xfrm>
          <a:off x="4098260" y="1231175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Wyatt Clark</a:t>
          </a:r>
        </a:p>
      </dsp:txBody>
      <dsp:txXfrm>
        <a:off x="4098260" y="1231175"/>
        <a:ext cx="2490430" cy="981254"/>
      </dsp:txXfrm>
    </dsp:sp>
    <dsp:sp modelId="{9481AF0C-3CC2-4C6A-9E87-E719B13DE00B}">
      <dsp:nvSpPr>
        <dsp:cNvPr id="0" name=""/>
        <dsp:cNvSpPr/>
      </dsp:nvSpPr>
      <dsp:spPr>
        <a:xfrm>
          <a:off x="0" y="2457744"/>
          <a:ext cx="6588691" cy="9812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D9DB6-D6A9-4C13-A5C8-6B5915258DC5}">
      <dsp:nvSpPr>
        <dsp:cNvPr id="0" name=""/>
        <dsp:cNvSpPr/>
      </dsp:nvSpPr>
      <dsp:spPr>
        <a:xfrm>
          <a:off x="296829" y="2678526"/>
          <a:ext cx="539690" cy="539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D3992-4AEA-4CA6-B4B9-FB1B43FFE2C2}">
      <dsp:nvSpPr>
        <dsp:cNvPr id="0" name=""/>
        <dsp:cNvSpPr/>
      </dsp:nvSpPr>
      <dsp:spPr>
        <a:xfrm>
          <a:off x="1133349" y="2457744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Wednesday August 24</a:t>
          </a:r>
          <a:r>
            <a:rPr lang="en-US" sz="1600" kern="1200" baseline="30000"/>
            <a:t>th</a:t>
          </a:r>
          <a:r>
            <a:rPr lang="en-US" sz="1600" kern="1200"/>
            <a:t>: Introduction to Machine Learning Pt. 1</a:t>
          </a:r>
        </a:p>
      </dsp:txBody>
      <dsp:txXfrm>
        <a:off x="1133349" y="2457744"/>
        <a:ext cx="2964910" cy="981254"/>
      </dsp:txXfrm>
    </dsp:sp>
    <dsp:sp modelId="{A8540A5A-079F-4F56-9607-BD39375D84B2}">
      <dsp:nvSpPr>
        <dsp:cNvPr id="0" name=""/>
        <dsp:cNvSpPr/>
      </dsp:nvSpPr>
      <dsp:spPr>
        <a:xfrm>
          <a:off x="4098260" y="2457744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Marena Trinidad</a:t>
          </a:r>
        </a:p>
      </dsp:txBody>
      <dsp:txXfrm>
        <a:off x="4098260" y="2457744"/>
        <a:ext cx="2490430" cy="981254"/>
      </dsp:txXfrm>
    </dsp:sp>
    <dsp:sp modelId="{2EF20B36-EA83-4C93-8ECD-6BAF7EBE4E9C}">
      <dsp:nvSpPr>
        <dsp:cNvPr id="0" name=""/>
        <dsp:cNvSpPr/>
      </dsp:nvSpPr>
      <dsp:spPr>
        <a:xfrm>
          <a:off x="0" y="3684312"/>
          <a:ext cx="6588691" cy="9812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0BD34-A301-4C0F-AF31-1018029805E8}">
      <dsp:nvSpPr>
        <dsp:cNvPr id="0" name=""/>
        <dsp:cNvSpPr/>
      </dsp:nvSpPr>
      <dsp:spPr>
        <a:xfrm>
          <a:off x="296829" y="3905095"/>
          <a:ext cx="539690" cy="539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AAE3A-FADC-4D3B-A4CA-67920F3425C2}">
      <dsp:nvSpPr>
        <dsp:cNvPr id="0" name=""/>
        <dsp:cNvSpPr/>
      </dsp:nvSpPr>
      <dsp:spPr>
        <a:xfrm>
          <a:off x="1133349" y="3684312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Thursday August 25</a:t>
          </a:r>
          <a:r>
            <a:rPr lang="en-US" sz="1600" kern="1200" baseline="30000"/>
            <a:t>th</a:t>
          </a:r>
          <a:r>
            <a:rPr lang="en-US" sz="1600" kern="1200"/>
            <a:t>: Introduction to Machine Learning Pt. 2</a:t>
          </a:r>
        </a:p>
      </dsp:txBody>
      <dsp:txXfrm>
        <a:off x="1133349" y="3684312"/>
        <a:ext cx="2964910" cy="981254"/>
      </dsp:txXfrm>
    </dsp:sp>
    <dsp:sp modelId="{38920FA3-E070-4D60-B8A4-5A952F84E0B4}">
      <dsp:nvSpPr>
        <dsp:cNvPr id="0" name=""/>
        <dsp:cNvSpPr/>
      </dsp:nvSpPr>
      <dsp:spPr>
        <a:xfrm>
          <a:off x="4098260" y="3684312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Marena Trinidad</a:t>
          </a:r>
        </a:p>
      </dsp:txBody>
      <dsp:txXfrm>
        <a:off x="4098260" y="3684312"/>
        <a:ext cx="2490430" cy="981254"/>
      </dsp:txXfrm>
    </dsp:sp>
    <dsp:sp modelId="{CA80B1AE-518D-4A60-AECD-F7BCDD3826C8}">
      <dsp:nvSpPr>
        <dsp:cNvPr id="0" name=""/>
        <dsp:cNvSpPr/>
      </dsp:nvSpPr>
      <dsp:spPr>
        <a:xfrm>
          <a:off x="0" y="4910881"/>
          <a:ext cx="6588691" cy="98125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C91C3-6A5B-4189-ACE3-5DA181BB4B0E}">
      <dsp:nvSpPr>
        <dsp:cNvPr id="0" name=""/>
        <dsp:cNvSpPr/>
      </dsp:nvSpPr>
      <dsp:spPr>
        <a:xfrm>
          <a:off x="296829" y="5131663"/>
          <a:ext cx="539690" cy="539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DBD8A-A0B9-47E7-9A18-600E62A7FEB0}">
      <dsp:nvSpPr>
        <dsp:cNvPr id="0" name=""/>
        <dsp:cNvSpPr/>
      </dsp:nvSpPr>
      <dsp:spPr>
        <a:xfrm>
          <a:off x="1133349" y="4910881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Friday August 25</a:t>
          </a:r>
          <a:r>
            <a:rPr lang="en-US" sz="1600" kern="1200" baseline="30000"/>
            <a:t>th</a:t>
          </a:r>
          <a:r>
            <a:rPr lang="en-US" sz="1600" kern="1200"/>
            <a:t>: Genetics refresh, Critical Assessment of Genome Interpretation (CAGI)</a:t>
          </a:r>
        </a:p>
      </dsp:txBody>
      <dsp:txXfrm>
        <a:off x="1133349" y="4910881"/>
        <a:ext cx="2964910" cy="981254"/>
      </dsp:txXfrm>
    </dsp:sp>
    <dsp:sp modelId="{A405D48A-3F13-4CC9-BB27-021F4B5957CC}">
      <dsp:nvSpPr>
        <dsp:cNvPr id="0" name=""/>
        <dsp:cNvSpPr/>
      </dsp:nvSpPr>
      <dsp:spPr>
        <a:xfrm>
          <a:off x="4098260" y="4910881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Steven Brenner</a:t>
          </a:r>
        </a:p>
      </dsp:txBody>
      <dsp:txXfrm>
        <a:off x="4098260" y="4910881"/>
        <a:ext cx="2490430" cy="9812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723F3-FE72-4E70-A86D-F4AAD6422683}">
      <dsp:nvSpPr>
        <dsp:cNvPr id="0" name=""/>
        <dsp:cNvSpPr/>
      </dsp:nvSpPr>
      <dsp:spPr>
        <a:xfrm>
          <a:off x="0" y="4606"/>
          <a:ext cx="6588691" cy="9812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8DEB4-AC01-476E-8799-DA5556951FD3}">
      <dsp:nvSpPr>
        <dsp:cNvPr id="0" name=""/>
        <dsp:cNvSpPr/>
      </dsp:nvSpPr>
      <dsp:spPr>
        <a:xfrm>
          <a:off x="296829" y="225389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7B5BF-B7A2-493F-B78C-E7494D68EAC4}">
      <dsp:nvSpPr>
        <dsp:cNvPr id="0" name=""/>
        <dsp:cNvSpPr/>
      </dsp:nvSpPr>
      <dsp:spPr>
        <a:xfrm>
          <a:off x="1133349" y="4606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Monday August 29th: </a:t>
          </a:r>
          <a:r>
            <a:rPr lang="en-US" sz="1600" b="0" i="0" kern="1200" dirty="0"/>
            <a:t>Data sources for genomics research, meta-predictor development</a:t>
          </a:r>
          <a:endParaRPr lang="en-US" sz="1600" kern="1200" dirty="0"/>
        </a:p>
      </dsp:txBody>
      <dsp:txXfrm>
        <a:off x="1133349" y="4606"/>
        <a:ext cx="2964910" cy="981254"/>
      </dsp:txXfrm>
    </dsp:sp>
    <dsp:sp modelId="{C2724CB3-3C65-483D-81CC-EFFD2038925D}">
      <dsp:nvSpPr>
        <dsp:cNvPr id="0" name=""/>
        <dsp:cNvSpPr/>
      </dsp:nvSpPr>
      <dsp:spPr>
        <a:xfrm>
          <a:off x="4098260" y="4606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Vikas </a:t>
          </a:r>
          <a:r>
            <a:rPr lang="en-US" sz="1600" kern="1200" dirty="0" err="1"/>
            <a:t>Pejaver</a:t>
          </a:r>
          <a:endParaRPr lang="en-US" sz="1600" kern="1200" dirty="0"/>
        </a:p>
      </dsp:txBody>
      <dsp:txXfrm>
        <a:off x="4098260" y="4606"/>
        <a:ext cx="2490430" cy="981254"/>
      </dsp:txXfrm>
    </dsp:sp>
    <dsp:sp modelId="{41D1B7A2-3130-4EFC-AABF-B90DF82820BB}">
      <dsp:nvSpPr>
        <dsp:cNvPr id="0" name=""/>
        <dsp:cNvSpPr/>
      </dsp:nvSpPr>
      <dsp:spPr>
        <a:xfrm>
          <a:off x="0" y="1231175"/>
          <a:ext cx="6588691" cy="9812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32399-1BFC-4184-A05C-336D2120EF87}">
      <dsp:nvSpPr>
        <dsp:cNvPr id="0" name=""/>
        <dsp:cNvSpPr/>
      </dsp:nvSpPr>
      <dsp:spPr>
        <a:xfrm>
          <a:off x="296829" y="1451957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DA640-188F-4D62-9265-C2D6E46E607F}">
      <dsp:nvSpPr>
        <dsp:cNvPr id="0" name=""/>
        <dsp:cNvSpPr/>
      </dsp:nvSpPr>
      <dsp:spPr>
        <a:xfrm>
          <a:off x="1133349" y="1231175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Tuesday August 30</a:t>
          </a:r>
          <a:r>
            <a:rPr lang="en-US" sz="1600" kern="1200" baseline="30000" dirty="0"/>
            <a:t>th</a:t>
          </a:r>
          <a:r>
            <a:rPr lang="en-US" sz="1600" kern="1200" dirty="0"/>
            <a:t>: </a:t>
          </a:r>
          <a:r>
            <a:rPr lang="en-US" sz="1600" b="0" i="0" kern="1200" dirty="0" err="1"/>
            <a:t>ClinGen</a:t>
          </a:r>
          <a:r>
            <a:rPr lang="en-US" sz="1600" b="0" i="0" kern="1200" dirty="0"/>
            <a:t>, </a:t>
          </a:r>
          <a:r>
            <a:rPr lang="en-US" sz="1600" b="0" i="0" kern="1200" dirty="0" err="1"/>
            <a:t>biocuration</a:t>
          </a:r>
          <a:r>
            <a:rPr lang="en-US" sz="1600" b="0" i="0" kern="1200" dirty="0"/>
            <a:t>, and genetic testing</a:t>
          </a:r>
          <a:endParaRPr lang="en-US" sz="1600" kern="1200" dirty="0"/>
        </a:p>
      </dsp:txBody>
      <dsp:txXfrm>
        <a:off x="1133349" y="1231175"/>
        <a:ext cx="2964910" cy="981254"/>
      </dsp:txXfrm>
    </dsp:sp>
    <dsp:sp modelId="{615CCCDD-2401-4B88-9B9E-1E9D2DF837E6}">
      <dsp:nvSpPr>
        <dsp:cNvPr id="0" name=""/>
        <dsp:cNvSpPr/>
      </dsp:nvSpPr>
      <dsp:spPr>
        <a:xfrm>
          <a:off x="4098260" y="1231175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Jenny Goldstein</a:t>
          </a:r>
        </a:p>
      </dsp:txBody>
      <dsp:txXfrm>
        <a:off x="4098260" y="1231175"/>
        <a:ext cx="2490430" cy="981254"/>
      </dsp:txXfrm>
    </dsp:sp>
    <dsp:sp modelId="{9481AF0C-3CC2-4C6A-9E87-E719B13DE00B}">
      <dsp:nvSpPr>
        <dsp:cNvPr id="0" name=""/>
        <dsp:cNvSpPr/>
      </dsp:nvSpPr>
      <dsp:spPr>
        <a:xfrm>
          <a:off x="0" y="2457744"/>
          <a:ext cx="6588691" cy="9812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D9DB6-D6A9-4C13-A5C8-6B5915258DC5}">
      <dsp:nvSpPr>
        <dsp:cNvPr id="0" name=""/>
        <dsp:cNvSpPr/>
      </dsp:nvSpPr>
      <dsp:spPr>
        <a:xfrm>
          <a:off x="296829" y="2678526"/>
          <a:ext cx="539690" cy="539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D3992-4AEA-4CA6-B4B9-FB1B43FFE2C2}">
      <dsp:nvSpPr>
        <dsp:cNvPr id="0" name=""/>
        <dsp:cNvSpPr/>
      </dsp:nvSpPr>
      <dsp:spPr>
        <a:xfrm>
          <a:off x="1133349" y="2457744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Wednesday August 31</a:t>
          </a:r>
          <a:r>
            <a:rPr lang="en-US" sz="1600" kern="1200" baseline="30000" dirty="0"/>
            <a:t>st</a:t>
          </a:r>
          <a:r>
            <a:rPr lang="en-US" sz="1600" kern="1200" dirty="0"/>
            <a:t>: </a:t>
          </a:r>
          <a:r>
            <a:rPr lang="en-US" sz="1600" b="0" i="0" kern="1200" dirty="0"/>
            <a:t>MLD Foundation and new-born screening</a:t>
          </a:r>
          <a:endParaRPr lang="en-US" sz="1600" kern="1200" dirty="0"/>
        </a:p>
      </dsp:txBody>
      <dsp:txXfrm>
        <a:off x="1133349" y="2457744"/>
        <a:ext cx="2964910" cy="981254"/>
      </dsp:txXfrm>
    </dsp:sp>
    <dsp:sp modelId="{A8540A5A-079F-4F56-9607-BD39375D84B2}">
      <dsp:nvSpPr>
        <dsp:cNvPr id="0" name=""/>
        <dsp:cNvSpPr/>
      </dsp:nvSpPr>
      <dsp:spPr>
        <a:xfrm>
          <a:off x="4098260" y="2457744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Dean Suhr</a:t>
          </a:r>
        </a:p>
      </dsp:txBody>
      <dsp:txXfrm>
        <a:off x="4098260" y="2457744"/>
        <a:ext cx="2490430" cy="981254"/>
      </dsp:txXfrm>
    </dsp:sp>
    <dsp:sp modelId="{2EF20B36-EA83-4C93-8ECD-6BAF7EBE4E9C}">
      <dsp:nvSpPr>
        <dsp:cNvPr id="0" name=""/>
        <dsp:cNvSpPr/>
      </dsp:nvSpPr>
      <dsp:spPr>
        <a:xfrm>
          <a:off x="0" y="3684312"/>
          <a:ext cx="6588691" cy="9812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0BD34-A301-4C0F-AF31-1018029805E8}">
      <dsp:nvSpPr>
        <dsp:cNvPr id="0" name=""/>
        <dsp:cNvSpPr/>
      </dsp:nvSpPr>
      <dsp:spPr>
        <a:xfrm>
          <a:off x="296829" y="3905095"/>
          <a:ext cx="539690" cy="539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AAE3A-FADC-4D3B-A4CA-67920F3425C2}">
      <dsp:nvSpPr>
        <dsp:cNvPr id="0" name=""/>
        <dsp:cNvSpPr/>
      </dsp:nvSpPr>
      <dsp:spPr>
        <a:xfrm>
          <a:off x="1133349" y="3684312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Thursday September 1</a:t>
          </a:r>
          <a:r>
            <a:rPr lang="en-US" sz="1600" kern="1200" baseline="30000" dirty="0"/>
            <a:t>st</a:t>
          </a:r>
          <a:r>
            <a:rPr lang="en-US" sz="1600" kern="1200" dirty="0"/>
            <a:t>:  </a:t>
          </a:r>
          <a:r>
            <a:rPr lang="en-US" sz="1600" b="0" i="0" kern="1200" dirty="0"/>
            <a:t>Real-world application and impact of genetics research</a:t>
          </a:r>
          <a:endParaRPr lang="en-US" sz="1600" kern="1200" dirty="0"/>
        </a:p>
      </dsp:txBody>
      <dsp:txXfrm>
        <a:off x="1133349" y="3684312"/>
        <a:ext cx="2964910" cy="981254"/>
      </dsp:txXfrm>
    </dsp:sp>
    <dsp:sp modelId="{38920FA3-E070-4D60-B8A4-5A952F84E0B4}">
      <dsp:nvSpPr>
        <dsp:cNvPr id="0" name=""/>
        <dsp:cNvSpPr/>
      </dsp:nvSpPr>
      <dsp:spPr>
        <a:xfrm>
          <a:off x="4098260" y="3684312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Wyatt Clark</a:t>
          </a:r>
        </a:p>
      </dsp:txBody>
      <dsp:txXfrm>
        <a:off x="4098260" y="3684312"/>
        <a:ext cx="2490430" cy="981254"/>
      </dsp:txXfrm>
    </dsp:sp>
    <dsp:sp modelId="{CA80B1AE-518D-4A60-AECD-F7BCDD3826C8}">
      <dsp:nvSpPr>
        <dsp:cNvPr id="0" name=""/>
        <dsp:cNvSpPr/>
      </dsp:nvSpPr>
      <dsp:spPr>
        <a:xfrm>
          <a:off x="0" y="4910881"/>
          <a:ext cx="6588691" cy="98125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C91C3-6A5B-4189-ACE3-5DA181BB4B0E}">
      <dsp:nvSpPr>
        <dsp:cNvPr id="0" name=""/>
        <dsp:cNvSpPr/>
      </dsp:nvSpPr>
      <dsp:spPr>
        <a:xfrm>
          <a:off x="296829" y="5131663"/>
          <a:ext cx="539690" cy="5396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DBD8A-A0B9-47E7-9A18-600E62A7FEB0}">
      <dsp:nvSpPr>
        <dsp:cNvPr id="0" name=""/>
        <dsp:cNvSpPr/>
      </dsp:nvSpPr>
      <dsp:spPr>
        <a:xfrm>
          <a:off x="1133349" y="4910881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Friday September 2</a:t>
          </a:r>
          <a:r>
            <a:rPr lang="en-US" sz="1600" kern="1200" baseline="30000" dirty="0"/>
            <a:t>nd</a:t>
          </a:r>
          <a:r>
            <a:rPr lang="en-US" sz="1600" kern="1200" dirty="0"/>
            <a:t>: </a:t>
          </a:r>
          <a:r>
            <a:rPr lang="en-US" sz="1600" b="0" i="0" kern="1200" dirty="0"/>
            <a:t>Predictor performance evaluation, discussion, concluding ceremony</a:t>
          </a:r>
          <a:endParaRPr lang="en-US" sz="1600" kern="1200" dirty="0"/>
        </a:p>
      </dsp:txBody>
      <dsp:txXfrm>
        <a:off x="1133349" y="4910881"/>
        <a:ext cx="2964910" cy="981254"/>
      </dsp:txXfrm>
    </dsp:sp>
    <dsp:sp modelId="{A405D48A-3F13-4CC9-BB27-021F4B5957CC}">
      <dsp:nvSpPr>
        <dsp:cNvPr id="0" name=""/>
        <dsp:cNvSpPr/>
      </dsp:nvSpPr>
      <dsp:spPr>
        <a:xfrm>
          <a:off x="4098260" y="4910881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</a:t>
          </a:r>
          <a:r>
            <a:rPr lang="en-US" sz="1600" b="0" i="0" kern="1200" dirty="0"/>
            <a:t>Shantanu Jain</a:t>
          </a:r>
          <a:endParaRPr lang="en-US" sz="1600" kern="1200" dirty="0"/>
        </a:p>
      </dsp:txBody>
      <dsp:txXfrm>
        <a:off x="4098260" y="4910881"/>
        <a:ext cx="2490430" cy="9812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723F3-FE72-4E70-A86D-F4AAD6422683}">
      <dsp:nvSpPr>
        <dsp:cNvPr id="0" name=""/>
        <dsp:cNvSpPr/>
      </dsp:nvSpPr>
      <dsp:spPr>
        <a:xfrm>
          <a:off x="0" y="4606"/>
          <a:ext cx="6588691" cy="9812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8DEB4-AC01-476E-8799-DA5556951FD3}">
      <dsp:nvSpPr>
        <dsp:cNvPr id="0" name=""/>
        <dsp:cNvSpPr/>
      </dsp:nvSpPr>
      <dsp:spPr>
        <a:xfrm>
          <a:off x="296829" y="225389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7B5BF-B7A2-493F-B78C-E7494D68EAC4}">
      <dsp:nvSpPr>
        <dsp:cNvPr id="0" name=""/>
        <dsp:cNvSpPr/>
      </dsp:nvSpPr>
      <dsp:spPr>
        <a:xfrm>
          <a:off x="1133349" y="4606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Monday August 22</a:t>
          </a:r>
          <a:r>
            <a:rPr lang="en-US" sz="1500" kern="1200" baseline="30000" dirty="0"/>
            <a:t>nd</a:t>
          </a:r>
          <a:r>
            <a:rPr lang="en-US" sz="1500" kern="1200" dirty="0"/>
            <a:t>: </a:t>
          </a:r>
          <a:r>
            <a:rPr lang="en-US" sz="1500" b="0" i="0" kern="1200" dirty="0"/>
            <a:t>Python introduction, installing Anaconda, </a:t>
          </a:r>
          <a:r>
            <a:rPr lang="en-US" sz="1500" b="0" i="0" kern="1200" dirty="0" err="1"/>
            <a:t>Jupyter</a:t>
          </a:r>
          <a:r>
            <a:rPr lang="en-US" sz="1500" b="0" i="0" kern="1200" dirty="0"/>
            <a:t> notebooks</a:t>
          </a:r>
          <a:endParaRPr lang="en-US" sz="1500" kern="1200" dirty="0"/>
        </a:p>
      </dsp:txBody>
      <dsp:txXfrm>
        <a:off x="1133349" y="4606"/>
        <a:ext cx="2964910" cy="981254"/>
      </dsp:txXfrm>
    </dsp:sp>
    <dsp:sp modelId="{C2724CB3-3C65-483D-81CC-EFFD2038925D}">
      <dsp:nvSpPr>
        <dsp:cNvPr id="0" name=""/>
        <dsp:cNvSpPr/>
      </dsp:nvSpPr>
      <dsp:spPr>
        <a:xfrm>
          <a:off x="4098260" y="4606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Marena Trinidad</a:t>
          </a:r>
        </a:p>
      </dsp:txBody>
      <dsp:txXfrm>
        <a:off x="4098260" y="4606"/>
        <a:ext cx="2490430" cy="981254"/>
      </dsp:txXfrm>
    </dsp:sp>
    <dsp:sp modelId="{41D1B7A2-3130-4EFC-AABF-B90DF82820BB}">
      <dsp:nvSpPr>
        <dsp:cNvPr id="0" name=""/>
        <dsp:cNvSpPr/>
      </dsp:nvSpPr>
      <dsp:spPr>
        <a:xfrm>
          <a:off x="0" y="1231175"/>
          <a:ext cx="6588691" cy="9812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32399-1BFC-4184-A05C-336D2120EF87}">
      <dsp:nvSpPr>
        <dsp:cNvPr id="0" name=""/>
        <dsp:cNvSpPr/>
      </dsp:nvSpPr>
      <dsp:spPr>
        <a:xfrm>
          <a:off x="296829" y="1451957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DA640-188F-4D62-9265-C2D6E46E607F}">
      <dsp:nvSpPr>
        <dsp:cNvPr id="0" name=""/>
        <dsp:cNvSpPr/>
      </dsp:nvSpPr>
      <dsp:spPr>
        <a:xfrm>
          <a:off x="1133349" y="1231175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Tuesday August 23</a:t>
          </a:r>
          <a:r>
            <a:rPr lang="en-US" sz="1500" kern="1200" baseline="30000" dirty="0"/>
            <a:t>rd</a:t>
          </a:r>
          <a:r>
            <a:rPr lang="en-US" sz="1500" kern="1200" dirty="0"/>
            <a:t>: </a:t>
          </a:r>
          <a:r>
            <a:rPr lang="en-US" sz="1500" b="0" i="0" kern="1200" dirty="0"/>
            <a:t>Loading, parsing, and exploring data</a:t>
          </a:r>
          <a:endParaRPr lang="en-US" sz="1500" kern="1200" dirty="0"/>
        </a:p>
      </dsp:txBody>
      <dsp:txXfrm>
        <a:off x="1133349" y="1231175"/>
        <a:ext cx="2964910" cy="981254"/>
      </dsp:txXfrm>
    </dsp:sp>
    <dsp:sp modelId="{615CCCDD-2401-4B88-9B9E-1E9D2DF837E6}">
      <dsp:nvSpPr>
        <dsp:cNvPr id="0" name=""/>
        <dsp:cNvSpPr/>
      </dsp:nvSpPr>
      <dsp:spPr>
        <a:xfrm>
          <a:off x="4098260" y="1231175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Daniel </a:t>
          </a:r>
          <a:r>
            <a:rPr lang="en-US" sz="1600" kern="1200" dirty="0" err="1"/>
            <a:t>Zeiberg</a:t>
          </a:r>
          <a:endParaRPr lang="en-US" sz="1600" kern="1200" dirty="0"/>
        </a:p>
      </dsp:txBody>
      <dsp:txXfrm>
        <a:off x="4098260" y="1231175"/>
        <a:ext cx="2490430" cy="981254"/>
      </dsp:txXfrm>
    </dsp:sp>
    <dsp:sp modelId="{9481AF0C-3CC2-4C6A-9E87-E719B13DE00B}">
      <dsp:nvSpPr>
        <dsp:cNvPr id="0" name=""/>
        <dsp:cNvSpPr/>
      </dsp:nvSpPr>
      <dsp:spPr>
        <a:xfrm>
          <a:off x="0" y="2457744"/>
          <a:ext cx="6588691" cy="9812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D9DB6-D6A9-4C13-A5C8-6B5915258DC5}">
      <dsp:nvSpPr>
        <dsp:cNvPr id="0" name=""/>
        <dsp:cNvSpPr/>
      </dsp:nvSpPr>
      <dsp:spPr>
        <a:xfrm>
          <a:off x="296829" y="2678526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D3992-4AEA-4CA6-B4B9-FB1B43FFE2C2}">
      <dsp:nvSpPr>
        <dsp:cNvPr id="0" name=""/>
        <dsp:cNvSpPr/>
      </dsp:nvSpPr>
      <dsp:spPr>
        <a:xfrm>
          <a:off x="1133349" y="2457744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Wednesday August 24</a:t>
          </a:r>
          <a:r>
            <a:rPr lang="en-US" sz="1500" kern="1200" baseline="30000" dirty="0"/>
            <a:t>th</a:t>
          </a:r>
          <a:r>
            <a:rPr lang="en-US" sz="1500" kern="1200" dirty="0"/>
            <a:t>: </a:t>
          </a:r>
          <a:r>
            <a:rPr lang="en-US" sz="1500" b="0" i="0" kern="1200" dirty="0"/>
            <a:t>Exploring data and model building</a:t>
          </a:r>
          <a:endParaRPr lang="en-US" sz="1500" kern="1200" dirty="0"/>
        </a:p>
      </dsp:txBody>
      <dsp:txXfrm>
        <a:off x="1133349" y="2457744"/>
        <a:ext cx="2964910" cy="981254"/>
      </dsp:txXfrm>
    </dsp:sp>
    <dsp:sp modelId="{A8540A5A-079F-4F56-9607-BD39375D84B2}">
      <dsp:nvSpPr>
        <dsp:cNvPr id="0" name=""/>
        <dsp:cNvSpPr/>
      </dsp:nvSpPr>
      <dsp:spPr>
        <a:xfrm>
          <a:off x="4098260" y="2457744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</a:t>
          </a:r>
          <a:r>
            <a:rPr lang="en-US" sz="1600" kern="1200" dirty="0" err="1"/>
            <a:t>Rashika</a:t>
          </a:r>
          <a:r>
            <a:rPr lang="en-US" sz="1600" kern="1200" dirty="0"/>
            <a:t> </a:t>
          </a:r>
          <a:r>
            <a:rPr lang="en-US" sz="1600" kern="1200" dirty="0" err="1"/>
            <a:t>Ramola</a:t>
          </a:r>
          <a:endParaRPr lang="en-US" sz="1600" kern="1200" dirty="0"/>
        </a:p>
      </dsp:txBody>
      <dsp:txXfrm>
        <a:off x="4098260" y="2457744"/>
        <a:ext cx="2490430" cy="981254"/>
      </dsp:txXfrm>
    </dsp:sp>
    <dsp:sp modelId="{2EF20B36-EA83-4C93-8ECD-6BAF7EBE4E9C}">
      <dsp:nvSpPr>
        <dsp:cNvPr id="0" name=""/>
        <dsp:cNvSpPr/>
      </dsp:nvSpPr>
      <dsp:spPr>
        <a:xfrm>
          <a:off x="0" y="3684312"/>
          <a:ext cx="6588691" cy="9812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0BD34-A301-4C0F-AF31-1018029805E8}">
      <dsp:nvSpPr>
        <dsp:cNvPr id="0" name=""/>
        <dsp:cNvSpPr/>
      </dsp:nvSpPr>
      <dsp:spPr>
        <a:xfrm>
          <a:off x="296829" y="3905095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AAE3A-FADC-4D3B-A4CA-67920F3425C2}">
      <dsp:nvSpPr>
        <dsp:cNvPr id="0" name=""/>
        <dsp:cNvSpPr/>
      </dsp:nvSpPr>
      <dsp:spPr>
        <a:xfrm>
          <a:off x="1133349" y="3684312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Thursday August 25</a:t>
          </a:r>
          <a:r>
            <a:rPr lang="en-US" sz="1500" kern="1200" baseline="30000" dirty="0"/>
            <a:t>th</a:t>
          </a:r>
          <a:r>
            <a:rPr lang="en-US" sz="1500" kern="1200" dirty="0"/>
            <a:t>: </a:t>
          </a:r>
          <a:r>
            <a:rPr lang="en-US" sz="1500" b="0" i="0" kern="1200" dirty="0"/>
            <a:t>Model building and evaluation</a:t>
          </a:r>
          <a:endParaRPr lang="en-US" sz="1500" kern="1200" dirty="0"/>
        </a:p>
      </dsp:txBody>
      <dsp:txXfrm>
        <a:off x="1133349" y="3684312"/>
        <a:ext cx="2964910" cy="981254"/>
      </dsp:txXfrm>
    </dsp:sp>
    <dsp:sp modelId="{38920FA3-E070-4D60-B8A4-5A952F84E0B4}">
      <dsp:nvSpPr>
        <dsp:cNvPr id="0" name=""/>
        <dsp:cNvSpPr/>
      </dsp:nvSpPr>
      <dsp:spPr>
        <a:xfrm>
          <a:off x="4098260" y="3684312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Daniel </a:t>
          </a:r>
          <a:r>
            <a:rPr lang="en-US" sz="1600" kern="1200" dirty="0" err="1"/>
            <a:t>Zeiberg</a:t>
          </a:r>
          <a:endParaRPr lang="en-US" sz="1600" kern="1200" dirty="0"/>
        </a:p>
      </dsp:txBody>
      <dsp:txXfrm>
        <a:off x="4098260" y="3684312"/>
        <a:ext cx="2490430" cy="981254"/>
      </dsp:txXfrm>
    </dsp:sp>
    <dsp:sp modelId="{CA80B1AE-518D-4A60-AECD-F7BCDD3826C8}">
      <dsp:nvSpPr>
        <dsp:cNvPr id="0" name=""/>
        <dsp:cNvSpPr/>
      </dsp:nvSpPr>
      <dsp:spPr>
        <a:xfrm>
          <a:off x="0" y="4910881"/>
          <a:ext cx="6588691" cy="98125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C91C3-6A5B-4189-ACE3-5DA181BB4B0E}">
      <dsp:nvSpPr>
        <dsp:cNvPr id="0" name=""/>
        <dsp:cNvSpPr/>
      </dsp:nvSpPr>
      <dsp:spPr>
        <a:xfrm>
          <a:off x="296829" y="5131663"/>
          <a:ext cx="539690" cy="53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DBD8A-A0B9-47E7-9A18-600E62A7FEB0}">
      <dsp:nvSpPr>
        <dsp:cNvPr id="0" name=""/>
        <dsp:cNvSpPr/>
      </dsp:nvSpPr>
      <dsp:spPr>
        <a:xfrm>
          <a:off x="1133349" y="4910881"/>
          <a:ext cx="296491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Friday August 25</a:t>
          </a:r>
          <a:r>
            <a:rPr lang="en-US" sz="1500" kern="1200" baseline="30000" dirty="0"/>
            <a:t>th</a:t>
          </a:r>
          <a:r>
            <a:rPr lang="en-US" sz="1500" kern="1200" dirty="0"/>
            <a:t>: </a:t>
          </a:r>
          <a:r>
            <a:rPr lang="en-US" sz="1500" b="0" i="0" kern="1200" dirty="0"/>
            <a:t>Forming prediction teams, handling MLD/ARSA CAGI challenge datasets</a:t>
          </a:r>
          <a:endParaRPr lang="en-US" sz="1500" kern="1200" dirty="0"/>
        </a:p>
      </dsp:txBody>
      <dsp:txXfrm>
        <a:off x="1133349" y="4910881"/>
        <a:ext cx="2964910" cy="981254"/>
      </dsp:txXfrm>
    </dsp:sp>
    <dsp:sp modelId="{A405D48A-3F13-4CC9-BB27-021F4B5957CC}">
      <dsp:nvSpPr>
        <dsp:cNvPr id="0" name=""/>
        <dsp:cNvSpPr/>
      </dsp:nvSpPr>
      <dsp:spPr>
        <a:xfrm>
          <a:off x="4098260" y="4910881"/>
          <a:ext cx="2490430" cy="9812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849" tIns="103849" rIns="103849" bIns="103849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Lecturer: Wyatt Clark</a:t>
          </a:r>
        </a:p>
      </dsp:txBody>
      <dsp:txXfrm>
        <a:off x="4098260" y="4910881"/>
        <a:ext cx="2490430" cy="9812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723F3-FE72-4E70-A86D-F4AAD6422683}">
      <dsp:nvSpPr>
        <dsp:cNvPr id="0" name=""/>
        <dsp:cNvSpPr/>
      </dsp:nvSpPr>
      <dsp:spPr>
        <a:xfrm>
          <a:off x="0" y="2447"/>
          <a:ext cx="6588691" cy="124038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8DEB4-AC01-476E-8799-DA5556951FD3}">
      <dsp:nvSpPr>
        <dsp:cNvPr id="0" name=""/>
        <dsp:cNvSpPr/>
      </dsp:nvSpPr>
      <dsp:spPr>
        <a:xfrm>
          <a:off x="375217" y="281534"/>
          <a:ext cx="682214" cy="6822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7B5BF-B7A2-493F-B78C-E7494D68EAC4}">
      <dsp:nvSpPr>
        <dsp:cNvPr id="0" name=""/>
        <dsp:cNvSpPr/>
      </dsp:nvSpPr>
      <dsp:spPr>
        <a:xfrm>
          <a:off x="1432649" y="2447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Monday August 29</a:t>
          </a:r>
          <a:r>
            <a:rPr lang="en-US" sz="2200" kern="1200" baseline="30000" dirty="0"/>
            <a:t>th</a:t>
          </a:r>
          <a:r>
            <a:rPr lang="en-US" sz="2200" kern="1200" dirty="0"/>
            <a:t>: </a:t>
          </a:r>
          <a:r>
            <a:rPr lang="en-US" sz="2200" b="0" i="0" kern="1200" dirty="0"/>
            <a:t>Teams work on predictions in breakout rooms</a:t>
          </a:r>
          <a:endParaRPr lang="en-US" sz="2200" kern="1200" dirty="0"/>
        </a:p>
      </dsp:txBody>
      <dsp:txXfrm>
        <a:off x="1432649" y="2447"/>
        <a:ext cx="5156041" cy="1240389"/>
      </dsp:txXfrm>
    </dsp:sp>
    <dsp:sp modelId="{41D1B7A2-3130-4EFC-AABF-B90DF82820BB}">
      <dsp:nvSpPr>
        <dsp:cNvPr id="0" name=""/>
        <dsp:cNvSpPr/>
      </dsp:nvSpPr>
      <dsp:spPr>
        <a:xfrm>
          <a:off x="0" y="1552933"/>
          <a:ext cx="6588691" cy="12403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32399-1BFC-4184-A05C-336D2120EF87}">
      <dsp:nvSpPr>
        <dsp:cNvPr id="0" name=""/>
        <dsp:cNvSpPr/>
      </dsp:nvSpPr>
      <dsp:spPr>
        <a:xfrm>
          <a:off x="375217" y="1832021"/>
          <a:ext cx="682214" cy="6822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DA640-188F-4D62-9265-C2D6E46E607F}">
      <dsp:nvSpPr>
        <dsp:cNvPr id="0" name=""/>
        <dsp:cNvSpPr/>
      </dsp:nvSpPr>
      <dsp:spPr>
        <a:xfrm>
          <a:off x="1432649" y="1552933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Tuesday August 30</a:t>
          </a:r>
          <a:r>
            <a:rPr lang="en-US" sz="2200" kern="1200" baseline="30000" dirty="0"/>
            <a:t>th:</a:t>
          </a:r>
          <a:r>
            <a:rPr lang="en-US" sz="2200" kern="1200" dirty="0"/>
            <a:t> </a:t>
          </a:r>
          <a:r>
            <a:rPr lang="en-US" sz="2200" b="0" i="0" kern="1200" dirty="0"/>
            <a:t>Teams work on predictions in breakout rooms</a:t>
          </a:r>
          <a:endParaRPr lang="en-US" sz="2200" kern="1200" dirty="0"/>
        </a:p>
      </dsp:txBody>
      <dsp:txXfrm>
        <a:off x="1432649" y="1552933"/>
        <a:ext cx="5156041" cy="1240389"/>
      </dsp:txXfrm>
    </dsp:sp>
    <dsp:sp modelId="{9481AF0C-3CC2-4C6A-9E87-E719B13DE00B}">
      <dsp:nvSpPr>
        <dsp:cNvPr id="0" name=""/>
        <dsp:cNvSpPr/>
      </dsp:nvSpPr>
      <dsp:spPr>
        <a:xfrm>
          <a:off x="0" y="3103420"/>
          <a:ext cx="6588691" cy="12403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D9DB6-D6A9-4C13-A5C8-6B5915258DC5}">
      <dsp:nvSpPr>
        <dsp:cNvPr id="0" name=""/>
        <dsp:cNvSpPr/>
      </dsp:nvSpPr>
      <dsp:spPr>
        <a:xfrm>
          <a:off x="375217" y="3382507"/>
          <a:ext cx="682214" cy="6822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D3992-4AEA-4CA6-B4B9-FB1B43FFE2C2}">
      <dsp:nvSpPr>
        <dsp:cNvPr id="0" name=""/>
        <dsp:cNvSpPr/>
      </dsp:nvSpPr>
      <dsp:spPr>
        <a:xfrm>
          <a:off x="1432649" y="3103420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Wednesday August 31</a:t>
          </a:r>
          <a:r>
            <a:rPr lang="en-US" sz="2200" kern="1200" baseline="30000" dirty="0"/>
            <a:t>st</a:t>
          </a:r>
          <a:r>
            <a:rPr lang="en-US" sz="2200" kern="1200" dirty="0"/>
            <a:t> : </a:t>
          </a:r>
          <a:r>
            <a:rPr lang="en-US" sz="2200" b="0" i="0" kern="1200" dirty="0"/>
            <a:t>Teams work on predictions in breakout rooms</a:t>
          </a:r>
          <a:endParaRPr lang="en-US" sz="2200" kern="1200" dirty="0"/>
        </a:p>
      </dsp:txBody>
      <dsp:txXfrm>
        <a:off x="1432649" y="3103420"/>
        <a:ext cx="5156041" cy="1240389"/>
      </dsp:txXfrm>
    </dsp:sp>
    <dsp:sp modelId="{2EF20B36-EA83-4C93-8ECD-6BAF7EBE4E9C}">
      <dsp:nvSpPr>
        <dsp:cNvPr id="0" name=""/>
        <dsp:cNvSpPr/>
      </dsp:nvSpPr>
      <dsp:spPr>
        <a:xfrm>
          <a:off x="0" y="4653906"/>
          <a:ext cx="6588691" cy="124038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0BD34-A301-4C0F-AF31-1018029805E8}">
      <dsp:nvSpPr>
        <dsp:cNvPr id="0" name=""/>
        <dsp:cNvSpPr/>
      </dsp:nvSpPr>
      <dsp:spPr>
        <a:xfrm>
          <a:off x="375217" y="4932994"/>
          <a:ext cx="682214" cy="6822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AAE3A-FADC-4D3B-A4CA-67920F3425C2}">
      <dsp:nvSpPr>
        <dsp:cNvPr id="0" name=""/>
        <dsp:cNvSpPr/>
      </dsp:nvSpPr>
      <dsp:spPr>
        <a:xfrm>
          <a:off x="1432649" y="4653906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Thursday September 1</a:t>
          </a:r>
          <a:r>
            <a:rPr lang="en-US" sz="2200" kern="1200" baseline="30000" dirty="0"/>
            <a:t>st</a:t>
          </a:r>
          <a:r>
            <a:rPr lang="en-US" sz="2200" kern="1200" dirty="0"/>
            <a:t> :</a:t>
          </a:r>
          <a:r>
            <a:rPr lang="en-US" sz="2200" b="0" i="0" kern="1200" dirty="0"/>
            <a:t>Teams submit predictions for the ARSA challenge</a:t>
          </a:r>
          <a:endParaRPr lang="en-US" sz="2200" kern="1200" dirty="0"/>
        </a:p>
      </dsp:txBody>
      <dsp:txXfrm>
        <a:off x="1432649" y="4653906"/>
        <a:ext cx="5156041" cy="12403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02F68-7DF5-2E41-8BA5-6A5B72F9EC3B}">
      <dsp:nvSpPr>
        <dsp:cNvPr id="0" name=""/>
        <dsp:cNvSpPr/>
      </dsp:nvSpPr>
      <dsp:spPr>
        <a:xfrm rot="5400000">
          <a:off x="3198959" y="-1141913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It is double stranded, and A and T are always paired, and so are G and C</a:t>
          </a:r>
        </a:p>
      </dsp:txBody>
      <dsp:txXfrm rot="-5400000">
        <a:off x="1938823" y="163452"/>
        <a:ext cx="3401567" cy="836064"/>
      </dsp:txXfrm>
    </dsp:sp>
    <dsp:sp modelId="{7147D401-2CDF-2547-A918-07035A6421A4}">
      <dsp:nvSpPr>
        <dsp:cNvPr id="0" name=""/>
        <dsp:cNvSpPr/>
      </dsp:nvSpPr>
      <dsp:spPr>
        <a:xfrm>
          <a:off x="0" y="2407"/>
          <a:ext cx="1938822" cy="1158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DNA is made up of 4 nucleotides: A, T, G, C</a:t>
          </a:r>
        </a:p>
      </dsp:txBody>
      <dsp:txXfrm>
        <a:off x="56536" y="58943"/>
        <a:ext cx="1825750" cy="1045080"/>
      </dsp:txXfrm>
    </dsp:sp>
    <dsp:sp modelId="{F87C5DF7-5E96-5A47-8C95-2753D54CCFB8}">
      <dsp:nvSpPr>
        <dsp:cNvPr id="0" name=""/>
        <dsp:cNvSpPr/>
      </dsp:nvSpPr>
      <dsp:spPr>
        <a:xfrm rot="5400000">
          <a:off x="3198959" y="7414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Some organisms, such as bacteria, have circular genomes</a:t>
          </a:r>
        </a:p>
      </dsp:txBody>
      <dsp:txXfrm rot="-5400000">
        <a:off x="1938823" y="1379512"/>
        <a:ext cx="3401567" cy="836064"/>
      </dsp:txXfrm>
    </dsp:sp>
    <dsp:sp modelId="{57EEA3D8-1A00-4343-984C-C4953FF1EB43}">
      <dsp:nvSpPr>
        <dsp:cNvPr id="0" name=""/>
        <dsp:cNvSpPr/>
      </dsp:nvSpPr>
      <dsp:spPr>
        <a:xfrm>
          <a:off x="0" y="1218468"/>
          <a:ext cx="1938822" cy="1158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Your DNA is organized into linear chromosomes</a:t>
          </a:r>
        </a:p>
      </dsp:txBody>
      <dsp:txXfrm>
        <a:off x="56536" y="1275004"/>
        <a:ext cx="1825750" cy="1045080"/>
      </dsp:txXfrm>
    </dsp:sp>
    <dsp:sp modelId="{5B0B915E-B43E-DA4F-8CB7-2BBF74822062}">
      <dsp:nvSpPr>
        <dsp:cNvPr id="0" name=""/>
        <dsp:cNvSpPr/>
      </dsp:nvSpPr>
      <dsp:spPr>
        <a:xfrm rot="5400000">
          <a:off x="3198959" y="129020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You get one copy from your mom, and one from your dad (diploid)</a:t>
          </a:r>
        </a:p>
      </dsp:txBody>
      <dsp:txXfrm rot="-5400000">
        <a:off x="1938823" y="2595572"/>
        <a:ext cx="3401567" cy="836064"/>
      </dsp:txXfrm>
    </dsp:sp>
    <dsp:sp modelId="{8603F390-56DC-704F-871F-C3003FE8D50E}">
      <dsp:nvSpPr>
        <dsp:cNvPr id="0" name=""/>
        <dsp:cNvSpPr/>
      </dsp:nvSpPr>
      <dsp:spPr>
        <a:xfrm>
          <a:off x="0" y="2434528"/>
          <a:ext cx="1938822" cy="1158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There are 23 "pairs" of chromosomes</a:t>
          </a:r>
        </a:p>
      </dsp:txBody>
      <dsp:txXfrm>
        <a:off x="56536" y="2491064"/>
        <a:ext cx="1825750" cy="1045080"/>
      </dsp:txXfrm>
    </dsp:sp>
    <dsp:sp modelId="{B48F6250-778B-C243-8E93-72E0E42B5F71}">
      <dsp:nvSpPr>
        <dsp:cNvPr id="0" name=""/>
        <dsp:cNvSpPr/>
      </dsp:nvSpPr>
      <dsp:spPr>
        <a:xfrm rot="5400000">
          <a:off x="3198959" y="250626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Except on the X and Y chromosome in boys (heterogametic)</a:t>
          </a:r>
        </a:p>
      </dsp:txBody>
      <dsp:txXfrm rot="-5400000">
        <a:off x="1938823" y="3811632"/>
        <a:ext cx="3401567" cy="836064"/>
      </dsp:txXfrm>
    </dsp:sp>
    <dsp:sp modelId="{C6155F06-1DA7-6242-8AC5-4ECD31A59B6D}">
      <dsp:nvSpPr>
        <dsp:cNvPr id="0" name=""/>
        <dsp:cNvSpPr/>
      </dsp:nvSpPr>
      <dsp:spPr>
        <a:xfrm>
          <a:off x="0" y="3650588"/>
          <a:ext cx="1938822" cy="1158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This means you have two copies of every gene</a:t>
          </a:r>
        </a:p>
      </dsp:txBody>
      <dsp:txXfrm>
        <a:off x="56536" y="3707124"/>
        <a:ext cx="1825750" cy="10450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02F68-7DF5-2E41-8BA5-6A5B72F9EC3B}">
      <dsp:nvSpPr>
        <dsp:cNvPr id="0" name=""/>
        <dsp:cNvSpPr/>
      </dsp:nvSpPr>
      <dsp:spPr>
        <a:xfrm rot="5400000">
          <a:off x="3198959" y="-1141913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DNA is not directly translated into a protein sequence</a:t>
          </a:r>
        </a:p>
      </dsp:txBody>
      <dsp:txXfrm rot="-5400000">
        <a:off x="1938823" y="163452"/>
        <a:ext cx="3401567" cy="836064"/>
      </dsp:txXfrm>
    </dsp:sp>
    <dsp:sp modelId="{7147D401-2CDF-2547-A918-07035A6421A4}">
      <dsp:nvSpPr>
        <dsp:cNvPr id="0" name=""/>
        <dsp:cNvSpPr/>
      </dsp:nvSpPr>
      <dsp:spPr>
        <a:xfrm>
          <a:off x="0" y="2407"/>
          <a:ext cx="1938822" cy="1158152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RNA is an intermediary between DNA and  proteins</a:t>
          </a:r>
        </a:p>
      </dsp:txBody>
      <dsp:txXfrm>
        <a:off x="56536" y="58943"/>
        <a:ext cx="1825750" cy="1045080"/>
      </dsp:txXfrm>
    </dsp:sp>
    <dsp:sp modelId="{F87C5DF7-5E96-5A47-8C95-2753D54CCFB8}">
      <dsp:nvSpPr>
        <dsp:cNvPr id="0" name=""/>
        <dsp:cNvSpPr/>
      </dsp:nvSpPr>
      <dsp:spPr>
        <a:xfrm rot="5400000">
          <a:off x="3198959" y="7414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Some genes are only expressed in certain tissue or cell types</a:t>
          </a:r>
        </a:p>
      </dsp:txBody>
      <dsp:txXfrm rot="-5400000">
        <a:off x="1938823" y="1379512"/>
        <a:ext cx="3401567" cy="836064"/>
      </dsp:txXfrm>
    </dsp:sp>
    <dsp:sp modelId="{57EEA3D8-1A00-4343-984C-C4953FF1EB43}">
      <dsp:nvSpPr>
        <dsp:cNvPr id="0" name=""/>
        <dsp:cNvSpPr/>
      </dsp:nvSpPr>
      <dsp:spPr>
        <a:xfrm>
          <a:off x="0" y="1218468"/>
          <a:ext cx="1938822" cy="1158152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Genes are first “expressed“ as a RNA sequence</a:t>
          </a:r>
        </a:p>
      </dsp:txBody>
      <dsp:txXfrm>
        <a:off x="56536" y="1275004"/>
        <a:ext cx="1825750" cy="1045080"/>
      </dsp:txXfrm>
    </dsp:sp>
    <dsp:sp modelId="{5B0B915E-B43E-DA4F-8CB7-2BBF74822062}">
      <dsp:nvSpPr>
        <dsp:cNvPr id="0" name=""/>
        <dsp:cNvSpPr/>
      </dsp:nvSpPr>
      <dsp:spPr>
        <a:xfrm rot="5400000">
          <a:off x="3198959" y="129020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Introns are pieces of RNA that get spliced out, or removed, before making the final recipe for a protein</a:t>
          </a:r>
        </a:p>
      </dsp:txBody>
      <dsp:txXfrm rot="-5400000">
        <a:off x="1938823" y="2595572"/>
        <a:ext cx="3401567" cy="836064"/>
      </dsp:txXfrm>
    </dsp:sp>
    <dsp:sp modelId="{8603F390-56DC-704F-871F-C3003FE8D50E}">
      <dsp:nvSpPr>
        <dsp:cNvPr id="0" name=""/>
        <dsp:cNvSpPr/>
      </dsp:nvSpPr>
      <dsp:spPr>
        <a:xfrm>
          <a:off x="0" y="2434528"/>
          <a:ext cx="1938822" cy="1158152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Almost all eukaryotic genes contain introns</a:t>
          </a:r>
        </a:p>
      </dsp:txBody>
      <dsp:txXfrm>
        <a:off x="56536" y="2491064"/>
        <a:ext cx="1825750" cy="1045080"/>
      </dsp:txXfrm>
    </dsp:sp>
    <dsp:sp modelId="{35CA72FF-5489-2541-9962-286384AB9A20}">
      <dsp:nvSpPr>
        <dsp:cNvPr id="0" name=""/>
        <dsp:cNvSpPr/>
      </dsp:nvSpPr>
      <dsp:spPr>
        <a:xfrm rot="5400000">
          <a:off x="3198959" y="250626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Generally, the number of transcripts, or RNA sequences for a gene, correlates with the amount of protein produced</a:t>
          </a:r>
        </a:p>
      </dsp:txBody>
      <dsp:txXfrm rot="-5400000">
        <a:off x="1938823" y="3811632"/>
        <a:ext cx="3401567" cy="836064"/>
      </dsp:txXfrm>
    </dsp:sp>
    <dsp:sp modelId="{ABED8644-0494-C64E-8839-2FFE9B7F0A97}">
      <dsp:nvSpPr>
        <dsp:cNvPr id="0" name=""/>
        <dsp:cNvSpPr/>
      </dsp:nvSpPr>
      <dsp:spPr>
        <a:xfrm>
          <a:off x="0" y="3650588"/>
          <a:ext cx="1938822" cy="1158152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RNA is then translated into a protein sequence</a:t>
          </a:r>
        </a:p>
      </dsp:txBody>
      <dsp:txXfrm>
        <a:off x="56536" y="3707124"/>
        <a:ext cx="1825750" cy="10450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02F68-7DF5-2E41-8BA5-6A5B72F9EC3B}">
      <dsp:nvSpPr>
        <dsp:cNvPr id="0" name=""/>
        <dsp:cNvSpPr/>
      </dsp:nvSpPr>
      <dsp:spPr>
        <a:xfrm rot="5400000">
          <a:off x="3198959" y="-1141913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Each sequence of three nucleotides, or a codon, codes for a specific amino acid</a:t>
          </a:r>
        </a:p>
      </dsp:txBody>
      <dsp:txXfrm rot="-5400000">
        <a:off x="1938823" y="163452"/>
        <a:ext cx="3401567" cy="836064"/>
      </dsp:txXfrm>
    </dsp:sp>
    <dsp:sp modelId="{7147D401-2CDF-2547-A918-07035A6421A4}">
      <dsp:nvSpPr>
        <dsp:cNvPr id="0" name=""/>
        <dsp:cNvSpPr/>
      </dsp:nvSpPr>
      <dsp:spPr>
        <a:xfrm>
          <a:off x="0" y="2407"/>
          <a:ext cx="1938822" cy="1158152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mRNA is translated into a linear sequence of amino acids</a:t>
          </a:r>
        </a:p>
      </dsp:txBody>
      <dsp:txXfrm>
        <a:off x="56536" y="58943"/>
        <a:ext cx="1825750" cy="1045080"/>
      </dsp:txXfrm>
    </dsp:sp>
    <dsp:sp modelId="{F87C5DF7-5E96-5A47-8C95-2753D54CCFB8}">
      <dsp:nvSpPr>
        <dsp:cNvPr id="0" name=""/>
        <dsp:cNvSpPr/>
      </dsp:nvSpPr>
      <dsp:spPr>
        <a:xfrm rot="5400000">
          <a:off x="3198959" y="7414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This structure can change as they perform different functions.  Some proteins are even unstructured, or disordered</a:t>
          </a:r>
        </a:p>
      </dsp:txBody>
      <dsp:txXfrm rot="-5400000">
        <a:off x="1938823" y="1379512"/>
        <a:ext cx="3401567" cy="836064"/>
      </dsp:txXfrm>
    </dsp:sp>
    <dsp:sp modelId="{57EEA3D8-1A00-4343-984C-C4953FF1EB43}">
      <dsp:nvSpPr>
        <dsp:cNvPr id="0" name=""/>
        <dsp:cNvSpPr/>
      </dsp:nvSpPr>
      <dsp:spPr>
        <a:xfrm>
          <a:off x="0" y="1218468"/>
          <a:ext cx="1938822" cy="1158152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Although proteins have a linear sequence, most fold into a globular 3D structure</a:t>
          </a:r>
        </a:p>
      </dsp:txBody>
      <dsp:txXfrm>
        <a:off x="56536" y="1275004"/>
        <a:ext cx="1825750" cy="1045080"/>
      </dsp:txXfrm>
    </dsp:sp>
    <dsp:sp modelId="{5B0B915E-B43E-DA4F-8CB7-2BBF74822062}">
      <dsp:nvSpPr>
        <dsp:cNvPr id="0" name=""/>
        <dsp:cNvSpPr/>
      </dsp:nvSpPr>
      <dsp:spPr>
        <a:xfrm rot="5400000">
          <a:off x="3198959" y="129020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Proteins do almost everything in your body; from transporting different molecules to where they are needed, to helping translate other proteins</a:t>
          </a:r>
        </a:p>
      </dsp:txBody>
      <dsp:txXfrm rot="-5400000">
        <a:off x="1938823" y="2595572"/>
        <a:ext cx="3401567" cy="836064"/>
      </dsp:txXfrm>
    </dsp:sp>
    <dsp:sp modelId="{8603F390-56DC-704F-871F-C3003FE8D50E}">
      <dsp:nvSpPr>
        <dsp:cNvPr id="0" name=""/>
        <dsp:cNvSpPr/>
      </dsp:nvSpPr>
      <dsp:spPr>
        <a:xfrm>
          <a:off x="0" y="2434528"/>
          <a:ext cx="1938822" cy="1158152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Proteins carry out a wide range of complex functions</a:t>
          </a:r>
        </a:p>
      </dsp:txBody>
      <dsp:txXfrm>
        <a:off x="56536" y="2491064"/>
        <a:ext cx="1825750" cy="1045080"/>
      </dsp:txXfrm>
    </dsp:sp>
    <dsp:sp modelId="{35CA72FF-5489-2541-9962-286384AB9A20}">
      <dsp:nvSpPr>
        <dsp:cNvPr id="0" name=""/>
        <dsp:cNvSpPr/>
      </dsp:nvSpPr>
      <dsp:spPr>
        <a:xfrm rot="5400000">
          <a:off x="3198959" y="2506266"/>
          <a:ext cx="926522" cy="34467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Even a change in a single amino acid can completely disrupt a proteins ability to function</a:t>
          </a:r>
        </a:p>
      </dsp:txBody>
      <dsp:txXfrm rot="-5400000">
        <a:off x="1938823" y="3811632"/>
        <a:ext cx="3401567" cy="836064"/>
      </dsp:txXfrm>
    </dsp:sp>
    <dsp:sp modelId="{ABED8644-0494-C64E-8839-2FFE9B7F0A97}">
      <dsp:nvSpPr>
        <dsp:cNvPr id="0" name=""/>
        <dsp:cNvSpPr/>
      </dsp:nvSpPr>
      <dsp:spPr>
        <a:xfrm>
          <a:off x="0" y="3650588"/>
          <a:ext cx="1938822" cy="1158152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Mutations in your DNA can impact protein function</a:t>
          </a:r>
        </a:p>
      </dsp:txBody>
      <dsp:txXfrm>
        <a:off x="56536" y="3707124"/>
        <a:ext cx="1825750" cy="1045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48F74C-152C-7941-A8FF-B184A0DCFCA0}" type="datetimeFigureOut">
              <a:rPr lang="en-US" smtClean="0"/>
              <a:t>8/22/22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FCD51-E706-454C-B4F3-F48CBF73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9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byjus.com</a:t>
            </a:r>
            <a:r>
              <a:rPr lang="en-US" dirty="0"/>
              <a:t>/biology/central-dogma-inheritance-mechanism/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3FCD51-E706-454C-B4F3-F48CBF731C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2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</a:t>
            </a:r>
          </a:p>
          <a:p>
            <a:r>
              <a:rPr lang="en-US" dirty="0"/>
              <a:t>https://</a:t>
            </a:r>
            <a:r>
              <a:rPr lang="en-US" dirty="0" err="1"/>
              <a:t>sandwalk.blogspot.com</a:t>
            </a:r>
            <a:r>
              <a:rPr lang="en-US" dirty="0"/>
              <a:t>/2018/03/</a:t>
            </a:r>
            <a:r>
              <a:rPr lang="en-US" dirty="0" err="1"/>
              <a:t>whats</a:t>
            </a:r>
            <a:r>
              <a:rPr lang="en-US" dirty="0"/>
              <a:t>-in-your-genome-pie-</a:t>
            </a:r>
            <a:r>
              <a:rPr lang="en-US" dirty="0" err="1"/>
              <a:t>chart.html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E1DBD-CD17-F342-8C5A-ACE9A0FA26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21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source: https://</a:t>
            </a:r>
            <a:r>
              <a:rPr lang="en-US" dirty="0" err="1"/>
              <a:t>www.mayoclinic.org</a:t>
            </a:r>
            <a:r>
              <a:rPr lang="en-US" dirty="0"/>
              <a:t>/autosomal-dominant-inheritance-pattern/img-20006210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2E1DBD-CD17-F342-8C5A-ACE9A0FA26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07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3E84F-C869-134D-9FEC-03618888C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E4F918-E663-274B-B50A-DA487DE17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717E9-9AE2-5D47-BF01-30E210D63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70752-9247-0441-AF61-D2032F229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272D6-5EA6-D246-804D-4AAA7E279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41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1DA0-05DE-5B40-8F34-03EDA69A5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AA045-C4D8-1645-A63B-DD3608E2E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AA274-2106-AC42-98CF-7BA443098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363C7-28DA-DC41-A95B-4952EB4DD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43CA6-AAEA-5544-9B28-71EF4540E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3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A86D4-B2A7-7348-8C0E-A5FDACB80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2329F-1145-3B47-BC84-FCD978708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698D1-B3F8-7946-A428-23806F16E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04FC8-9EB6-3042-8B78-EE9192E47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B1F70-7135-994D-98A5-3F3A9E72F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61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EA27B-9A97-1A48-8173-697EFEB6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C30C-5271-7C46-85D2-16A6AEFAA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90C3BC-9F13-5344-A310-36F2F9D94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6C901-0C0B-2045-9F46-0930C68B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3F437-1C4A-FE48-A99D-316863148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E78D79-04FD-3447-83F4-337EA9CC2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63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AF367-1DB3-974E-803E-CE11D25C9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2B52F-1EDA-F24C-8C73-3822D5492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F69775-5BCE-E24D-B4E4-535FB0B6E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F5D329-70B3-BA4A-BC11-0CC10A3FD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78EDC3-6E3A-DE42-966F-0662D8DEB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4A9067-06AC-EB48-AE78-A2D724B84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6C97A4-0136-6C42-AA2B-2C66F5C6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D86C5A-09FF-5D48-9D9B-D399AA88F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7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E946F-21C5-734F-A403-6AE39DD0F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90FA4E-8266-5441-B411-BEA841DA8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7D3A-4800-5842-BD7D-9B0134B6D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CAAF4F-E849-B64C-9CF1-CB90D6A64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5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7441E9-5EA4-D645-8534-1B335410A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67C523-1EBF-EA4B-943F-448CFD35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96A1F-4886-6644-AF1B-62729497E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60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F2FD5-F812-1645-A69B-0386B2D7F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F34A1-E9C0-974B-9BBF-2ADBF69A5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DB351-5E37-5C49-933A-B74399667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5EB66-8F8C-1B49-8653-D5DE057F7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F4777-7840-4F46-A1F6-7B1D2D63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F7431-EDA7-2349-8CDD-A575FD87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3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52DA-D18C-4749-A242-97FF98E46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65F16-7966-E24E-87C2-54C57CA4D6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04F0E-6DFC-3648-90FF-7F3E7EE09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5EA11-108C-C140-BCFD-0FA7EF61E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B5DDE-4B06-254E-A59A-3E9135D1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F77CD-CA4B-B043-B3C1-DC1CEF3E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34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69548-B0E7-EF42-8D29-DE85BF1EE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95269-909C-A548-816D-6CB2B569D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272EE-8145-E647-A974-04936AB31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83849-B5CF-9B4C-8B44-CB2A2DFB6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9FD6F-1CE9-4444-8DB0-803C18605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21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8429EF-4146-0548-9805-94684B193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C1AA68-FCF4-8C4C-872F-2FEEF5DFA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D77CC-80AF-AA42-9DF5-A8DA0D8FA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5E664-964D-844C-AAF4-DB2F21284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A61C0-CEF7-CF4D-845B-9EFE2ED79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5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6EF69-1D71-5743-A9AE-005AB5B05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DCA10-BC1C-EE44-B66F-01D0CC2D1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203AE-2FCA-4147-BAB3-A8FA8153C4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1BAEF-165D-3441-AB9D-4CF08E3244AE}" type="datetimeFigureOut">
              <a:rPr lang="en-US" smtClean="0"/>
              <a:t>8/22/22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A97D7-EF44-C444-A14A-CBA7DCCC4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E4B80-7470-6549-AB94-CD00313FF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DE32-BA6A-144C-9083-86B0761B5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5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agi@genomeinterpretation.or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6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29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677886-AF9C-9542-BE0F-0BA4E040E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MLD Bootcamp Lecture 1: Course Overview, Genetics Pt 1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C5B3B-3780-D14C-9F93-65D2AA8C9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923" y="3719948"/>
            <a:ext cx="3108595" cy="1390650"/>
          </a:xfrm>
        </p:spPr>
        <p:txBody>
          <a:bodyPr anchor="ctr">
            <a:normAutofit/>
          </a:bodyPr>
          <a:lstStyle/>
          <a:p>
            <a:pPr algn="l"/>
            <a:r>
              <a:rPr lang="en-US" sz="4000" dirty="0"/>
              <a:t>Wyatt Clark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FDE2F06-CDF5-5AE5-632E-DE03BA5064F2}"/>
              </a:ext>
            </a:extLst>
          </p:cNvPr>
          <p:cNvGrpSpPr/>
          <p:nvPr/>
        </p:nvGrpSpPr>
        <p:grpSpPr>
          <a:xfrm>
            <a:off x="4218040" y="3196518"/>
            <a:ext cx="6843770" cy="3042612"/>
            <a:chOff x="317809" y="2171646"/>
            <a:chExt cx="10216979" cy="454227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196D332-D62D-7140-D7E3-512D99DB320E}"/>
                </a:ext>
              </a:extLst>
            </p:cNvPr>
            <p:cNvGrpSpPr/>
            <p:nvPr/>
          </p:nvGrpSpPr>
          <p:grpSpPr>
            <a:xfrm>
              <a:off x="317809" y="2171646"/>
              <a:ext cx="9926881" cy="4542278"/>
              <a:chOff x="1176548" y="2171646"/>
              <a:chExt cx="9926881" cy="4542278"/>
            </a:xfrm>
          </p:grpSpPr>
          <p:pic>
            <p:nvPicPr>
              <p:cNvPr id="24" name="Picture 23" descr="How To Make A Rainbow - Simple Science Experiments">
                <a:extLst>
                  <a:ext uri="{FF2B5EF4-FFF2-40B4-BE49-F238E27FC236}">
                    <a16:creationId xmlns:a16="http://schemas.microsoft.com/office/drawing/2014/main" id="{B496896B-ABAA-C370-7B59-2CB812AA1A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332" r="10969" b="23803"/>
              <a:stretch/>
            </p:blipFill>
            <p:spPr bwMode="auto">
              <a:xfrm>
                <a:off x="2159726" y="2171646"/>
                <a:ext cx="8943703" cy="4542278"/>
              </a:xfrm>
              <a:prstGeom prst="flowChartPunchedCard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Parallelogram 24">
                <a:extLst>
                  <a:ext uri="{FF2B5EF4-FFF2-40B4-BE49-F238E27FC236}">
                    <a16:creationId xmlns:a16="http://schemas.microsoft.com/office/drawing/2014/main" id="{94005315-E9DE-F53F-4BDB-0055E5F81F3A}"/>
                  </a:ext>
                </a:extLst>
              </p:cNvPr>
              <p:cNvSpPr/>
              <p:nvPr/>
            </p:nvSpPr>
            <p:spPr>
              <a:xfrm rot="20253377">
                <a:off x="1176548" y="4177365"/>
                <a:ext cx="4949206" cy="1174711"/>
              </a:xfrm>
              <a:prstGeom prst="parallelogram">
                <a:avLst>
                  <a:gd name="adj" fmla="val 13210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B46CF6A9-946A-B737-9840-246C3C1AA0B7}"/>
                </a:ext>
              </a:extLst>
            </p:cNvPr>
            <p:cNvSpPr txBox="1"/>
            <p:nvPr/>
          </p:nvSpPr>
          <p:spPr>
            <a:xfrm>
              <a:off x="1599883" y="3139842"/>
              <a:ext cx="2857545" cy="1081761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Heterogeneous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Disease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83D3B85D-52B0-493C-2C43-02949D2BD8D5}"/>
                </a:ext>
              </a:extLst>
            </p:cNvPr>
            <p:cNvSpPr txBox="1"/>
            <p:nvPr/>
          </p:nvSpPr>
          <p:spPr>
            <a:xfrm>
              <a:off x="4202029" y="5303520"/>
              <a:ext cx="207046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Genetics</a:t>
              </a:r>
            </a:p>
          </p:txBody>
        </p:sp>
        <p:sp>
          <p:nvSpPr>
            <p:cNvPr id="20" name="Right Arrow 35">
              <a:extLst>
                <a:ext uri="{FF2B5EF4-FFF2-40B4-BE49-F238E27FC236}">
                  <a16:creationId xmlns:a16="http://schemas.microsoft.com/office/drawing/2014/main" id="{68760100-7D30-0DD7-D27B-1166ED155499}"/>
                </a:ext>
              </a:extLst>
            </p:cNvPr>
            <p:cNvSpPr/>
            <p:nvPr/>
          </p:nvSpPr>
          <p:spPr>
            <a:xfrm>
              <a:off x="1898778" y="4205037"/>
              <a:ext cx="2259754" cy="23774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83814E40-4D31-794C-3868-EC319AE0E876}"/>
                </a:ext>
              </a:extLst>
            </p:cNvPr>
            <p:cNvSpPr txBox="1"/>
            <p:nvPr/>
          </p:nvSpPr>
          <p:spPr>
            <a:xfrm>
              <a:off x="6792719" y="4740360"/>
              <a:ext cx="2944868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Disease Severity</a:t>
              </a:r>
            </a:p>
          </p:txBody>
        </p:sp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DEB91623-484D-859E-2141-EBCC6E02C55A}"/>
                </a:ext>
              </a:extLst>
            </p:cNvPr>
            <p:cNvSpPr txBox="1"/>
            <p:nvPr/>
          </p:nvSpPr>
          <p:spPr>
            <a:xfrm>
              <a:off x="9469276" y="4786562"/>
              <a:ext cx="954393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Severe</a:t>
              </a:r>
            </a:p>
          </p:txBody>
        </p:sp>
        <p:sp>
          <p:nvSpPr>
            <p:cNvPr id="23" name="TextBox 8">
              <a:extLst>
                <a:ext uri="{FF2B5EF4-FFF2-40B4-BE49-F238E27FC236}">
                  <a16:creationId xmlns:a16="http://schemas.microsoft.com/office/drawing/2014/main" id="{0AD7C249-64FE-544D-0FF8-0B66B799128E}"/>
                </a:ext>
              </a:extLst>
            </p:cNvPr>
            <p:cNvSpPr txBox="1"/>
            <p:nvPr/>
          </p:nvSpPr>
          <p:spPr>
            <a:xfrm>
              <a:off x="9580395" y="6067665"/>
              <a:ext cx="954393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0527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83AB65-D4FA-CB4D-B10A-42161D6AD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Overview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325607-5CD6-CA43-ED60-D416A9DD47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67003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3311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8AF67-76DE-CA4D-8814-8D40C31E8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email your institutional email to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8453F-CC1D-A746-BF9B-4D430E06F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cagi@genomeinterpretation.org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373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Rectangle 103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3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ound Check Vlog: Music Industry Trends | Sound Royalties">
            <a:extLst>
              <a:ext uri="{FF2B5EF4-FFF2-40B4-BE49-F238E27FC236}">
                <a16:creationId xmlns:a16="http://schemas.microsoft.com/office/drawing/2014/main" id="{1FDAB698-0257-804A-812B-DC62CD48F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" b="3020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770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71EBA1-90CE-8040-ADF2-00DDBED40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sz="5400" b="1" dirty="0"/>
              <a:t>Bootcamp Goals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BECBC6-38B2-C62D-E8A0-6ABC7B6ED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878093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1955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097072-A789-5D46-A626-DBF2DE98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chemeClr val="bg1"/>
                </a:solidFill>
              </a:rPr>
              <a:t>Acknowledgements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7251CD-3F2A-490C-28E2-595AB22CD2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353329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0041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5AE6-933C-1840-AAC8-94F271D86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Bootcamp Schedule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D0DAC2D-C6CA-8EFC-5AD2-76F2B0D7FE2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1366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9E9E2B-E71D-A14D-BEB4-6F32F0BA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Lecture Schedule: Week One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6EB59A-2425-FDEC-BC0E-B572639D6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905702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900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9E9E2B-E71D-A14D-BEB4-6F32F0BA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Lecture Schedule: Week Two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6EB59A-2425-FDEC-BC0E-B572639D6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501270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874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E9E2B-E71D-A14D-BEB4-6F32F0BA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Code Lab: Week One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6EB59A-2425-FDEC-BC0E-B572639D6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519937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2602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E9E2B-E71D-A14D-BEB4-6F32F0BA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Code Lab: Week Two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6EB59A-2425-FDEC-BC0E-B572639D6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549956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5073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48776-2D21-A446-880C-88C9FD2C9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Central Dogma of Molecular Biology: DNA to RNA to Protein</a:t>
            </a:r>
          </a:p>
        </p:txBody>
      </p:sp>
      <p:pic>
        <p:nvPicPr>
          <p:cNvPr id="2050" name="Picture 2" descr="Central Dogma - Steps Involved in Central Dogma">
            <a:extLst>
              <a:ext uri="{FF2B5EF4-FFF2-40B4-BE49-F238E27FC236}">
                <a16:creationId xmlns:a16="http://schemas.microsoft.com/office/drawing/2014/main" id="{17896A3A-7140-F744-87F3-36315702E6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6" b="5597"/>
          <a:stretch/>
        </p:blipFill>
        <p:spPr bwMode="auto">
          <a:xfrm>
            <a:off x="1333500" y="1902541"/>
            <a:ext cx="9525000" cy="448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012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50A1-4119-7E41-B831-5A191912D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533" y="356163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DNA Basics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2965A69-B71B-F74D-AE22-6B127F7AA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333" y="815242"/>
            <a:ext cx="5275467" cy="567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0CE8C06-7BB0-9D4A-9D70-257F78B49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054287"/>
              </p:ext>
            </p:extLst>
          </p:nvPr>
        </p:nvGraphicFramePr>
        <p:xfrm>
          <a:off x="342900" y="1681726"/>
          <a:ext cx="5385619" cy="4811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8E0D88C-8E27-684E-968D-3FF51FFA5091}"/>
              </a:ext>
            </a:extLst>
          </p:cNvPr>
          <p:cNvSpPr/>
          <p:nvPr/>
        </p:nvSpPr>
        <p:spPr>
          <a:xfrm>
            <a:off x="211397" y="2881256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D0D45A-9A32-4640-8A43-655694FA94CC}"/>
              </a:ext>
            </a:extLst>
          </p:cNvPr>
          <p:cNvSpPr/>
          <p:nvPr/>
        </p:nvSpPr>
        <p:spPr>
          <a:xfrm>
            <a:off x="313174" y="4087300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F52B23-3D66-D246-AF00-6736AD5F539D}"/>
              </a:ext>
            </a:extLst>
          </p:cNvPr>
          <p:cNvSpPr/>
          <p:nvPr/>
        </p:nvSpPr>
        <p:spPr>
          <a:xfrm>
            <a:off x="211397" y="5296051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EDD2C8-A94A-4D4C-B7C9-F9311A458DAD}"/>
              </a:ext>
            </a:extLst>
          </p:cNvPr>
          <p:cNvSpPr/>
          <p:nvPr/>
        </p:nvSpPr>
        <p:spPr>
          <a:xfrm>
            <a:off x="221225" y="1681726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What is DNA?: MedlinePlus Genetics">
            <a:extLst>
              <a:ext uri="{FF2B5EF4-FFF2-40B4-BE49-F238E27FC236}">
                <a16:creationId xmlns:a16="http://schemas.microsoft.com/office/drawing/2014/main" id="{608E7EC4-DF1D-CA44-A095-B9ED237C9B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6" b="5193"/>
          <a:stretch/>
        </p:blipFill>
        <p:spPr bwMode="auto">
          <a:xfrm>
            <a:off x="5599464" y="132732"/>
            <a:ext cx="6361782" cy="650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81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50A1-4119-7E41-B831-5A191912D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697" y="169248"/>
            <a:ext cx="11393129" cy="1325563"/>
          </a:xfrm>
        </p:spPr>
        <p:txBody>
          <a:bodyPr>
            <a:noAutofit/>
          </a:bodyPr>
          <a:lstStyle/>
          <a:p>
            <a:r>
              <a:rPr lang="en-US" b="1" dirty="0"/>
              <a:t>For a gene’s recipe to be ready, introns must first be removed from the RNA message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0CE8C06-7BB0-9D4A-9D70-257F78B49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9894519"/>
              </p:ext>
            </p:extLst>
          </p:nvPr>
        </p:nvGraphicFramePr>
        <p:xfrm>
          <a:off x="342900" y="1681726"/>
          <a:ext cx="5385619" cy="4811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2" descr="Predicting how splicing errors impact disease risk - Cold Spring Harbor  Laboratory">
            <a:extLst>
              <a:ext uri="{FF2B5EF4-FFF2-40B4-BE49-F238E27FC236}">
                <a16:creationId xmlns:a16="http://schemas.microsoft.com/office/drawing/2014/main" id="{5D5C7E7F-34EB-A445-B62D-24DC0F1D1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" r="18353"/>
          <a:stretch/>
        </p:blipFill>
        <p:spPr bwMode="auto">
          <a:xfrm>
            <a:off x="5787741" y="1794846"/>
            <a:ext cx="6091085" cy="484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47443B-8706-EA47-877C-84AE4A74B2B0}"/>
              </a:ext>
            </a:extLst>
          </p:cNvPr>
          <p:cNvSpPr/>
          <p:nvPr/>
        </p:nvSpPr>
        <p:spPr>
          <a:xfrm>
            <a:off x="10795820" y="5633884"/>
            <a:ext cx="1053510" cy="486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DF3352-8AA4-9B49-91D2-DBEE6F988D9B}"/>
              </a:ext>
            </a:extLst>
          </p:cNvPr>
          <p:cNvSpPr/>
          <p:nvPr/>
        </p:nvSpPr>
        <p:spPr>
          <a:xfrm>
            <a:off x="6317224" y="5576066"/>
            <a:ext cx="861782" cy="486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F02A6-5E73-8642-8FE3-F8F559BC8079}"/>
              </a:ext>
            </a:extLst>
          </p:cNvPr>
          <p:cNvSpPr/>
          <p:nvPr/>
        </p:nvSpPr>
        <p:spPr>
          <a:xfrm>
            <a:off x="5728519" y="2691428"/>
            <a:ext cx="586978" cy="486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AAD679-0A41-5242-AE9D-A9698C296F4E}"/>
              </a:ext>
            </a:extLst>
          </p:cNvPr>
          <p:cNvSpPr/>
          <p:nvPr/>
        </p:nvSpPr>
        <p:spPr>
          <a:xfrm>
            <a:off x="7270684" y="2286205"/>
            <a:ext cx="586977" cy="595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FE40EE-B0B3-A04B-9F67-804E884AB9E2}"/>
              </a:ext>
            </a:extLst>
          </p:cNvPr>
          <p:cNvSpPr/>
          <p:nvPr/>
        </p:nvSpPr>
        <p:spPr>
          <a:xfrm>
            <a:off x="9399368" y="2286204"/>
            <a:ext cx="586977" cy="595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B399B7-2751-2C4E-B6A4-D7941164FFC7}"/>
              </a:ext>
            </a:extLst>
          </p:cNvPr>
          <p:cNvSpPr/>
          <p:nvPr/>
        </p:nvSpPr>
        <p:spPr>
          <a:xfrm>
            <a:off x="221225" y="1681726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ACEC7D-C1AE-9C4C-A8FC-EFE6B0479450}"/>
              </a:ext>
            </a:extLst>
          </p:cNvPr>
          <p:cNvSpPr/>
          <p:nvPr/>
        </p:nvSpPr>
        <p:spPr>
          <a:xfrm>
            <a:off x="211397" y="2881256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343A01-F95C-C64F-ACA4-82E880D487BF}"/>
              </a:ext>
            </a:extLst>
          </p:cNvPr>
          <p:cNvSpPr/>
          <p:nvPr/>
        </p:nvSpPr>
        <p:spPr>
          <a:xfrm>
            <a:off x="313174" y="4087300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4D61FA-D090-144E-992E-8CDAF067D569}"/>
              </a:ext>
            </a:extLst>
          </p:cNvPr>
          <p:cNvSpPr/>
          <p:nvPr/>
        </p:nvSpPr>
        <p:spPr>
          <a:xfrm>
            <a:off x="211397" y="5296051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9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4" name="Rectangle 513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C1556-3C3C-DF4F-B52D-5FDE8D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Genotype-Tissue Expression (GTEx) Portal is a great resource for looking at where a gene of interest is expressed</a:t>
            </a:r>
          </a:p>
        </p:txBody>
      </p:sp>
      <p:sp>
        <p:nvSpPr>
          <p:cNvPr id="513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5960D3-F10C-3C40-BBC9-922B33AF6DEF}"/>
              </a:ext>
            </a:extLst>
          </p:cNvPr>
          <p:cNvSpPr txBox="1"/>
          <p:nvPr/>
        </p:nvSpPr>
        <p:spPr>
          <a:xfrm>
            <a:off x="382327" y="5391995"/>
            <a:ext cx="33637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gtexportal.org</a:t>
            </a:r>
            <a:r>
              <a:rPr lang="en-US" dirty="0"/>
              <a:t>/home/</a:t>
            </a:r>
          </a:p>
        </p:txBody>
      </p:sp>
      <p:pic>
        <p:nvPicPr>
          <p:cNvPr id="12" name="Picture 2" descr="The GTEx Consortium atlas of genetic regulatory effects across human  tissues | Science">
            <a:extLst>
              <a:ext uri="{FF2B5EF4-FFF2-40B4-BE49-F238E27FC236}">
                <a16:creationId xmlns:a16="http://schemas.microsoft.com/office/drawing/2014/main" id="{31AF3CA6-63A2-3F4A-BEF1-26B888F66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34"/>
          <a:stretch/>
        </p:blipFill>
        <p:spPr bwMode="auto">
          <a:xfrm>
            <a:off x="5808220" y="230549"/>
            <a:ext cx="5238323" cy="636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8B192A9-D645-0C4A-91BC-DC090B1488B3}"/>
              </a:ext>
            </a:extLst>
          </p:cNvPr>
          <p:cNvSpPr/>
          <p:nvPr/>
        </p:nvSpPr>
        <p:spPr>
          <a:xfrm>
            <a:off x="5509023" y="44142"/>
            <a:ext cx="586977" cy="595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95043B-8792-FD4A-A497-431F622E3407}"/>
              </a:ext>
            </a:extLst>
          </p:cNvPr>
          <p:cNvSpPr/>
          <p:nvPr/>
        </p:nvSpPr>
        <p:spPr>
          <a:xfrm>
            <a:off x="10738806" y="63903"/>
            <a:ext cx="586977" cy="595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19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8122-D554-1249-BC67-4CDA524B7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58" y="0"/>
            <a:ext cx="10515600" cy="1325563"/>
          </a:xfrm>
        </p:spPr>
        <p:txBody>
          <a:bodyPr/>
          <a:lstStyle/>
          <a:p>
            <a:r>
              <a:rPr lang="en-US" dirty="0"/>
              <a:t>Genes aren’t the only thing in your genome!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4B6EE4-C905-0649-958C-04CCFEA0C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931" y="1217987"/>
            <a:ext cx="7601857" cy="543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846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750A1-4119-7E41-B831-5A191912D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697" y="169248"/>
            <a:ext cx="11393129" cy="1325563"/>
          </a:xfrm>
        </p:spPr>
        <p:txBody>
          <a:bodyPr>
            <a:noAutofit/>
          </a:bodyPr>
          <a:lstStyle/>
          <a:p>
            <a:r>
              <a:rPr lang="en-US" b="1" dirty="0"/>
              <a:t>Proteins are the workhorses of your cells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0CE8C06-7BB0-9D4A-9D70-257F78B49E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775687"/>
              </p:ext>
            </p:extLst>
          </p:nvPr>
        </p:nvGraphicFramePr>
        <p:xfrm>
          <a:off x="342900" y="1681726"/>
          <a:ext cx="5385619" cy="4811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347443B-8706-EA47-877C-84AE4A74B2B0}"/>
              </a:ext>
            </a:extLst>
          </p:cNvPr>
          <p:cNvSpPr/>
          <p:nvPr/>
        </p:nvSpPr>
        <p:spPr>
          <a:xfrm>
            <a:off x="10795820" y="5633884"/>
            <a:ext cx="1053510" cy="486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DF3352-8AA4-9B49-91D2-DBEE6F988D9B}"/>
              </a:ext>
            </a:extLst>
          </p:cNvPr>
          <p:cNvSpPr/>
          <p:nvPr/>
        </p:nvSpPr>
        <p:spPr>
          <a:xfrm>
            <a:off x="6317224" y="5576066"/>
            <a:ext cx="861782" cy="486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F02A6-5E73-8642-8FE3-F8F559BC8079}"/>
              </a:ext>
            </a:extLst>
          </p:cNvPr>
          <p:cNvSpPr/>
          <p:nvPr/>
        </p:nvSpPr>
        <p:spPr>
          <a:xfrm>
            <a:off x="5728519" y="2691428"/>
            <a:ext cx="586978" cy="486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AAD679-0A41-5242-AE9D-A9698C296F4E}"/>
              </a:ext>
            </a:extLst>
          </p:cNvPr>
          <p:cNvSpPr/>
          <p:nvPr/>
        </p:nvSpPr>
        <p:spPr>
          <a:xfrm>
            <a:off x="7270684" y="2286205"/>
            <a:ext cx="586977" cy="595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FE40EE-B0B3-A04B-9F67-804E884AB9E2}"/>
              </a:ext>
            </a:extLst>
          </p:cNvPr>
          <p:cNvSpPr/>
          <p:nvPr/>
        </p:nvSpPr>
        <p:spPr>
          <a:xfrm>
            <a:off x="9399368" y="2286204"/>
            <a:ext cx="586977" cy="595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 descr="Protein Functions | Mastering Biology Quiz">
            <a:extLst>
              <a:ext uri="{FF2B5EF4-FFF2-40B4-BE49-F238E27FC236}">
                <a16:creationId xmlns:a16="http://schemas.microsoft.com/office/drawing/2014/main" id="{9463AF5A-61E8-C949-8558-324B76FA5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115" y="1494811"/>
            <a:ext cx="4883172" cy="49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8FA5A8E-9B12-3941-BEAE-BDA14C1C201A}"/>
              </a:ext>
            </a:extLst>
          </p:cNvPr>
          <p:cNvSpPr/>
          <p:nvPr/>
        </p:nvSpPr>
        <p:spPr>
          <a:xfrm>
            <a:off x="221225" y="1681726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3C6460-3955-694D-BE68-3E81303C05F5}"/>
              </a:ext>
            </a:extLst>
          </p:cNvPr>
          <p:cNvSpPr/>
          <p:nvPr/>
        </p:nvSpPr>
        <p:spPr>
          <a:xfrm>
            <a:off x="211397" y="2881256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88A9FD-957F-BA4A-BE6E-CCCFB70AEBB3}"/>
              </a:ext>
            </a:extLst>
          </p:cNvPr>
          <p:cNvSpPr/>
          <p:nvPr/>
        </p:nvSpPr>
        <p:spPr>
          <a:xfrm>
            <a:off x="313174" y="4087300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9C5F8A-A173-504E-A193-85EE26F3E293}"/>
              </a:ext>
            </a:extLst>
          </p:cNvPr>
          <p:cNvSpPr/>
          <p:nvPr/>
        </p:nvSpPr>
        <p:spPr>
          <a:xfrm>
            <a:off x="211397" y="5296051"/>
            <a:ext cx="5663381" cy="1208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 descr="The genetic code &amp; codon table (article) | Khan Academy">
            <a:extLst>
              <a:ext uri="{FF2B5EF4-FFF2-40B4-BE49-F238E27FC236}">
                <a16:creationId xmlns:a16="http://schemas.microsoft.com/office/drawing/2014/main" id="{5C03F2A2-9D17-A945-96A1-F686B50E7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652" y="1140234"/>
            <a:ext cx="6590571" cy="564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53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ED1F9-A491-8C4E-9CE7-C577A00A1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Mutations can be large rearrangements in your DNA, or changes to single nucleotides in the DNA sequence</a:t>
            </a:r>
          </a:p>
        </p:txBody>
      </p:sp>
      <p:pic>
        <p:nvPicPr>
          <p:cNvPr id="7170" name="Picture 2" descr="4.8: Mutation Types - Biology LibreTexts">
            <a:extLst>
              <a:ext uri="{FF2B5EF4-FFF2-40B4-BE49-F238E27FC236}">
                <a16:creationId xmlns:a16="http://schemas.microsoft.com/office/drawing/2014/main" id="{546DF464-0CA6-ED46-A1C0-89B00D23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97128"/>
            <a:ext cx="3739126" cy="419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OSALIND | Glossary | Point mutation">
            <a:extLst>
              <a:ext uri="{FF2B5EF4-FFF2-40B4-BE49-F238E27FC236}">
                <a16:creationId xmlns:a16="http://schemas.microsoft.com/office/drawing/2014/main" id="{09C4BD98-DF9C-3E40-9190-6A2D7C2E6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719" y="2190304"/>
            <a:ext cx="3353684" cy="419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746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4" name="Rectangle 513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0C1556-3C3C-DF4F-B52D-5FDE8D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Genome Aggregation Database (GnomAD) is a great resource for looking for mutations identified in the human population</a:t>
            </a:r>
          </a:p>
        </p:txBody>
      </p:sp>
      <p:sp>
        <p:nvSpPr>
          <p:cNvPr id="513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5960D3-F10C-3C40-BBC9-922B33AF6DEF}"/>
              </a:ext>
            </a:extLst>
          </p:cNvPr>
          <p:cNvSpPr txBox="1"/>
          <p:nvPr/>
        </p:nvSpPr>
        <p:spPr>
          <a:xfrm>
            <a:off x="382327" y="5391995"/>
            <a:ext cx="3688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https://</a:t>
            </a:r>
            <a:r>
              <a:rPr lang="en-US" dirty="0" err="1">
                <a:solidFill>
                  <a:prstClr val="black"/>
                </a:solidFill>
              </a:rPr>
              <a:t>gnomad.broadinstitute.org</a:t>
            </a:r>
            <a:r>
              <a:rPr lang="en-US" dirty="0">
                <a:solidFill>
                  <a:prstClr val="black"/>
                </a:solidFill>
              </a:rPr>
              <a:t>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B192A9-D645-0C4A-91BC-DC090B1488B3}"/>
              </a:ext>
            </a:extLst>
          </p:cNvPr>
          <p:cNvSpPr/>
          <p:nvPr/>
        </p:nvSpPr>
        <p:spPr>
          <a:xfrm>
            <a:off x="5509023" y="44142"/>
            <a:ext cx="586977" cy="595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95043B-8792-FD4A-A497-431F622E3407}"/>
              </a:ext>
            </a:extLst>
          </p:cNvPr>
          <p:cNvSpPr/>
          <p:nvPr/>
        </p:nvSpPr>
        <p:spPr>
          <a:xfrm>
            <a:off x="10738806" y="63903"/>
            <a:ext cx="586977" cy="595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gnomAD v2.1 | gnomAD news">
            <a:extLst>
              <a:ext uri="{FF2B5EF4-FFF2-40B4-BE49-F238E27FC236}">
                <a16:creationId xmlns:a16="http://schemas.microsoft.com/office/drawing/2014/main" id="{813C1B94-F2A0-C549-953C-53195FEA8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061" y="899252"/>
            <a:ext cx="7431134" cy="505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721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9E258-B7B8-EF47-B8EE-1ADAF2BCE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We will mainly be working with point mutations that change the amino acid sequence of a protein</a:t>
            </a:r>
          </a:p>
        </p:txBody>
      </p:sp>
      <p:pic>
        <p:nvPicPr>
          <p:cNvPr id="8194" name="Picture 2" descr="Point Mutation — Definition &amp; Types - Expii">
            <a:extLst>
              <a:ext uri="{FF2B5EF4-FFF2-40B4-BE49-F238E27FC236}">
                <a16:creationId xmlns:a16="http://schemas.microsoft.com/office/drawing/2014/main" id="{83B5CCD3-F7F8-C647-975D-DBF79AEF44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8"/>
          <a:stretch/>
        </p:blipFill>
        <p:spPr bwMode="auto">
          <a:xfrm>
            <a:off x="501445" y="1897667"/>
            <a:ext cx="11017045" cy="479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255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E1C30-6DB9-454F-8A92-8F66FA96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Representation of mutations is standardized using HGVS nomenclature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B68000-6DAC-CF4E-BB82-F595328E8469}"/>
              </a:ext>
            </a:extLst>
          </p:cNvPr>
          <p:cNvSpPr txBox="1"/>
          <p:nvPr/>
        </p:nvSpPr>
        <p:spPr>
          <a:xfrm>
            <a:off x="1046431" y="3661811"/>
            <a:ext cx="2350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g.</a:t>
            </a:r>
            <a:r>
              <a:rPr lang="en-US" dirty="0"/>
              <a:t>chr1:155205634:T&gt;C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2F4018-43C7-3D48-8BBF-56C96720AFF1}"/>
              </a:ext>
            </a:extLst>
          </p:cNvPr>
          <p:cNvSpPr txBox="1"/>
          <p:nvPr/>
        </p:nvSpPr>
        <p:spPr>
          <a:xfrm>
            <a:off x="4108945" y="3661811"/>
            <a:ext cx="3204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ENST00000327247</a:t>
            </a:r>
            <a:r>
              <a:rPr lang="en-US" dirty="0"/>
              <a:t>.5:c.1226A&gt;G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12D481-48E3-3D44-904E-5008E47608BD}"/>
              </a:ext>
            </a:extLst>
          </p:cNvPr>
          <p:cNvSpPr txBox="1"/>
          <p:nvPr/>
        </p:nvSpPr>
        <p:spPr>
          <a:xfrm>
            <a:off x="4782820" y="2130249"/>
            <a:ext cx="2937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Coding DNA (RNA)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F80AAB-0F20-4E44-BBB6-35F995D9D5E8}"/>
              </a:ext>
            </a:extLst>
          </p:cNvPr>
          <p:cNvSpPr txBox="1"/>
          <p:nvPr/>
        </p:nvSpPr>
        <p:spPr>
          <a:xfrm>
            <a:off x="1133632" y="2151907"/>
            <a:ext cx="2273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Genomic DNA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861A4C-40E5-5D41-B5EC-E8C3163E3086}"/>
              </a:ext>
            </a:extLst>
          </p:cNvPr>
          <p:cNvSpPr txBox="1"/>
          <p:nvPr/>
        </p:nvSpPr>
        <p:spPr>
          <a:xfrm>
            <a:off x="8862488" y="2130249"/>
            <a:ext cx="2456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Protein Change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E02CB6-73E2-954D-8AAE-9696D6132607}"/>
              </a:ext>
            </a:extLst>
          </p:cNvPr>
          <p:cNvSpPr txBox="1"/>
          <p:nvPr/>
        </p:nvSpPr>
        <p:spPr>
          <a:xfrm>
            <a:off x="8823624" y="3674872"/>
            <a:ext cx="1826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GBA</a:t>
            </a:r>
            <a:r>
              <a:rPr lang="en-US" dirty="0"/>
              <a:t>:p.Asn409Ser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75FD78-BB46-A14E-A76D-FE3EA34C66D5}"/>
              </a:ext>
            </a:extLst>
          </p:cNvPr>
          <p:cNvSpPr txBox="1"/>
          <p:nvPr/>
        </p:nvSpPr>
        <p:spPr>
          <a:xfrm>
            <a:off x="437511" y="5083354"/>
            <a:ext cx="2894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Chromosome:position:ref:alt</a:t>
            </a:r>
            <a:endParaRPr lang="en-US" dirty="0"/>
          </a:p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F2B9C6-B6C8-2D49-8D26-74070F204A25}"/>
              </a:ext>
            </a:extLst>
          </p:cNvPr>
          <p:cNvSpPr txBox="1"/>
          <p:nvPr/>
        </p:nvSpPr>
        <p:spPr>
          <a:xfrm>
            <a:off x="4175531" y="4975508"/>
            <a:ext cx="339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Transcript/</a:t>
            </a:r>
            <a:r>
              <a:rPr lang="en-US" dirty="0" err="1"/>
              <a:t>Gene:position:ref:alt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431029-0613-4046-A8D6-F53D1126AA81}"/>
              </a:ext>
            </a:extLst>
          </p:cNvPr>
          <p:cNvSpPr txBox="1"/>
          <p:nvPr/>
        </p:nvSpPr>
        <p:spPr>
          <a:xfrm>
            <a:off x="8416829" y="4962828"/>
            <a:ext cx="33978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Protein/</a:t>
            </a:r>
            <a:r>
              <a:rPr lang="en-US" dirty="0" err="1"/>
              <a:t>Gene:position:ref:alt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use single letter or three letter abbreviations for amino acids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52E6C9-C2A3-EF45-A7B1-08448ABC9A34}"/>
              </a:ext>
            </a:extLst>
          </p:cNvPr>
          <p:cNvCxnSpPr/>
          <p:nvPr/>
        </p:nvCxnSpPr>
        <p:spPr>
          <a:xfrm>
            <a:off x="3762577" y="2232586"/>
            <a:ext cx="0" cy="392654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6A3C90-5EEB-7843-A66B-0D938BA3308D}"/>
              </a:ext>
            </a:extLst>
          </p:cNvPr>
          <p:cNvCxnSpPr/>
          <p:nvPr/>
        </p:nvCxnSpPr>
        <p:spPr>
          <a:xfrm>
            <a:off x="8118267" y="2232586"/>
            <a:ext cx="0" cy="392654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910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3C14B-3F98-6A49-9BBB-E3AC8B7C5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24" y="181693"/>
            <a:ext cx="10515600" cy="1325563"/>
          </a:xfrm>
        </p:spPr>
        <p:txBody>
          <a:bodyPr/>
          <a:lstStyle/>
          <a:p>
            <a:r>
              <a:rPr lang="en-US" dirty="0"/>
              <a:t>Diseases can be inherited in a dominant or recessive fashion</a:t>
            </a:r>
          </a:p>
        </p:txBody>
      </p:sp>
      <p:pic>
        <p:nvPicPr>
          <p:cNvPr id="2050" name="Picture 2" descr="Autosomal recessive inheritance pattern">
            <a:extLst>
              <a:ext uri="{FF2B5EF4-FFF2-40B4-BE49-F238E27FC236}">
                <a16:creationId xmlns:a16="http://schemas.microsoft.com/office/drawing/2014/main" id="{F369DC80-5444-D74D-8D2B-78F3F61F1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4" y="2331244"/>
            <a:ext cx="5943600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utosomal dominant inheritance pattern">
            <a:extLst>
              <a:ext uri="{FF2B5EF4-FFF2-40B4-BE49-F238E27FC236}">
                <a16:creationId xmlns:a16="http://schemas.microsoft.com/office/drawing/2014/main" id="{17D11FC4-84DA-9C44-9EB5-06074BE5C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580" y="2331244"/>
            <a:ext cx="5943600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3CE965-36FB-874E-8D1D-804C3C80AAE7}"/>
              </a:ext>
            </a:extLst>
          </p:cNvPr>
          <p:cNvCxnSpPr/>
          <p:nvPr/>
        </p:nvCxnSpPr>
        <p:spPr>
          <a:xfrm>
            <a:off x="6096000" y="2086984"/>
            <a:ext cx="0" cy="392654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587088A-E9B4-C948-93D2-365820E2C088}"/>
              </a:ext>
            </a:extLst>
          </p:cNvPr>
          <p:cNvSpPr txBox="1"/>
          <p:nvPr/>
        </p:nvSpPr>
        <p:spPr>
          <a:xfrm>
            <a:off x="2605024" y="1666368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7CAD12-8203-DF4C-86F0-0AFF22BD5695}"/>
              </a:ext>
            </a:extLst>
          </p:cNvPr>
          <p:cNvSpPr txBox="1"/>
          <p:nvPr/>
        </p:nvSpPr>
        <p:spPr>
          <a:xfrm>
            <a:off x="8883001" y="1625319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6FC470-788C-DC44-8536-833D70FB70E4}"/>
              </a:ext>
            </a:extLst>
          </p:cNvPr>
          <p:cNvSpPr txBox="1"/>
          <p:nvPr/>
        </p:nvSpPr>
        <p:spPr>
          <a:xfrm>
            <a:off x="2076226" y="1625319"/>
            <a:ext cx="13849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Recessive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5D1755-20FD-AD40-9972-4EE90773F345}"/>
              </a:ext>
            </a:extLst>
          </p:cNvPr>
          <p:cNvSpPr txBox="1"/>
          <p:nvPr/>
        </p:nvSpPr>
        <p:spPr>
          <a:xfrm>
            <a:off x="8278519" y="1625319"/>
            <a:ext cx="142250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Dominant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63403B-CE0D-2943-9F28-EAD1DB88D62A}"/>
              </a:ext>
            </a:extLst>
          </p:cNvPr>
          <p:cNvSpPr txBox="1"/>
          <p:nvPr/>
        </p:nvSpPr>
        <p:spPr>
          <a:xfrm>
            <a:off x="77094" y="6126000"/>
            <a:ext cx="6098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recessive disease requires mutations in both copies of a gene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AF1ADE-7E59-1444-925A-2700A6E93C18}"/>
              </a:ext>
            </a:extLst>
          </p:cNvPr>
          <p:cNvSpPr txBox="1"/>
          <p:nvPr/>
        </p:nvSpPr>
        <p:spPr>
          <a:xfrm>
            <a:off x="6364823" y="6126000"/>
            <a:ext cx="552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dominant disease only requires a mutation in one copy</a:t>
            </a:r>
          </a:p>
        </p:txBody>
      </p:sp>
    </p:spTree>
    <p:extLst>
      <p:ext uri="{BB962C8B-B14F-4D97-AF65-F5344CB8AC3E}">
        <p14:creationId xmlns:p14="http://schemas.microsoft.com/office/powerpoint/2010/main" val="83065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3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3D020-FD43-BA45-9761-0EBB50A36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893"/>
            <a:ext cx="10515600" cy="1325563"/>
          </a:xfrm>
        </p:spPr>
        <p:txBody>
          <a:bodyPr/>
          <a:lstStyle/>
          <a:p>
            <a:r>
              <a:rPr lang="en-US" dirty="0"/>
              <a:t>MLD is a recessive disease with a spectrum of severity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E96CF6-D514-6149-9CA7-953ED2AC8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085894"/>
              </p:ext>
            </p:extLst>
          </p:nvPr>
        </p:nvGraphicFramePr>
        <p:xfrm>
          <a:off x="1111163" y="1690688"/>
          <a:ext cx="9935378" cy="453174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6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1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634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charset="0"/>
                          <a:ea typeface="Arial" charset="0"/>
                          <a:cs typeface="Arial" charset="0"/>
                        </a:rPr>
                        <a:t>Subtype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Age</a:t>
                      </a:r>
                      <a:r>
                        <a:rPr lang="en-US" sz="2000" baseline="0"/>
                        <a:t> of Onset</a:t>
                      </a:r>
                      <a:endParaRPr lang="en-US" sz="20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Disease Duration</a:t>
                      </a:r>
                      <a:endParaRPr lang="en-US" sz="20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Average</a:t>
                      </a:r>
                      <a:r>
                        <a:rPr lang="en-US" sz="2000" baseline="0"/>
                        <a:t> Life Expectancy</a:t>
                      </a:r>
                      <a:endParaRPr lang="en-US" sz="20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34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Late-Infantile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 mo-2</a:t>
                      </a:r>
                      <a:r>
                        <a:rPr lang="en-US" sz="18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1800" baseline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yr</a:t>
                      </a:r>
                      <a:r>
                        <a:rPr lang="en-US" sz="18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(60%)</a:t>
                      </a:r>
                      <a:endParaRPr lang="en-US" sz="1800">
                        <a:solidFill>
                          <a:schemeClr val="tx1">
                            <a:lumMod val="50000"/>
                          </a:schemeClr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~3.5 years after onset 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5-6</a:t>
                      </a:r>
                      <a:r>
                        <a:rPr lang="en-US" sz="18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years </a:t>
                      </a:r>
                      <a:r>
                        <a:rPr lang="en-US" sz="18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  <a:sym typeface="Wingdings"/>
                        </a:rPr>
                        <a:t> 5.5 years</a:t>
                      </a:r>
                      <a:endParaRPr lang="en-US" sz="1800">
                        <a:solidFill>
                          <a:schemeClr val="tx1">
                            <a:lumMod val="50000"/>
                          </a:schemeClr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4731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Juvenile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3-16 </a:t>
                      </a:r>
                      <a:r>
                        <a:rPr lang="en-US" sz="180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yr</a:t>
                      </a: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(25%)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~6-9 years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9-25 years </a:t>
                      </a:r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  <a:sym typeface="Wingdings"/>
                        </a:rPr>
                        <a:t> 17</a:t>
                      </a:r>
                      <a:r>
                        <a:rPr lang="en-US" sz="18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  <a:sym typeface="Wingdings"/>
                        </a:rPr>
                        <a:t> years</a:t>
                      </a:r>
                      <a:endParaRPr lang="en-US" sz="1800">
                        <a:solidFill>
                          <a:schemeClr val="tx1">
                            <a:lumMod val="50000"/>
                          </a:schemeClr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1327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Adult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&gt;</a:t>
                      </a:r>
                      <a:r>
                        <a:rPr lang="en-US" sz="18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16 </a:t>
                      </a:r>
                      <a:r>
                        <a:rPr lang="en-US" sz="1800" baseline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yr</a:t>
                      </a:r>
                      <a:r>
                        <a:rPr lang="en-US" sz="18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(15%)</a:t>
                      </a:r>
                      <a:endParaRPr lang="en-US" sz="1800">
                        <a:solidFill>
                          <a:schemeClr val="tx1">
                            <a:lumMod val="50000"/>
                          </a:schemeClr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~5-14 years</a:t>
                      </a:r>
                    </a:p>
                    <a:p>
                      <a:pPr algn="ctr"/>
                      <a:r>
                        <a:rPr lang="en-US" sz="18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*Minimal</a:t>
                      </a:r>
                      <a:r>
                        <a:rPr lang="en-US" sz="1800" baseline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published data on adult onset prognosis </a:t>
                      </a:r>
                      <a:endParaRPr lang="en-US" sz="1800">
                        <a:solidFill>
                          <a:schemeClr val="tx1">
                            <a:lumMod val="50000"/>
                          </a:schemeClr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~25-45</a:t>
                      </a:r>
                      <a:r>
                        <a:rPr lang="en-US" sz="18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years </a:t>
                      </a:r>
                      <a:r>
                        <a:rPr lang="en-US" sz="18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  <a:sym typeface="Wingdings"/>
                        </a:rPr>
                        <a:t> 35 years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*Estimation difficult due</a:t>
                      </a:r>
                      <a:r>
                        <a:rPr lang="en-US" sz="1800" baseline="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to wide range of disease onset</a:t>
                      </a:r>
                      <a:endParaRPr lang="en-US" sz="1800" dirty="0">
                        <a:solidFill>
                          <a:schemeClr val="tx1">
                            <a:lumMod val="50000"/>
                          </a:schemeClr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189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8CE0A-BC93-8443-8ED2-1DA7075B7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42" y="1114485"/>
            <a:ext cx="4539156" cy="4526280"/>
          </a:xfrm>
        </p:spPr>
        <p:txBody>
          <a:bodyPr>
            <a:normAutofit/>
          </a:bodyPr>
          <a:lstStyle/>
          <a:p>
            <a:r>
              <a:rPr lang="en-US" sz="4000" dirty="0"/>
              <a:t>Next time I will show you how we can used genetics to help understand variation in disease severity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83D721-15D7-0A47-9882-934702203F52}"/>
              </a:ext>
            </a:extLst>
          </p:cNvPr>
          <p:cNvGrpSpPr/>
          <p:nvPr/>
        </p:nvGrpSpPr>
        <p:grpSpPr>
          <a:xfrm>
            <a:off x="4338143" y="1659017"/>
            <a:ext cx="7962470" cy="3539965"/>
            <a:chOff x="317809" y="2171646"/>
            <a:chExt cx="10216979" cy="454227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D69E00A-78A2-7C4F-B6AA-DFA33E311DA4}"/>
                </a:ext>
              </a:extLst>
            </p:cNvPr>
            <p:cNvGrpSpPr/>
            <p:nvPr/>
          </p:nvGrpSpPr>
          <p:grpSpPr>
            <a:xfrm>
              <a:off x="317809" y="2171646"/>
              <a:ext cx="9926880" cy="4542278"/>
              <a:chOff x="1176548" y="2171646"/>
              <a:chExt cx="9926880" cy="4542278"/>
            </a:xfrm>
          </p:grpSpPr>
          <p:pic>
            <p:nvPicPr>
              <p:cNvPr id="40" name="Picture 4" descr="How To Make A Rainbow - Simple Science Experiments">
                <a:extLst>
                  <a:ext uri="{FF2B5EF4-FFF2-40B4-BE49-F238E27FC236}">
                    <a16:creationId xmlns:a16="http://schemas.microsoft.com/office/drawing/2014/main" id="{E490EC2D-2784-AF48-A263-9F00BEC66F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332" r="10969" b="23803"/>
              <a:stretch/>
            </p:blipFill>
            <p:spPr bwMode="auto">
              <a:xfrm>
                <a:off x="2159726" y="2171646"/>
                <a:ext cx="8943702" cy="4542278"/>
              </a:xfrm>
              <a:prstGeom prst="flowChartPunchedCard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" name="Parallelogram 40">
                <a:extLst>
                  <a:ext uri="{FF2B5EF4-FFF2-40B4-BE49-F238E27FC236}">
                    <a16:creationId xmlns:a16="http://schemas.microsoft.com/office/drawing/2014/main" id="{D7283027-54BB-3847-B299-39E28022534A}"/>
                  </a:ext>
                </a:extLst>
              </p:cNvPr>
              <p:cNvSpPr/>
              <p:nvPr/>
            </p:nvSpPr>
            <p:spPr>
              <a:xfrm rot="20253377">
                <a:off x="1176548" y="4177365"/>
                <a:ext cx="4949206" cy="1174711"/>
              </a:xfrm>
              <a:prstGeom prst="parallelogram">
                <a:avLst>
                  <a:gd name="adj" fmla="val 13210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6FEBB09-CAA6-EF42-98F1-CDD1CB2A111E}"/>
                </a:ext>
              </a:extLst>
            </p:cNvPr>
            <p:cNvSpPr txBox="1"/>
            <p:nvPr/>
          </p:nvSpPr>
          <p:spPr>
            <a:xfrm>
              <a:off x="1636906" y="3103042"/>
              <a:ext cx="2857545" cy="6345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Heterogeneous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Disease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99FAEC-2B2A-5D4D-A410-672817E2B2B6}"/>
                </a:ext>
              </a:extLst>
            </p:cNvPr>
            <p:cNvSpPr txBox="1"/>
            <p:nvPr/>
          </p:nvSpPr>
          <p:spPr>
            <a:xfrm>
              <a:off x="4202029" y="5303520"/>
              <a:ext cx="207046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Genetics</a:t>
              </a:r>
            </a:p>
          </p:txBody>
        </p:sp>
        <p:sp>
          <p:nvSpPr>
            <p:cNvPr id="36" name="Right Arrow 35">
              <a:extLst>
                <a:ext uri="{FF2B5EF4-FFF2-40B4-BE49-F238E27FC236}">
                  <a16:creationId xmlns:a16="http://schemas.microsoft.com/office/drawing/2014/main" id="{10CD44A6-3AC7-5341-A9B1-CAE5B065E4F7}"/>
                </a:ext>
              </a:extLst>
            </p:cNvPr>
            <p:cNvSpPr/>
            <p:nvPr/>
          </p:nvSpPr>
          <p:spPr>
            <a:xfrm>
              <a:off x="1898778" y="4205037"/>
              <a:ext cx="2259754" cy="23774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8DDE224-953C-834A-87C5-3D8A8683046B}"/>
                </a:ext>
              </a:extLst>
            </p:cNvPr>
            <p:cNvSpPr txBox="1"/>
            <p:nvPr/>
          </p:nvSpPr>
          <p:spPr>
            <a:xfrm>
              <a:off x="6792719" y="4740360"/>
              <a:ext cx="2944868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Disease Severity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F6AA8CD-EA5A-144B-BE28-6780CAFA3712}"/>
                </a:ext>
              </a:extLst>
            </p:cNvPr>
            <p:cNvSpPr txBox="1"/>
            <p:nvPr/>
          </p:nvSpPr>
          <p:spPr>
            <a:xfrm>
              <a:off x="9469276" y="4786562"/>
              <a:ext cx="954393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Severe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16B76A3-1AF0-E341-9993-23CAD040A222}"/>
                </a:ext>
              </a:extLst>
            </p:cNvPr>
            <p:cNvSpPr txBox="1"/>
            <p:nvPr/>
          </p:nvSpPr>
          <p:spPr>
            <a:xfrm>
              <a:off x="9580395" y="6067665"/>
              <a:ext cx="954393" cy="369332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Mild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2847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AEFF7-B8A1-CB47-BC6B-23B09FF0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5421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1235</Words>
  <Application>Microsoft Macintosh PowerPoint</Application>
  <PresentationFormat>Widescreen</PresentationFormat>
  <Paragraphs>163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MLD Bootcamp Lecture 1: Course Overview, Genetics Pt 1 </vt:lpstr>
      <vt:lpstr>Overview</vt:lpstr>
      <vt:lpstr>Please email your institutional email to </vt:lpstr>
      <vt:lpstr>PowerPoint Presentation</vt:lpstr>
      <vt:lpstr>Bootcamp Goals</vt:lpstr>
      <vt:lpstr>Acknowledgements</vt:lpstr>
      <vt:lpstr>Bootcamp Schedule</vt:lpstr>
      <vt:lpstr>Lecture Schedule: Week One</vt:lpstr>
      <vt:lpstr>Lecture Schedule: Week Two</vt:lpstr>
      <vt:lpstr>Code Lab: Week One</vt:lpstr>
      <vt:lpstr>Code Lab: Week Two</vt:lpstr>
      <vt:lpstr>The Central Dogma of Molecular Biology: DNA to RNA to Protein</vt:lpstr>
      <vt:lpstr>DNA Basics</vt:lpstr>
      <vt:lpstr>For a gene’s recipe to be ready, introns must first be removed from the RNA message</vt:lpstr>
      <vt:lpstr>The Genotype-Tissue Expression (GTEx) Portal is a great resource for looking at where a gene of interest is expressed</vt:lpstr>
      <vt:lpstr>Genes aren’t the only thing in your genome!</vt:lpstr>
      <vt:lpstr>Proteins are the workhorses of your cells</vt:lpstr>
      <vt:lpstr>Mutations can be large rearrangements in your DNA, or changes to single nucleotides in the DNA sequence</vt:lpstr>
      <vt:lpstr>The Genome Aggregation Database (GnomAD) is a great resource for looking for mutations identified in the human population</vt:lpstr>
      <vt:lpstr>We will mainly be working with point mutations that change the amino acid sequence of a protein</vt:lpstr>
      <vt:lpstr>Representation of mutations is standardized using HGVS nomenclature</vt:lpstr>
      <vt:lpstr>Diseases can be inherited in a dominant or recessive fashion</vt:lpstr>
      <vt:lpstr>MLD is a recessive disease with a spectrum of severity</vt:lpstr>
      <vt:lpstr>Next time I will show you how we can used genetics to help understand variation in disease severity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MLD Bootcamp Lecture 1: Course Overview, Genetics Pt 1 </dc:title>
  <dc:creator>Wyatt Clark</dc:creator>
  <cp:lastModifiedBy>Wyatt Clark</cp:lastModifiedBy>
  <cp:revision>13</cp:revision>
  <dcterms:created xsi:type="dcterms:W3CDTF">2022-08-22T08:52:52Z</dcterms:created>
  <dcterms:modified xsi:type="dcterms:W3CDTF">2022-08-22T22:43:43Z</dcterms:modified>
</cp:coreProperties>
</file>