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3.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4.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5.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6.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7.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8.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9.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10.xml" ContentType="application/vnd.openxmlformats-officedocument.theme+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1.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12.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95" r:id="rId3"/>
    <p:sldMasterId id="2147483719" r:id="rId4"/>
    <p:sldMasterId id="2147483732" r:id="rId5"/>
    <p:sldMasterId id="2147483746" r:id="rId6"/>
    <p:sldMasterId id="2147483760" r:id="rId7"/>
    <p:sldMasterId id="2147483783" r:id="rId8"/>
    <p:sldMasterId id="2147483797" r:id="rId9"/>
    <p:sldMasterId id="2147483820" r:id="rId10"/>
    <p:sldMasterId id="2147483840" r:id="rId11"/>
    <p:sldMasterId id="2147483864" r:id="rId12"/>
    <p:sldMasterId id="2147483879" r:id="rId13"/>
  </p:sldMasterIdLst>
  <p:notesMasterIdLst>
    <p:notesMasterId r:id="rId42"/>
  </p:notesMasterIdLst>
  <p:sldIdLst>
    <p:sldId id="259" r:id="rId14"/>
    <p:sldId id="1727" r:id="rId15"/>
    <p:sldId id="2147348394" r:id="rId16"/>
    <p:sldId id="2147348391" r:id="rId17"/>
    <p:sldId id="1716" r:id="rId18"/>
    <p:sldId id="270" r:id="rId19"/>
    <p:sldId id="261" r:id="rId20"/>
    <p:sldId id="307" r:id="rId21"/>
    <p:sldId id="293" r:id="rId22"/>
    <p:sldId id="286" r:id="rId23"/>
    <p:sldId id="1080" r:id="rId24"/>
    <p:sldId id="1081" r:id="rId25"/>
    <p:sldId id="2147348393" r:id="rId26"/>
    <p:sldId id="2147348396" r:id="rId27"/>
    <p:sldId id="277" r:id="rId28"/>
    <p:sldId id="263" r:id="rId29"/>
    <p:sldId id="266" r:id="rId30"/>
    <p:sldId id="2147348395" r:id="rId31"/>
    <p:sldId id="2147348390" r:id="rId32"/>
    <p:sldId id="2147348273" r:id="rId33"/>
    <p:sldId id="2147348392" r:id="rId34"/>
    <p:sldId id="269" r:id="rId35"/>
    <p:sldId id="265" r:id="rId36"/>
    <p:sldId id="267" r:id="rId37"/>
    <p:sldId id="258" r:id="rId38"/>
    <p:sldId id="257" r:id="rId39"/>
    <p:sldId id="264" r:id="rId40"/>
    <p:sldId id="260"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83402" autoAdjust="0"/>
  </p:normalViewPr>
  <p:slideViewPr>
    <p:cSldViewPr>
      <p:cViewPr varScale="1">
        <p:scale>
          <a:sx n="82" d="100"/>
          <a:sy n="82" d="100"/>
        </p:scale>
        <p:origin x="717" y="48"/>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presProps" Target="pres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tableStyles" Target="tableStyles.xml"/><Relationship Id="rId20" Type="http://schemas.openxmlformats.org/officeDocument/2006/relationships/slide" Target="slides/slide7.xml"/><Relationship Id="rId41" Type="http://schemas.openxmlformats.org/officeDocument/2006/relationships/slide" Target="slides/slide28.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heidi\Partners%20HealthCare%20Dropbox\Heidi%20Rehm\Heidi\papers.abstracts\Other.Papers\ClinChemistryReflections\gnomAD_v2v4_coun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Sheet1!$A$35</c:f>
              <c:strCache>
                <c:ptCount val="1"/>
                <c:pt idx="0">
                  <c:v>Non-European</c:v>
                </c:pt>
              </c:strCache>
            </c:strRef>
          </c:tx>
          <c:spPr>
            <a:solidFill>
              <a:schemeClr val="accent1"/>
            </a:solidFill>
            <a:ln>
              <a:noFill/>
            </a:ln>
            <a:effectLst/>
          </c:spPr>
          <c:invertIfNegative val="0"/>
          <c:cat>
            <c:multiLvlStrRef>
              <c:f>Sheet1!$B$33:$E$34</c:f>
              <c:multiLvlStrCache>
                <c:ptCount val="4"/>
                <c:lvl>
                  <c:pt idx="0">
                    <c:v>gnomAD v2</c:v>
                  </c:pt>
                  <c:pt idx="1">
                    <c:v>gnomAD v4</c:v>
                  </c:pt>
                  <c:pt idx="2">
                    <c:v>gnomAD v2</c:v>
                  </c:pt>
                  <c:pt idx="3">
                    <c:v>gnomAD v4</c:v>
                  </c:pt>
                </c:lvl>
                <c:lvl>
                  <c:pt idx="0">
                    <c:v>Sample Growth</c:v>
                  </c:pt>
                  <c:pt idx="2">
                    <c:v>Variants with AF &gt; 0.1%</c:v>
                  </c:pt>
                </c:lvl>
              </c:multiLvlStrCache>
            </c:multiLvlStrRef>
          </c:cat>
          <c:val>
            <c:numRef>
              <c:f>Sheet1!$B$35:$E$35</c:f>
              <c:numCache>
                <c:formatCode>General</c:formatCode>
                <c:ptCount val="4"/>
                <c:pt idx="0">
                  <c:v>64291</c:v>
                </c:pt>
                <c:pt idx="1">
                  <c:v>185042</c:v>
                </c:pt>
                <c:pt idx="2">
                  <c:v>449551</c:v>
                </c:pt>
                <c:pt idx="3">
                  <c:v>616602</c:v>
                </c:pt>
              </c:numCache>
            </c:numRef>
          </c:val>
          <c:extLst>
            <c:ext xmlns:c16="http://schemas.microsoft.com/office/drawing/2014/chart" uri="{C3380CC4-5D6E-409C-BE32-E72D297353CC}">
              <c16:uniqueId val="{00000000-A903-4784-BF25-4A729C5AA263}"/>
            </c:ext>
          </c:extLst>
        </c:ser>
        <c:ser>
          <c:idx val="1"/>
          <c:order val="1"/>
          <c:tx>
            <c:strRef>
              <c:f>Sheet1!$A$36</c:f>
              <c:strCache>
                <c:ptCount val="1"/>
                <c:pt idx="0">
                  <c:v>European</c:v>
                </c:pt>
              </c:strCache>
            </c:strRef>
          </c:tx>
          <c:spPr>
            <a:solidFill>
              <a:srgbClr val="00CCFF"/>
            </a:solidFill>
            <a:ln>
              <a:noFill/>
            </a:ln>
            <a:effectLst/>
          </c:spPr>
          <c:invertIfNegative val="0"/>
          <c:cat>
            <c:multiLvlStrRef>
              <c:f>Sheet1!$B$33:$E$34</c:f>
              <c:multiLvlStrCache>
                <c:ptCount val="4"/>
                <c:lvl>
                  <c:pt idx="0">
                    <c:v>gnomAD v2</c:v>
                  </c:pt>
                  <c:pt idx="1">
                    <c:v>gnomAD v4</c:v>
                  </c:pt>
                  <c:pt idx="2">
                    <c:v>gnomAD v2</c:v>
                  </c:pt>
                  <c:pt idx="3">
                    <c:v>gnomAD v4</c:v>
                  </c:pt>
                </c:lvl>
                <c:lvl>
                  <c:pt idx="0">
                    <c:v>Sample Growth</c:v>
                  </c:pt>
                  <c:pt idx="2">
                    <c:v>Variants with AF &gt; 0.1%</c:v>
                  </c:pt>
                </c:lvl>
              </c:multiLvlStrCache>
            </c:multiLvlStrRef>
          </c:cat>
          <c:val>
            <c:numRef>
              <c:f>Sheet1!$B$36:$E$36</c:f>
              <c:numCache>
                <c:formatCode>General</c:formatCode>
                <c:ptCount val="4"/>
                <c:pt idx="0">
                  <c:v>77165</c:v>
                </c:pt>
                <c:pt idx="1">
                  <c:v>622061</c:v>
                </c:pt>
                <c:pt idx="2">
                  <c:v>58348</c:v>
                </c:pt>
                <c:pt idx="3">
                  <c:v>64635</c:v>
                </c:pt>
              </c:numCache>
            </c:numRef>
          </c:val>
          <c:extLst>
            <c:ext xmlns:c16="http://schemas.microsoft.com/office/drawing/2014/chart" uri="{C3380CC4-5D6E-409C-BE32-E72D297353CC}">
              <c16:uniqueId val="{00000001-A903-4784-BF25-4A729C5AA263}"/>
            </c:ext>
          </c:extLst>
        </c:ser>
        <c:dLbls>
          <c:showLegendKey val="0"/>
          <c:showVal val="0"/>
          <c:showCatName val="0"/>
          <c:showSerName val="0"/>
          <c:showPercent val="0"/>
          <c:showBubbleSize val="0"/>
        </c:dLbls>
        <c:gapWidth val="150"/>
        <c:overlap val="100"/>
        <c:axId val="901806872"/>
        <c:axId val="901806152"/>
      </c:barChart>
      <c:catAx>
        <c:axId val="901806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en-US"/>
          </a:p>
        </c:txPr>
        <c:crossAx val="901806152"/>
        <c:crosses val="autoZero"/>
        <c:auto val="1"/>
        <c:lblAlgn val="ctr"/>
        <c:lblOffset val="100"/>
        <c:noMultiLvlLbl val="0"/>
      </c:catAx>
      <c:valAx>
        <c:axId val="901806152"/>
        <c:scaling>
          <c:orientation val="minMax"/>
          <c:max val="8000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901806872"/>
        <c:crosses val="autoZero"/>
        <c:crossBetween val="between"/>
        <c:majorUnit val="200000"/>
      </c:valAx>
      <c:spPr>
        <a:noFill/>
        <a:ln>
          <a:noFill/>
        </a:ln>
        <a:effectLst/>
      </c:spPr>
    </c:plotArea>
    <c:legend>
      <c:legendPos val="b"/>
      <c:layout>
        <c:manualLayout>
          <c:xMode val="edge"/>
          <c:yMode val="edge"/>
          <c:x val="0.12432370362488472"/>
          <c:y val="9.1587649904417687E-2"/>
          <c:w val="0.21231349459695917"/>
          <c:h val="0.2245716006810624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C78FA4-0DE1-4ACD-ACFC-9DC024EFCFA4}" type="datetimeFigureOut">
              <a:rPr lang="en-US" smtClean="0"/>
              <a:t>12/8/2025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37C859-82AC-49FC-9A8D-EF4D94C128CA}" type="slidenum">
              <a:rPr lang="en-US" smtClean="0"/>
              <a:t>‹#›</a:t>
            </a:fld>
            <a:endParaRPr lang="en-US"/>
          </a:p>
        </p:txBody>
      </p:sp>
    </p:spTree>
    <p:extLst>
      <p:ext uri="{BB962C8B-B14F-4D97-AF65-F5344CB8AC3E}">
        <p14:creationId xmlns:p14="http://schemas.microsoft.com/office/powerpoint/2010/main" val="4289543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9D994-4364-D765-96CF-4C410A00B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C7CE82-261F-7E1B-6E0D-110CC6C3D5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9A0577-8D71-A96B-303B-0762621F6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304077-3E5F-B461-5828-7C60FB2E0D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265172-02F5-45B0-817F-1E136699F0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1184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3adcede1e95_0_8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8" name="Google Shape;288;g3adcede1e95_0_8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265172-02F5-45B0-817F-1E136699F0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1268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Another thing you can see from this is that residue average level correlations are pretty good tho, pick up residue level effects pretty good, but not specific variation. How much is experimental noise, how much different problem</a:t>
            </a:r>
            <a:endParaRPr/>
          </a:p>
        </p:txBody>
      </p:sp>
      <p:sp>
        <p:nvSpPr>
          <p:cNvPr id="255" name="Google Shape;255;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F8385-974F-1F41-1BFA-F38F4CF768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470CB3-52BB-07ED-D64E-4B87372BA2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DC411-DD1B-76D6-C490-FD1D55B799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134A6-DCB2-90DD-AFA9-DB62596172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1C65CE-7B3D-8E47-97FF-17813DD416D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86527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7F6E32E-09CA-1D45-A9FC-AFD720388DA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9861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a:extLst>
            <a:ext uri="{FF2B5EF4-FFF2-40B4-BE49-F238E27FC236}">
              <a16:creationId xmlns:a16="http://schemas.microsoft.com/office/drawing/2014/main" id="{946C9C13-0605-1B48-B21D-56E754B21855}"/>
            </a:ext>
          </a:extLst>
        </p:cNvPr>
        <p:cNvGrpSpPr/>
        <p:nvPr/>
      </p:nvGrpSpPr>
      <p:grpSpPr>
        <a:xfrm>
          <a:off x="0" y="0"/>
          <a:ext cx="0" cy="0"/>
          <a:chOff x="0" y="0"/>
          <a:chExt cx="0" cy="0"/>
        </a:xfrm>
      </p:grpSpPr>
      <p:sp>
        <p:nvSpPr>
          <p:cNvPr id="151" name="Google Shape;151;p3:notes">
            <a:extLst>
              <a:ext uri="{FF2B5EF4-FFF2-40B4-BE49-F238E27FC236}">
                <a16:creationId xmlns:a16="http://schemas.microsoft.com/office/drawing/2014/main" id="{72D49F20-0C27-4DC6-44BF-46CEAD88659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3:notes">
            <a:extLst>
              <a:ext uri="{FF2B5EF4-FFF2-40B4-BE49-F238E27FC236}">
                <a16:creationId xmlns:a16="http://schemas.microsoft.com/office/drawing/2014/main" id="{20C3D883-4E60-C24A-62D5-1AD7F024E98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9123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9"/>
        <p:cNvGrpSpPr/>
        <p:nvPr/>
      </p:nvGrpSpPr>
      <p:grpSpPr>
        <a:xfrm>
          <a:off x="0" y="0"/>
          <a:ext cx="0" cy="0"/>
          <a:chOff x="0" y="0"/>
          <a:chExt cx="0" cy="0"/>
        </a:xfrm>
      </p:grpSpPr>
      <p:sp>
        <p:nvSpPr>
          <p:cNvPr id="1200" name="Google Shape;1200;p31:notes"/>
          <p:cNvSpPr>
            <a:spLocks noGrp="1" noRot="1" noChangeAspect="1"/>
          </p:cNvSpPr>
          <p:nvPr>
            <p:ph type="sldImg" idx="2"/>
          </p:nvPr>
        </p:nvSpPr>
        <p:spPr>
          <a:xfrm>
            <a:off x="1497013" y="1200150"/>
            <a:ext cx="4321175"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1" name="Google Shape;1201;p31:notes"/>
          <p:cNvSpPr txBox="1">
            <a:spLocks noGrp="1"/>
          </p:cNvSpPr>
          <p:nvPr>
            <p:ph type="body" idx="1"/>
          </p:nvPr>
        </p:nvSpPr>
        <p:spPr>
          <a:xfrm>
            <a:off x="731520" y="4620577"/>
            <a:ext cx="5852160" cy="3780473"/>
          </a:xfrm>
          <a:prstGeom prst="rect">
            <a:avLst/>
          </a:prstGeom>
          <a:noFill/>
          <a:ln>
            <a:noFill/>
          </a:ln>
        </p:spPr>
        <p:txBody>
          <a:bodyPr spcFirstLastPara="1" wrap="square" lIns="96625" tIns="48300" rIns="96625" bIns="483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5" name="Google Shape;48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6" name="Google Shape;486;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7" name="Google Shape;33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78CC5-F886-C897-2B51-6C100AA6E064}"/>
            </a:ext>
          </a:extLst>
        </p:cNvPr>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56009630-02DF-240F-9445-C45712416B61}"/>
              </a:ext>
            </a:extLst>
          </p:cNvPr>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91A42FC9-A095-C820-17C9-DD22B6BA09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a:t>Well posed problems</a:t>
            </a:r>
          </a:p>
          <a:p>
            <a:pPr eaLnBrk="1" hangingPunct="1">
              <a:spcBef>
                <a:spcPct val="0"/>
              </a:spcBef>
            </a:pPr>
            <a:r>
              <a:rPr lang="en-US" altLang="en-US" dirty="0"/>
              <a:t>Relevant evaluation</a:t>
            </a:r>
          </a:p>
        </p:txBody>
      </p:sp>
      <p:sp>
        <p:nvSpPr>
          <p:cNvPr id="39940" name="Slide Number Placeholder 3">
            <a:extLst>
              <a:ext uri="{FF2B5EF4-FFF2-40B4-BE49-F238E27FC236}">
                <a16:creationId xmlns:a16="http://schemas.microsoft.com/office/drawing/2014/main" id="{0D082BF0-8F38-B4F8-EA35-F1D6FDF1C771}"/>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8781A13C-38B1-472A-B11B-4E2521B157FA}" type="slidenum">
              <a:rPr kumimoji="0" lang="en-US" altLang="en-US" sz="1200" b="0" i="0" u="none" strike="noStrike" kern="1200" cap="none" spc="0" normalizeH="0" baseline="0" noProof="0">
                <a:ln>
                  <a:noFill/>
                </a:ln>
                <a:solidFill>
                  <a:prstClr val="black"/>
                </a:solidFill>
                <a:effectLst/>
                <a:uLnTx/>
                <a:uFillTx/>
                <a:latin typeface="Arial" pitchFamily="34" charset="0"/>
                <a:ea typeface="MS PGothic"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itchFamily="34" charset="0"/>
              <a:ea typeface="MS PGothic" pitchFamily="34" charset="-128"/>
              <a:cs typeface="+mn-cs"/>
            </a:endParaRPr>
          </a:p>
        </p:txBody>
      </p:sp>
    </p:spTree>
    <p:extLst>
      <p:ext uri="{BB962C8B-B14F-4D97-AF65-F5344CB8AC3E}">
        <p14:creationId xmlns:p14="http://schemas.microsoft.com/office/powerpoint/2010/main" val="857081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617AF-CE50-0D72-FAE6-57F92094BA74}"/>
            </a:ext>
          </a:extLst>
        </p:cNvPr>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1D40C0B7-6649-EC11-257F-241E8A0AF4B8}"/>
              </a:ext>
            </a:extLst>
          </p:cNvPr>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541E486-EB75-0CE8-73DC-3CE96162446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a:t>Well posed problems</a:t>
            </a:r>
          </a:p>
          <a:p>
            <a:pPr eaLnBrk="1" hangingPunct="1">
              <a:spcBef>
                <a:spcPct val="0"/>
              </a:spcBef>
            </a:pPr>
            <a:r>
              <a:rPr lang="en-US" altLang="en-US" dirty="0"/>
              <a:t>Relevant evaluation</a:t>
            </a:r>
          </a:p>
        </p:txBody>
      </p:sp>
      <p:sp>
        <p:nvSpPr>
          <p:cNvPr id="39940" name="Slide Number Placeholder 3">
            <a:extLst>
              <a:ext uri="{FF2B5EF4-FFF2-40B4-BE49-F238E27FC236}">
                <a16:creationId xmlns:a16="http://schemas.microsoft.com/office/drawing/2014/main" id="{B27F8E24-8CC2-A176-5391-0C0E822E0A2B}"/>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8781A13C-38B1-472A-B11B-4E2521B157FA}" type="slidenum">
              <a:rPr kumimoji="0" lang="en-US" altLang="en-US" sz="1200" b="0" i="0" u="none" strike="noStrike" kern="1200" cap="none" spc="0" normalizeH="0" baseline="0" noProof="0">
                <a:ln>
                  <a:noFill/>
                </a:ln>
                <a:solidFill>
                  <a:prstClr val="black"/>
                </a:solidFill>
                <a:effectLst/>
                <a:uLnTx/>
                <a:uFillTx/>
                <a:latin typeface="Arial" pitchFamily="34" charset="0"/>
                <a:ea typeface="MS PGothic"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prstClr val="black"/>
              </a:solidFill>
              <a:effectLst/>
              <a:uLnTx/>
              <a:uFillTx/>
              <a:latin typeface="Arial" pitchFamily="34" charset="0"/>
              <a:ea typeface="MS PGothic" pitchFamily="34" charset="-128"/>
              <a:cs typeface="+mn-cs"/>
            </a:endParaRPr>
          </a:p>
        </p:txBody>
      </p:sp>
    </p:spTree>
    <p:extLst>
      <p:ext uri="{BB962C8B-B14F-4D97-AF65-F5344CB8AC3E}">
        <p14:creationId xmlns:p14="http://schemas.microsoft.com/office/powerpoint/2010/main" val="267454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1.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1.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1.xml"/></Relationships>
</file>

<file path=ppt/slideLayouts/_rels/slideLayout18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8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19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Master" Target="../slideMasters/slideMaster11.xml"/></Relationships>
</file>

<file path=ppt/slideLayouts/_rels/slideLayout19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9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9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9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19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1.xml"/></Relationships>
</file>

<file path=ppt/slideLayouts/_rels/slideLayout20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1.xml"/></Relationships>
</file>

<file path=ppt/slideLayouts/_rels/slideLayout20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1.xml"/></Relationships>
</file>

<file path=ppt/slideLayouts/_rels/slideLayout20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1.xml"/></Relationships>
</file>

<file path=ppt/slideLayouts/_rels/slideLayout20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1.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ing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724942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71080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4016126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08999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
            <a:ext cx="8229600" cy="67818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64703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Title, Sing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955432"/>
            <a:ext cx="8229600" cy="5902568"/>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53154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46348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Title, Single line-top">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0"/>
            <a:ext cx="8229600" cy="60960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188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 Column &amp; Title, Sing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799512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Column &amp; Title, Doub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779693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 &amp; Title, Single line-top">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799"/>
            <a:ext cx="4038600" cy="579120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17382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99650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603449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P defaul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3527015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Column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12438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2 Column titles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4"/>
            <a:ext cx="4040188"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4"/>
            <a:ext cx="4041775"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85D886-7717-486F-B096-B34AB58FD17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0993506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6840161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Tex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65849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8881690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38962820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4705785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P defaul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670188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w/image">
    <p:bg>
      <p:bgPr>
        <a:solidFill>
          <a:schemeClr val="tx1"/>
        </a:solidFill>
        <a:effectLst/>
      </p:bgPr>
    </p:bg>
    <p:spTree>
      <p:nvGrpSpPr>
        <p:cNvPr id="1" name=""/>
        <p:cNvGrpSpPr/>
        <p:nvPr/>
      </p:nvGrpSpPr>
      <p:grpSpPr>
        <a:xfrm>
          <a:off x="0" y="0"/>
          <a:ext cx="0" cy="0"/>
          <a:chOff x="0" y="0"/>
          <a:chExt cx="0" cy="0"/>
        </a:xfrm>
      </p:grpSpPr>
      <p:pic>
        <p:nvPicPr>
          <p:cNvPr id="14" name="Picture 13" descr="Background pattern&#10;&#10;Description automatically generated">
            <a:extLst>
              <a:ext uri="{FF2B5EF4-FFF2-40B4-BE49-F238E27FC236}">
                <a16:creationId xmlns:a16="http://schemas.microsoft.com/office/drawing/2014/main" id="{F57962F0-D43B-AD1B-95F7-59D2CF576262}"/>
              </a:ext>
            </a:extLst>
          </p:cNvPr>
          <p:cNvPicPr>
            <a:picLocks noChangeAspect="1"/>
          </p:cNvPicPr>
          <p:nvPr userDrawn="1"/>
        </p:nvPicPr>
        <p:blipFill>
          <a:blip r:embed="rId2"/>
          <a:stretch>
            <a:fillRect/>
          </a:stretch>
        </p:blipFill>
        <p:spPr>
          <a:xfrm>
            <a:off x="1" y="0"/>
            <a:ext cx="3215261" cy="6858000"/>
          </a:xfrm>
          <a:prstGeom prst="rect">
            <a:avLst/>
          </a:prstGeom>
        </p:spPr>
      </p:pic>
      <p:sp>
        <p:nvSpPr>
          <p:cNvPr id="2" name="Title 1"/>
          <p:cNvSpPr>
            <a:spLocks noGrp="1"/>
          </p:cNvSpPr>
          <p:nvPr>
            <p:ph type="ctrTitle" hasCustomPrompt="1"/>
          </p:nvPr>
        </p:nvSpPr>
        <p:spPr>
          <a:xfrm>
            <a:off x="5025814" y="581331"/>
            <a:ext cx="3931919" cy="3945966"/>
          </a:xfrm>
        </p:spPr>
        <p:txBody>
          <a:bodyPr anchor="b"/>
          <a:lstStyle>
            <a:lvl1pPr algn="l">
              <a:defRPr sz="4500">
                <a:solidFill>
                  <a:schemeClr val="bg1"/>
                </a:solidFill>
              </a:defRPr>
            </a:lvl1pPr>
          </a:lstStyle>
          <a:p>
            <a:r>
              <a:rPr lang="en-US"/>
              <a:t>Click to edit main title style</a:t>
            </a:r>
          </a:p>
        </p:txBody>
      </p:sp>
      <p:sp>
        <p:nvSpPr>
          <p:cNvPr id="3" name="Subtitle 2"/>
          <p:cNvSpPr>
            <a:spLocks noGrp="1"/>
          </p:cNvSpPr>
          <p:nvPr>
            <p:ph type="subTitle" idx="1" hasCustomPrompt="1"/>
          </p:nvPr>
        </p:nvSpPr>
        <p:spPr>
          <a:xfrm>
            <a:off x="5025813" y="4624832"/>
            <a:ext cx="3935306" cy="1438657"/>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First Last Name</a:t>
            </a:r>
          </a:p>
          <a:p>
            <a:r>
              <a:rPr lang="en-US"/>
              <a:t>Department</a:t>
            </a:r>
          </a:p>
          <a:p>
            <a:r>
              <a:rPr lang="en-US"/>
              <a:t>Date 20XX</a:t>
            </a:r>
          </a:p>
        </p:txBody>
      </p:sp>
      <p:pic>
        <p:nvPicPr>
          <p:cNvPr id="7" name="Picture 6">
            <a:extLst>
              <a:ext uri="{FF2B5EF4-FFF2-40B4-BE49-F238E27FC236}">
                <a16:creationId xmlns:a16="http://schemas.microsoft.com/office/drawing/2014/main" id="{E24CEC4E-08A4-C71F-B0A5-85DDDB2EA33F}"/>
              </a:ext>
            </a:extLst>
          </p:cNvPr>
          <p:cNvPicPr>
            <a:picLocks noChangeAspect="1"/>
          </p:cNvPicPr>
          <p:nvPr userDrawn="1"/>
        </p:nvPicPr>
        <p:blipFill>
          <a:blip r:embed="rId3"/>
          <a:srcRect/>
          <a:stretch/>
        </p:blipFill>
        <p:spPr>
          <a:xfrm>
            <a:off x="7357532" y="6459733"/>
            <a:ext cx="1600200" cy="231289"/>
          </a:xfrm>
          <a:prstGeom prst="rect">
            <a:avLst/>
          </a:prstGeom>
        </p:spPr>
      </p:pic>
      <p:sp>
        <p:nvSpPr>
          <p:cNvPr id="10" name="Picture Placeholder 9">
            <a:extLst>
              <a:ext uri="{FF2B5EF4-FFF2-40B4-BE49-F238E27FC236}">
                <a16:creationId xmlns:a16="http://schemas.microsoft.com/office/drawing/2014/main" id="{5C0E9908-EFC8-2B4D-13A9-F0DFA354FB02}"/>
              </a:ext>
            </a:extLst>
          </p:cNvPr>
          <p:cNvSpPr>
            <a:spLocks noGrp="1"/>
          </p:cNvSpPr>
          <p:nvPr>
            <p:ph type="pic" sz="quarter" idx="10" hasCustomPrompt="1"/>
          </p:nvPr>
        </p:nvSpPr>
        <p:spPr>
          <a:xfrm>
            <a:off x="325438" y="581332"/>
            <a:ext cx="4568463" cy="5482157"/>
          </a:xfrm>
          <a:solidFill>
            <a:schemeClr val="bg2"/>
          </a:solidFill>
        </p:spPr>
        <p:txBody>
          <a:bodyPr anchor="ctr" anchorCtr="0">
            <a:normAutofit/>
          </a:bodyPr>
          <a:lstStyle>
            <a:lvl1pPr marL="0" indent="0" algn="ctr">
              <a:buNone/>
              <a:defRPr sz="800"/>
            </a:lvl1pPr>
          </a:lstStyle>
          <a:p>
            <a:r>
              <a:rPr lang="en-US"/>
              <a:t>Insert image (square ratio)</a:t>
            </a:r>
          </a:p>
          <a:p>
            <a:endParaRPr lang="en-US"/>
          </a:p>
          <a:p>
            <a:endParaRPr lang="en-US"/>
          </a:p>
        </p:txBody>
      </p:sp>
    </p:spTree>
    <p:extLst>
      <p:ext uri="{BB962C8B-B14F-4D97-AF65-F5344CB8AC3E}">
        <p14:creationId xmlns:p14="http://schemas.microsoft.com/office/powerpoint/2010/main" val="31033764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txt only">
    <p:bg>
      <p:bgPr>
        <a:solidFill>
          <a:schemeClr val="tx1"/>
        </a:solidFill>
        <a:effectLst/>
      </p:bgPr>
    </p:bg>
    <p:spTree>
      <p:nvGrpSpPr>
        <p:cNvPr id="1" name=""/>
        <p:cNvGrpSpPr/>
        <p:nvPr/>
      </p:nvGrpSpPr>
      <p:grpSpPr>
        <a:xfrm>
          <a:off x="0" y="0"/>
          <a:ext cx="0" cy="0"/>
          <a:chOff x="0" y="0"/>
          <a:chExt cx="0" cy="0"/>
        </a:xfrm>
      </p:grpSpPr>
      <p:pic>
        <p:nvPicPr>
          <p:cNvPr id="14" name="Picture 13" descr="Background pattern&#10;&#10;Description automatically generated">
            <a:extLst>
              <a:ext uri="{FF2B5EF4-FFF2-40B4-BE49-F238E27FC236}">
                <a16:creationId xmlns:a16="http://schemas.microsoft.com/office/drawing/2014/main" id="{F57962F0-D43B-AD1B-95F7-59D2CF576262}"/>
              </a:ext>
            </a:extLst>
          </p:cNvPr>
          <p:cNvPicPr>
            <a:picLocks noChangeAspect="1"/>
          </p:cNvPicPr>
          <p:nvPr userDrawn="1"/>
        </p:nvPicPr>
        <p:blipFill>
          <a:blip r:embed="rId2"/>
          <a:stretch>
            <a:fillRect/>
          </a:stretch>
        </p:blipFill>
        <p:spPr>
          <a:xfrm>
            <a:off x="1" y="0"/>
            <a:ext cx="3215261" cy="6858000"/>
          </a:xfrm>
          <a:prstGeom prst="rect">
            <a:avLst/>
          </a:prstGeom>
        </p:spPr>
      </p:pic>
      <p:sp>
        <p:nvSpPr>
          <p:cNvPr id="2" name="Title 1"/>
          <p:cNvSpPr>
            <a:spLocks noGrp="1"/>
          </p:cNvSpPr>
          <p:nvPr>
            <p:ph type="ctrTitle" hasCustomPrompt="1"/>
          </p:nvPr>
        </p:nvSpPr>
        <p:spPr>
          <a:xfrm>
            <a:off x="1363132" y="2346960"/>
            <a:ext cx="7479792" cy="1686562"/>
          </a:xfrm>
        </p:spPr>
        <p:txBody>
          <a:bodyPr anchor="t" anchorCtr="0"/>
          <a:lstStyle>
            <a:lvl1pPr algn="l">
              <a:defRPr sz="4500">
                <a:solidFill>
                  <a:schemeClr val="bg1"/>
                </a:solidFill>
              </a:defRPr>
            </a:lvl1pPr>
          </a:lstStyle>
          <a:p>
            <a:r>
              <a:rPr lang="en-US"/>
              <a:t>Click to edit main title style, continues across two lines</a:t>
            </a:r>
          </a:p>
        </p:txBody>
      </p:sp>
      <p:sp>
        <p:nvSpPr>
          <p:cNvPr id="3" name="Subtitle 2"/>
          <p:cNvSpPr>
            <a:spLocks noGrp="1"/>
          </p:cNvSpPr>
          <p:nvPr>
            <p:ph type="subTitle" idx="1" hasCustomPrompt="1"/>
          </p:nvPr>
        </p:nvSpPr>
        <p:spPr>
          <a:xfrm>
            <a:off x="3688080" y="4064004"/>
            <a:ext cx="3935306" cy="1438657"/>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First Last Name</a:t>
            </a:r>
          </a:p>
          <a:p>
            <a:r>
              <a:rPr lang="en-US"/>
              <a:t>Department</a:t>
            </a:r>
          </a:p>
          <a:p>
            <a:r>
              <a:rPr lang="en-US"/>
              <a:t>Date 20XX</a:t>
            </a:r>
          </a:p>
        </p:txBody>
      </p:sp>
      <p:pic>
        <p:nvPicPr>
          <p:cNvPr id="7" name="Picture 6">
            <a:extLst>
              <a:ext uri="{FF2B5EF4-FFF2-40B4-BE49-F238E27FC236}">
                <a16:creationId xmlns:a16="http://schemas.microsoft.com/office/drawing/2014/main" id="{E24CEC4E-08A4-C71F-B0A5-85DDDB2EA33F}"/>
              </a:ext>
            </a:extLst>
          </p:cNvPr>
          <p:cNvPicPr>
            <a:picLocks noChangeAspect="1"/>
          </p:cNvPicPr>
          <p:nvPr userDrawn="1"/>
        </p:nvPicPr>
        <p:blipFill>
          <a:blip r:embed="rId3"/>
          <a:srcRect/>
          <a:stretch/>
        </p:blipFill>
        <p:spPr>
          <a:xfrm>
            <a:off x="7357532" y="6459733"/>
            <a:ext cx="1600200" cy="231289"/>
          </a:xfrm>
          <a:prstGeom prst="rect">
            <a:avLst/>
          </a:prstGeom>
        </p:spPr>
      </p:pic>
    </p:spTree>
    <p:extLst>
      <p:ext uri="{BB962C8B-B14F-4D97-AF65-F5344CB8AC3E}">
        <p14:creationId xmlns:p14="http://schemas.microsoft.com/office/powerpoint/2010/main" val="9860778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w/image + graphic elements">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text, silhouette&#10;&#10;Description automatically generated">
            <a:extLst>
              <a:ext uri="{FF2B5EF4-FFF2-40B4-BE49-F238E27FC236}">
                <a16:creationId xmlns:a16="http://schemas.microsoft.com/office/drawing/2014/main" id="{62FC2C5C-4480-C310-F167-8EE8AC2F1060}"/>
              </a:ext>
            </a:extLst>
          </p:cNvPr>
          <p:cNvPicPr>
            <a:picLocks noChangeAspect="1"/>
          </p:cNvPicPr>
          <p:nvPr userDrawn="1"/>
        </p:nvPicPr>
        <p:blipFill>
          <a:blip r:embed="rId2"/>
          <a:stretch>
            <a:fillRect/>
          </a:stretch>
        </p:blipFill>
        <p:spPr>
          <a:xfrm>
            <a:off x="947058" y="-13433"/>
            <a:ext cx="8196942" cy="6871433"/>
          </a:xfrm>
          <a:prstGeom prst="rect">
            <a:avLst/>
          </a:prstGeom>
          <a:noFill/>
        </p:spPr>
      </p:pic>
      <p:pic>
        <p:nvPicPr>
          <p:cNvPr id="10" name="Picture 9">
            <a:extLst>
              <a:ext uri="{FF2B5EF4-FFF2-40B4-BE49-F238E27FC236}">
                <a16:creationId xmlns:a16="http://schemas.microsoft.com/office/drawing/2014/main" id="{08799441-F534-A055-49C0-8C4A658143D9}"/>
              </a:ext>
            </a:extLst>
          </p:cNvPr>
          <p:cNvPicPr>
            <a:picLocks noChangeAspect="1"/>
          </p:cNvPicPr>
          <p:nvPr userDrawn="1"/>
        </p:nvPicPr>
        <p:blipFill>
          <a:blip r:embed="rId3"/>
          <a:stretch>
            <a:fillRect/>
          </a:stretch>
        </p:blipFill>
        <p:spPr>
          <a:xfrm>
            <a:off x="0" y="5069206"/>
            <a:ext cx="9144000" cy="1788794"/>
          </a:xfrm>
          <a:prstGeom prst="rect">
            <a:avLst/>
          </a:prstGeom>
        </p:spPr>
      </p:pic>
      <p:pic>
        <p:nvPicPr>
          <p:cNvPr id="7" name="Picture 6">
            <a:extLst>
              <a:ext uri="{FF2B5EF4-FFF2-40B4-BE49-F238E27FC236}">
                <a16:creationId xmlns:a16="http://schemas.microsoft.com/office/drawing/2014/main" id="{E24CEC4E-08A4-C71F-B0A5-85DDDB2EA33F}"/>
              </a:ext>
            </a:extLst>
          </p:cNvPr>
          <p:cNvPicPr>
            <a:picLocks noChangeAspect="1"/>
          </p:cNvPicPr>
          <p:nvPr userDrawn="1"/>
        </p:nvPicPr>
        <p:blipFill>
          <a:blip r:embed="rId4"/>
          <a:srcRect/>
          <a:stretch/>
        </p:blipFill>
        <p:spPr>
          <a:xfrm>
            <a:off x="7357532" y="280776"/>
            <a:ext cx="1600200" cy="231289"/>
          </a:xfrm>
          <a:prstGeom prst="rect">
            <a:avLst/>
          </a:prstGeom>
        </p:spPr>
      </p:pic>
      <p:sp>
        <p:nvSpPr>
          <p:cNvPr id="4" name="Title 1">
            <a:extLst>
              <a:ext uri="{FF2B5EF4-FFF2-40B4-BE49-F238E27FC236}">
                <a16:creationId xmlns:a16="http://schemas.microsoft.com/office/drawing/2014/main" id="{FEF746EA-8D7B-2B2C-B6A6-AF6BC5BE2D76}"/>
              </a:ext>
            </a:extLst>
          </p:cNvPr>
          <p:cNvSpPr>
            <a:spLocks noGrp="1"/>
          </p:cNvSpPr>
          <p:nvPr>
            <p:ph type="ctrTitle" hasCustomPrompt="1"/>
          </p:nvPr>
        </p:nvSpPr>
        <p:spPr>
          <a:xfrm>
            <a:off x="5025814" y="1024129"/>
            <a:ext cx="3931919" cy="3503168"/>
          </a:xfrm>
        </p:spPr>
        <p:txBody>
          <a:bodyPr anchor="b"/>
          <a:lstStyle>
            <a:lvl1pPr algn="l">
              <a:defRPr sz="4500">
                <a:solidFill>
                  <a:schemeClr val="bg1"/>
                </a:solidFill>
              </a:defRPr>
            </a:lvl1pPr>
          </a:lstStyle>
          <a:p>
            <a:r>
              <a:rPr lang="en-US"/>
              <a:t>Click to edit main title style</a:t>
            </a:r>
          </a:p>
        </p:txBody>
      </p:sp>
      <p:sp>
        <p:nvSpPr>
          <p:cNvPr id="5" name="Subtitle 2">
            <a:extLst>
              <a:ext uri="{FF2B5EF4-FFF2-40B4-BE49-F238E27FC236}">
                <a16:creationId xmlns:a16="http://schemas.microsoft.com/office/drawing/2014/main" id="{CC7A326A-5023-234E-A8FC-08D90ACB3215}"/>
              </a:ext>
            </a:extLst>
          </p:cNvPr>
          <p:cNvSpPr>
            <a:spLocks noGrp="1"/>
          </p:cNvSpPr>
          <p:nvPr>
            <p:ph type="subTitle" idx="1" hasCustomPrompt="1"/>
          </p:nvPr>
        </p:nvSpPr>
        <p:spPr>
          <a:xfrm>
            <a:off x="5025813" y="4624832"/>
            <a:ext cx="3935306" cy="1438657"/>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First Last Name</a:t>
            </a:r>
          </a:p>
          <a:p>
            <a:r>
              <a:rPr lang="en-US"/>
              <a:t>Department</a:t>
            </a:r>
          </a:p>
          <a:p>
            <a:r>
              <a:rPr lang="en-US"/>
              <a:t>Date 20XX</a:t>
            </a:r>
          </a:p>
        </p:txBody>
      </p:sp>
      <p:sp>
        <p:nvSpPr>
          <p:cNvPr id="12" name="Picture Placeholder 11">
            <a:extLst>
              <a:ext uri="{FF2B5EF4-FFF2-40B4-BE49-F238E27FC236}">
                <a16:creationId xmlns:a16="http://schemas.microsoft.com/office/drawing/2014/main" id="{56628AFC-58B4-A1DD-58D2-E36C40AFD249}"/>
              </a:ext>
            </a:extLst>
          </p:cNvPr>
          <p:cNvSpPr>
            <a:spLocks noGrp="1"/>
          </p:cNvSpPr>
          <p:nvPr>
            <p:ph type="pic" sz="quarter" idx="10" hasCustomPrompt="1"/>
          </p:nvPr>
        </p:nvSpPr>
        <p:spPr>
          <a:xfrm>
            <a:off x="0" y="0"/>
            <a:ext cx="6840538" cy="5850256"/>
          </a:xfrm>
          <a:custGeom>
            <a:avLst/>
            <a:gdLst>
              <a:gd name="connsiteX0" fmla="*/ 0 w 6840538"/>
              <a:gd name="connsiteY0" fmla="*/ 0 h 4875213"/>
              <a:gd name="connsiteX1" fmla="*/ 6840538 w 6840538"/>
              <a:gd name="connsiteY1" fmla="*/ 0 h 4875213"/>
              <a:gd name="connsiteX2" fmla="*/ 6840538 w 6840538"/>
              <a:gd name="connsiteY2" fmla="*/ 16083 h 4875213"/>
              <a:gd name="connsiteX3" fmla="*/ 6695809 w 6840538"/>
              <a:gd name="connsiteY3" fmla="*/ 15070 h 4875213"/>
              <a:gd name="connsiteX4" fmla="*/ 6448699 w 6840538"/>
              <a:gd name="connsiteY4" fmla="*/ 14802 h 4875213"/>
              <a:gd name="connsiteX5" fmla="*/ 6300778 w 6840538"/>
              <a:gd name="connsiteY5" fmla="*/ 37885 h 4875213"/>
              <a:gd name="connsiteX6" fmla="*/ 6038492 w 6840538"/>
              <a:gd name="connsiteY6" fmla="*/ 413015 h 4875213"/>
              <a:gd name="connsiteX7" fmla="*/ 6027641 w 6840538"/>
              <a:gd name="connsiteY7" fmla="*/ 652885 h 4875213"/>
              <a:gd name="connsiteX8" fmla="*/ 5709861 w 6840538"/>
              <a:gd name="connsiteY8" fmla="*/ 975948 h 4875213"/>
              <a:gd name="connsiteX9" fmla="*/ 5506495 w 6840538"/>
              <a:gd name="connsiteY9" fmla="*/ 981422 h 4875213"/>
              <a:gd name="connsiteX10" fmla="*/ 5164347 w 6840538"/>
              <a:gd name="connsiteY10" fmla="*/ 1290444 h 4875213"/>
              <a:gd name="connsiteX11" fmla="*/ 5153971 w 6840538"/>
              <a:gd name="connsiteY11" fmla="*/ 1448121 h 4875213"/>
              <a:gd name="connsiteX12" fmla="*/ 5133078 w 6840538"/>
              <a:gd name="connsiteY12" fmla="*/ 1670430 h 4875213"/>
              <a:gd name="connsiteX13" fmla="*/ 4811634 w 6840538"/>
              <a:gd name="connsiteY13" fmla="*/ 1938474 h 4875213"/>
              <a:gd name="connsiteX14" fmla="*/ 4634776 w 6840538"/>
              <a:gd name="connsiteY14" fmla="*/ 1943852 h 4875213"/>
              <a:gd name="connsiteX15" fmla="*/ 4273829 w 6840538"/>
              <a:gd name="connsiteY15" fmla="*/ 2340162 h 4875213"/>
              <a:gd name="connsiteX16" fmla="*/ 4272687 w 6840538"/>
              <a:gd name="connsiteY16" fmla="*/ 2689210 h 4875213"/>
              <a:gd name="connsiteX17" fmla="*/ 4272687 w 6840538"/>
              <a:gd name="connsiteY17" fmla="*/ 2869827 h 4875213"/>
              <a:gd name="connsiteX18" fmla="*/ 4238468 w 6840538"/>
              <a:gd name="connsiteY18" fmla="*/ 2869827 h 4875213"/>
              <a:gd name="connsiteX19" fmla="*/ 3821550 w 6840538"/>
              <a:gd name="connsiteY19" fmla="*/ 2870065 h 4875213"/>
              <a:gd name="connsiteX20" fmla="*/ 3644075 w 6840538"/>
              <a:gd name="connsiteY20" fmla="*/ 2906474 h 4875213"/>
              <a:gd name="connsiteX21" fmla="*/ 3420576 w 6840538"/>
              <a:gd name="connsiteY21" fmla="*/ 3235962 h 4875213"/>
              <a:gd name="connsiteX22" fmla="*/ 3410154 w 6840538"/>
              <a:gd name="connsiteY22" fmla="*/ 3483971 h 4875213"/>
              <a:gd name="connsiteX23" fmla="*/ 3087615 w 6840538"/>
              <a:gd name="connsiteY23" fmla="*/ 3832210 h 4875213"/>
              <a:gd name="connsiteX24" fmla="*/ 2881822 w 6840538"/>
              <a:gd name="connsiteY24" fmla="*/ 3837778 h 4875213"/>
              <a:gd name="connsiteX25" fmla="*/ 2545861 w 6840538"/>
              <a:gd name="connsiteY25" fmla="*/ 4132095 h 4875213"/>
              <a:gd name="connsiteX26" fmla="*/ 2532630 w 6840538"/>
              <a:gd name="connsiteY26" fmla="*/ 4284061 h 4875213"/>
              <a:gd name="connsiteX27" fmla="*/ 2517828 w 6840538"/>
              <a:gd name="connsiteY27" fmla="*/ 4496660 h 4875213"/>
              <a:gd name="connsiteX28" fmla="*/ 2459764 w 6840538"/>
              <a:gd name="connsiteY28" fmla="*/ 4635014 h 4875213"/>
              <a:gd name="connsiteX29" fmla="*/ 1514371 w 6840538"/>
              <a:gd name="connsiteY29" fmla="*/ 4417465 h 4875213"/>
              <a:gd name="connsiteX30" fmla="*/ 771726 w 6840538"/>
              <a:gd name="connsiteY30" fmla="*/ 4293675 h 4875213"/>
              <a:gd name="connsiteX31" fmla="*/ 367326 w 6840538"/>
              <a:gd name="connsiteY31" fmla="*/ 4253982 h 4875213"/>
              <a:gd name="connsiteX32" fmla="*/ 6188 w 6840538"/>
              <a:gd name="connsiteY32" fmla="*/ 4238990 h 4875213"/>
              <a:gd name="connsiteX33" fmla="*/ 6148 w 6840538"/>
              <a:gd name="connsiteY33" fmla="*/ 4875213 h 4875213"/>
              <a:gd name="connsiteX34" fmla="*/ 0 w 6840538"/>
              <a:gd name="connsiteY34" fmla="*/ 4875213 h 4875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6840538" h="4875213">
                <a:moveTo>
                  <a:pt x="0" y="0"/>
                </a:moveTo>
                <a:lnTo>
                  <a:pt x="6840538" y="0"/>
                </a:lnTo>
                <a:lnTo>
                  <a:pt x="6840538" y="16083"/>
                </a:lnTo>
                <a:lnTo>
                  <a:pt x="6695809" y="15070"/>
                </a:lnTo>
                <a:cubicBezTo>
                  <a:pt x="6613431" y="14350"/>
                  <a:pt x="6531059" y="13874"/>
                  <a:pt x="6448699" y="14802"/>
                </a:cubicBezTo>
                <a:cubicBezTo>
                  <a:pt x="6399249" y="15373"/>
                  <a:pt x="6348468" y="23416"/>
                  <a:pt x="6300778" y="37885"/>
                </a:cubicBezTo>
                <a:cubicBezTo>
                  <a:pt x="6141485" y="86335"/>
                  <a:pt x="6043966" y="229209"/>
                  <a:pt x="6038492" y="413015"/>
                </a:cubicBezTo>
                <a:cubicBezTo>
                  <a:pt x="6036113" y="493066"/>
                  <a:pt x="6037541" y="573881"/>
                  <a:pt x="6027641" y="652885"/>
                </a:cubicBezTo>
                <a:cubicBezTo>
                  <a:pt x="6006510" y="821841"/>
                  <a:pt x="5865443" y="963479"/>
                  <a:pt x="5709861" y="975948"/>
                </a:cubicBezTo>
                <a:cubicBezTo>
                  <a:pt x="5642326" y="981327"/>
                  <a:pt x="5574268" y="979327"/>
                  <a:pt x="5506495" y="981422"/>
                </a:cubicBezTo>
                <a:cubicBezTo>
                  <a:pt x="5339776" y="986561"/>
                  <a:pt x="5198090" y="1112541"/>
                  <a:pt x="5164347" y="1290444"/>
                </a:cubicBezTo>
                <a:cubicBezTo>
                  <a:pt x="5154638" y="1341608"/>
                  <a:pt x="5154971" y="1395435"/>
                  <a:pt x="5153971" y="1448121"/>
                </a:cubicBezTo>
                <a:cubicBezTo>
                  <a:pt x="5152591" y="1522986"/>
                  <a:pt x="5155352" y="1597897"/>
                  <a:pt x="5133078" y="1670430"/>
                </a:cubicBezTo>
                <a:cubicBezTo>
                  <a:pt x="5087484" y="1818730"/>
                  <a:pt x="4954794" y="1930383"/>
                  <a:pt x="4811634" y="1938474"/>
                </a:cubicBezTo>
                <a:cubicBezTo>
                  <a:pt x="4752760" y="1941806"/>
                  <a:pt x="4693744" y="1941853"/>
                  <a:pt x="4634776" y="1943852"/>
                </a:cubicBezTo>
                <a:cubicBezTo>
                  <a:pt x="4432696" y="1950801"/>
                  <a:pt x="4277779" y="2119995"/>
                  <a:pt x="4273829" y="2340162"/>
                </a:cubicBezTo>
                <a:cubicBezTo>
                  <a:pt x="4271735" y="2456480"/>
                  <a:pt x="4272878" y="2572846"/>
                  <a:pt x="4272687" y="2689210"/>
                </a:cubicBezTo>
                <a:cubicBezTo>
                  <a:pt x="4272592" y="2747893"/>
                  <a:pt x="4272687" y="2806576"/>
                  <a:pt x="4272687" y="2869827"/>
                </a:cubicBezTo>
                <a:cubicBezTo>
                  <a:pt x="4256933" y="2869827"/>
                  <a:pt x="4247700" y="2869827"/>
                  <a:pt x="4238468" y="2869827"/>
                </a:cubicBezTo>
                <a:cubicBezTo>
                  <a:pt x="4099495" y="2869827"/>
                  <a:pt x="3960523" y="2869303"/>
                  <a:pt x="3821550" y="2870065"/>
                </a:cubicBezTo>
                <a:cubicBezTo>
                  <a:pt x="3760583" y="2870398"/>
                  <a:pt x="3700664" y="2881012"/>
                  <a:pt x="3644075" y="2906474"/>
                </a:cubicBezTo>
                <a:cubicBezTo>
                  <a:pt x="3509292" y="2967203"/>
                  <a:pt x="3433998" y="3078191"/>
                  <a:pt x="3420576" y="3235962"/>
                </a:cubicBezTo>
                <a:cubicBezTo>
                  <a:pt x="3413581" y="3318251"/>
                  <a:pt x="3416532" y="3401539"/>
                  <a:pt x="3410154" y="3483971"/>
                </a:cubicBezTo>
                <a:cubicBezTo>
                  <a:pt x="3396209" y="3664111"/>
                  <a:pt x="3252763" y="3818932"/>
                  <a:pt x="3087615" y="3832210"/>
                </a:cubicBezTo>
                <a:cubicBezTo>
                  <a:pt x="3019270" y="3837683"/>
                  <a:pt x="2950403" y="3835399"/>
                  <a:pt x="2881822" y="3837778"/>
                </a:cubicBezTo>
                <a:cubicBezTo>
                  <a:pt x="2723098" y="3843300"/>
                  <a:pt x="2581889" y="3965043"/>
                  <a:pt x="2545861" y="4132095"/>
                </a:cubicBezTo>
                <a:cubicBezTo>
                  <a:pt x="2535247" y="4181165"/>
                  <a:pt x="2536104" y="4233278"/>
                  <a:pt x="2532630" y="4284061"/>
                </a:cubicBezTo>
                <a:cubicBezTo>
                  <a:pt x="2527775" y="4355022"/>
                  <a:pt x="2531392" y="4427840"/>
                  <a:pt x="2517828" y="4496660"/>
                </a:cubicBezTo>
                <a:cubicBezTo>
                  <a:pt x="2507833" y="4547300"/>
                  <a:pt x="2487559" y="4594131"/>
                  <a:pt x="2459764" y="4635014"/>
                </a:cubicBezTo>
                <a:cubicBezTo>
                  <a:pt x="2147029" y="4552440"/>
                  <a:pt x="1832104" y="4478670"/>
                  <a:pt x="1514371" y="4417465"/>
                </a:cubicBezTo>
                <a:cubicBezTo>
                  <a:pt x="1268028" y="4370014"/>
                  <a:pt x="1019925" y="4330703"/>
                  <a:pt x="771726" y="4293675"/>
                </a:cubicBezTo>
                <a:cubicBezTo>
                  <a:pt x="637894" y="4273733"/>
                  <a:pt x="502395" y="4263596"/>
                  <a:pt x="367326" y="4253982"/>
                </a:cubicBezTo>
                <a:cubicBezTo>
                  <a:pt x="247201" y="4245415"/>
                  <a:pt x="126600" y="4243702"/>
                  <a:pt x="6188" y="4238990"/>
                </a:cubicBezTo>
                <a:lnTo>
                  <a:pt x="6148" y="4875213"/>
                </a:lnTo>
                <a:lnTo>
                  <a:pt x="0" y="4875213"/>
                </a:lnTo>
                <a:close/>
              </a:path>
            </a:pathLst>
          </a:custGeom>
          <a:solidFill>
            <a:schemeClr val="bg1">
              <a:lumMod val="95000"/>
            </a:schemeClr>
          </a:solidFill>
        </p:spPr>
        <p:txBody>
          <a:bodyPr wrap="square" anchor="ctr" anchorCtr="0">
            <a:noAutofit/>
          </a:bodyPr>
          <a:lstStyle>
            <a:lvl1pPr marL="0" indent="0" algn="ctr">
              <a:buNone/>
              <a:defRPr sz="800"/>
            </a:lvl1pPr>
          </a:lstStyle>
          <a:p>
            <a:r>
              <a:rPr lang="en-US"/>
              <a:t>Insert image</a:t>
            </a:r>
          </a:p>
          <a:p>
            <a:endParaRPr lang="en-US"/>
          </a:p>
          <a:p>
            <a:endParaRPr lang="en-US"/>
          </a:p>
        </p:txBody>
      </p:sp>
    </p:spTree>
    <p:extLst>
      <p:ext uri="{BB962C8B-B14F-4D97-AF65-F5344CB8AC3E}">
        <p14:creationId xmlns:p14="http://schemas.microsoft.com/office/powerpoint/2010/main" val="875463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Slide w/txt &amp; graphic elements">
    <p:bg>
      <p:bgPr>
        <a:solidFill>
          <a:schemeClr val="bg1"/>
        </a:solidFill>
        <a:effectLst/>
      </p:bgPr>
    </p:bg>
    <p:spTree>
      <p:nvGrpSpPr>
        <p:cNvPr id="1" name=""/>
        <p:cNvGrpSpPr/>
        <p:nvPr/>
      </p:nvGrpSpPr>
      <p:grpSpPr>
        <a:xfrm>
          <a:off x="0" y="0"/>
          <a:ext cx="0" cy="0"/>
          <a:chOff x="0" y="0"/>
          <a:chExt cx="0" cy="0"/>
        </a:xfrm>
      </p:grpSpPr>
      <p:pic>
        <p:nvPicPr>
          <p:cNvPr id="14" name="Picture 13" descr="Background pattern&#10;&#10;Description automatically generated">
            <a:extLst>
              <a:ext uri="{FF2B5EF4-FFF2-40B4-BE49-F238E27FC236}">
                <a16:creationId xmlns:a16="http://schemas.microsoft.com/office/drawing/2014/main" id="{F57962F0-D43B-AD1B-95F7-59D2CF576262}"/>
              </a:ext>
            </a:extLst>
          </p:cNvPr>
          <p:cNvPicPr>
            <a:picLocks noChangeAspect="1"/>
          </p:cNvPicPr>
          <p:nvPr userDrawn="1"/>
        </p:nvPicPr>
        <p:blipFill>
          <a:blip r:embed="rId2"/>
          <a:stretch>
            <a:fillRect/>
          </a:stretch>
        </p:blipFill>
        <p:spPr>
          <a:xfrm>
            <a:off x="1" y="0"/>
            <a:ext cx="3215261" cy="6858000"/>
          </a:xfrm>
          <a:prstGeom prst="rect">
            <a:avLst/>
          </a:prstGeom>
        </p:spPr>
      </p:pic>
      <p:sp>
        <p:nvSpPr>
          <p:cNvPr id="2" name="Title 1"/>
          <p:cNvSpPr>
            <a:spLocks noGrp="1"/>
          </p:cNvSpPr>
          <p:nvPr>
            <p:ph type="ctrTitle" hasCustomPrompt="1"/>
          </p:nvPr>
        </p:nvSpPr>
        <p:spPr>
          <a:xfrm>
            <a:off x="1363134" y="2346960"/>
            <a:ext cx="7476067" cy="1686562"/>
          </a:xfrm>
        </p:spPr>
        <p:txBody>
          <a:bodyPr anchor="t" anchorCtr="0"/>
          <a:lstStyle>
            <a:lvl1pPr algn="l">
              <a:defRPr sz="4500">
                <a:solidFill>
                  <a:schemeClr val="tx2"/>
                </a:solidFill>
              </a:defRPr>
            </a:lvl1pPr>
          </a:lstStyle>
          <a:p>
            <a:r>
              <a:rPr lang="en-US"/>
              <a:t>Click to edit main title style, continues across two lines</a:t>
            </a:r>
          </a:p>
        </p:txBody>
      </p:sp>
      <p:sp>
        <p:nvSpPr>
          <p:cNvPr id="3" name="Subtitle 2"/>
          <p:cNvSpPr>
            <a:spLocks noGrp="1"/>
          </p:cNvSpPr>
          <p:nvPr>
            <p:ph type="subTitle" idx="1" hasCustomPrompt="1"/>
          </p:nvPr>
        </p:nvSpPr>
        <p:spPr>
          <a:xfrm>
            <a:off x="3688080" y="4064004"/>
            <a:ext cx="3935306" cy="1438657"/>
          </a:xfrm>
        </p:spPr>
        <p:txBody>
          <a:bodyPr/>
          <a:lstStyle>
            <a:lvl1pPr marL="0" indent="0" algn="l">
              <a:buNone/>
              <a:defRPr sz="180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First Last Name</a:t>
            </a:r>
          </a:p>
          <a:p>
            <a:r>
              <a:rPr lang="en-US"/>
              <a:t>Department</a:t>
            </a:r>
          </a:p>
          <a:p>
            <a:r>
              <a:rPr lang="en-US"/>
              <a:t>Date 20XX</a:t>
            </a:r>
          </a:p>
        </p:txBody>
      </p:sp>
      <p:pic>
        <p:nvPicPr>
          <p:cNvPr id="7" name="Picture 6">
            <a:extLst>
              <a:ext uri="{FF2B5EF4-FFF2-40B4-BE49-F238E27FC236}">
                <a16:creationId xmlns:a16="http://schemas.microsoft.com/office/drawing/2014/main" id="{E24CEC4E-08A4-C71F-B0A5-85DDDB2EA33F}"/>
              </a:ext>
            </a:extLst>
          </p:cNvPr>
          <p:cNvPicPr>
            <a:picLocks noChangeAspect="1"/>
          </p:cNvPicPr>
          <p:nvPr userDrawn="1"/>
        </p:nvPicPr>
        <p:blipFill>
          <a:blip r:embed="rId3"/>
          <a:srcRect/>
          <a:stretch/>
        </p:blipFill>
        <p:spPr>
          <a:xfrm>
            <a:off x="7357532" y="6459733"/>
            <a:ext cx="1600200" cy="231289"/>
          </a:xfrm>
          <a:prstGeom prst="rect">
            <a:avLst/>
          </a:prstGeom>
        </p:spPr>
      </p:pic>
      <p:pic>
        <p:nvPicPr>
          <p:cNvPr id="4" name="Picture 3" descr="Logo&#10;&#10;Description automatically generated">
            <a:extLst>
              <a:ext uri="{FF2B5EF4-FFF2-40B4-BE49-F238E27FC236}">
                <a16:creationId xmlns:a16="http://schemas.microsoft.com/office/drawing/2014/main" id="{E390D0B6-7C8D-6AFE-0E0B-45D4A95D0210}"/>
              </a:ext>
            </a:extLst>
          </p:cNvPr>
          <p:cNvPicPr>
            <a:picLocks noChangeAspect="1"/>
          </p:cNvPicPr>
          <p:nvPr userDrawn="1"/>
        </p:nvPicPr>
        <p:blipFill>
          <a:blip r:embed="rId4"/>
          <a:stretch>
            <a:fillRect/>
          </a:stretch>
        </p:blipFill>
        <p:spPr>
          <a:xfrm>
            <a:off x="7357532" y="6370841"/>
            <a:ext cx="1600200" cy="409073"/>
          </a:xfrm>
          <a:prstGeom prst="rect">
            <a:avLst/>
          </a:prstGeom>
        </p:spPr>
      </p:pic>
    </p:spTree>
    <p:extLst>
      <p:ext uri="{BB962C8B-B14F-4D97-AF65-F5344CB8AC3E}">
        <p14:creationId xmlns:p14="http://schemas.microsoft.com/office/powerpoint/2010/main" val="27242632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w/txt on 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363132" y="2346960"/>
            <a:ext cx="7479792" cy="1686562"/>
          </a:xfrm>
        </p:spPr>
        <p:txBody>
          <a:bodyPr anchor="t" anchorCtr="0"/>
          <a:lstStyle>
            <a:lvl1pPr algn="l">
              <a:defRPr sz="4500">
                <a:solidFill>
                  <a:schemeClr val="tx2"/>
                </a:solidFill>
              </a:defRPr>
            </a:lvl1pPr>
          </a:lstStyle>
          <a:p>
            <a:r>
              <a:rPr lang="en-US"/>
              <a:t>Click to edit main title style, continues across two lines</a:t>
            </a:r>
          </a:p>
        </p:txBody>
      </p:sp>
      <p:sp>
        <p:nvSpPr>
          <p:cNvPr id="3" name="Subtitle 2"/>
          <p:cNvSpPr>
            <a:spLocks noGrp="1"/>
          </p:cNvSpPr>
          <p:nvPr>
            <p:ph type="subTitle" idx="1" hasCustomPrompt="1"/>
          </p:nvPr>
        </p:nvSpPr>
        <p:spPr>
          <a:xfrm>
            <a:off x="3688080" y="4064004"/>
            <a:ext cx="3935306" cy="1438657"/>
          </a:xfrm>
        </p:spPr>
        <p:txBody>
          <a:bodyPr/>
          <a:lstStyle>
            <a:lvl1pPr marL="0" indent="0" algn="l">
              <a:buNone/>
              <a:defRPr sz="180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First Last Name</a:t>
            </a:r>
          </a:p>
          <a:p>
            <a:r>
              <a:rPr lang="en-US"/>
              <a:t>Department</a:t>
            </a:r>
          </a:p>
          <a:p>
            <a:r>
              <a:rPr lang="en-US"/>
              <a:t>Date 20XX</a:t>
            </a:r>
          </a:p>
        </p:txBody>
      </p:sp>
      <p:pic>
        <p:nvPicPr>
          <p:cNvPr id="7" name="Picture 6">
            <a:extLst>
              <a:ext uri="{FF2B5EF4-FFF2-40B4-BE49-F238E27FC236}">
                <a16:creationId xmlns:a16="http://schemas.microsoft.com/office/drawing/2014/main" id="{E24CEC4E-08A4-C71F-B0A5-85DDDB2EA33F}"/>
              </a:ext>
            </a:extLst>
          </p:cNvPr>
          <p:cNvPicPr>
            <a:picLocks noChangeAspect="1"/>
          </p:cNvPicPr>
          <p:nvPr userDrawn="1"/>
        </p:nvPicPr>
        <p:blipFill>
          <a:blip r:embed="rId2"/>
          <a:srcRect/>
          <a:stretch/>
        </p:blipFill>
        <p:spPr>
          <a:xfrm>
            <a:off x="7357532" y="6459733"/>
            <a:ext cx="1600200" cy="231289"/>
          </a:xfrm>
          <a:prstGeom prst="rect">
            <a:avLst/>
          </a:prstGeom>
        </p:spPr>
      </p:pic>
      <p:pic>
        <p:nvPicPr>
          <p:cNvPr id="4" name="Picture 3" descr="Logo&#10;&#10;Description automatically generated">
            <a:extLst>
              <a:ext uri="{FF2B5EF4-FFF2-40B4-BE49-F238E27FC236}">
                <a16:creationId xmlns:a16="http://schemas.microsoft.com/office/drawing/2014/main" id="{FE0637C8-ED3F-F19F-5C08-EBE8AF0932A4}"/>
              </a:ext>
            </a:extLst>
          </p:cNvPr>
          <p:cNvPicPr>
            <a:picLocks noChangeAspect="1"/>
          </p:cNvPicPr>
          <p:nvPr userDrawn="1"/>
        </p:nvPicPr>
        <p:blipFill>
          <a:blip r:embed="rId3"/>
          <a:stretch>
            <a:fillRect/>
          </a:stretch>
        </p:blipFill>
        <p:spPr>
          <a:xfrm>
            <a:off x="7357532" y="6370841"/>
            <a:ext cx="1600200" cy="409073"/>
          </a:xfrm>
          <a:prstGeom prst="rect">
            <a:avLst/>
          </a:prstGeom>
        </p:spPr>
      </p:pic>
    </p:spTree>
    <p:extLst>
      <p:ext uri="{BB962C8B-B14F-4D97-AF65-F5344CB8AC3E}">
        <p14:creationId xmlns:p14="http://schemas.microsoft.com/office/powerpoint/2010/main" val="34575198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0040" y="365126"/>
            <a:ext cx="8503920" cy="1097915"/>
          </a:xfrm>
        </p:spPr>
        <p:txBody>
          <a:bodyPr/>
          <a:lstStyle/>
          <a:p>
            <a:r>
              <a:rPr lang="en-US"/>
              <a:t>Content slide – title one line</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tx2"/>
                </a:solidFill>
              </a:defRPr>
            </a:lvl1pPr>
          </a:lstStyle>
          <a:p>
            <a:fld id="{177CE274-8713-884F-B04F-B6B90AF41963}" type="slidenum">
              <a:rPr lang="en-US" smtClean="0"/>
              <a:pPr/>
              <a:t>‹#›</a:t>
            </a:fld>
            <a:endParaRPr lang="en-US"/>
          </a:p>
        </p:txBody>
      </p:sp>
      <p:cxnSp>
        <p:nvCxnSpPr>
          <p:cNvPr id="8" name="Straight Connector 7">
            <a:extLst>
              <a:ext uri="{FF2B5EF4-FFF2-40B4-BE49-F238E27FC236}">
                <a16:creationId xmlns:a16="http://schemas.microsoft.com/office/drawing/2014/main" id="{CC637EAD-EE5A-08B6-674E-72BC48E5D9B8}"/>
              </a:ext>
            </a:extLst>
          </p:cNvPr>
          <p:cNvCxnSpPr>
            <a:cxnSpLocks/>
          </p:cNvCxnSpPr>
          <p:nvPr userDrawn="1"/>
        </p:nvCxnSpPr>
        <p:spPr>
          <a:xfrm>
            <a:off x="320040" y="6356351"/>
            <a:ext cx="850392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22CF8161-66D2-8164-188D-E9FE96DAC02A}"/>
              </a:ext>
            </a:extLst>
          </p:cNvPr>
          <p:cNvSpPr>
            <a:spLocks noGrp="1"/>
          </p:cNvSpPr>
          <p:nvPr>
            <p:ph type="body" sz="quarter" idx="13"/>
          </p:nvPr>
        </p:nvSpPr>
        <p:spPr>
          <a:xfrm>
            <a:off x="320675" y="1602029"/>
            <a:ext cx="8503920" cy="45756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3156806"/>
      </p:ext>
    </p:extLst>
  </p:cSld>
  <p:clrMapOvr>
    <a:masterClrMapping/>
  </p:clrMapOvr>
  <p:extLst>
    <p:ext uri="{DCECCB84-F9BA-43D5-87BE-67443E8EF086}">
      <p15:sldGuideLst xmlns:p15="http://schemas.microsoft.com/office/powerpoint/2012/main">
        <p15:guide id="1" orient="horz" pos="1800">
          <p15:clr>
            <a:srgbClr val="FBAE40"/>
          </p15:clr>
        </p15:guide>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w/bkg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850A2D-1B7D-8A2D-30A7-5B07DBBD327C}"/>
              </a:ext>
            </a:extLst>
          </p:cNvPr>
          <p:cNvSpPr/>
          <p:nvPr userDrawn="1"/>
        </p:nvSpPr>
        <p:spPr>
          <a:xfrm>
            <a:off x="0" y="1600201"/>
            <a:ext cx="9144000" cy="47561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320040" y="365126"/>
            <a:ext cx="8503920" cy="1097915"/>
          </a:xfrm>
        </p:spPr>
        <p:txBody>
          <a:bodyPr/>
          <a:lstStyle/>
          <a:p>
            <a:r>
              <a:rPr lang="en-US"/>
              <a:t>Content w/background – title one line</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tx2"/>
                </a:solidFill>
              </a:defRPr>
            </a:lvl1pPr>
          </a:lstStyle>
          <a:p>
            <a:fld id="{F7340B6C-CA73-B044-A89C-37F5E5CDE01B}" type="slidenum">
              <a:rPr lang="en-US" smtClean="0"/>
              <a:pPr/>
              <a:t>‹#›</a:t>
            </a:fld>
            <a:endParaRPr lang="en-US"/>
          </a:p>
        </p:txBody>
      </p:sp>
      <p:sp>
        <p:nvSpPr>
          <p:cNvPr id="8" name="Text Placeholder 4">
            <a:extLst>
              <a:ext uri="{FF2B5EF4-FFF2-40B4-BE49-F238E27FC236}">
                <a16:creationId xmlns:a16="http://schemas.microsoft.com/office/drawing/2014/main" id="{1897999A-5CCE-3781-664B-3FA2924D18BC}"/>
              </a:ext>
            </a:extLst>
          </p:cNvPr>
          <p:cNvSpPr>
            <a:spLocks noGrp="1"/>
          </p:cNvSpPr>
          <p:nvPr>
            <p:ph type="body" sz="quarter" idx="13"/>
          </p:nvPr>
        </p:nvSpPr>
        <p:spPr>
          <a:xfrm>
            <a:off x="320675" y="1780693"/>
            <a:ext cx="8503920" cy="43891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72311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w/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0039" y="365126"/>
            <a:ext cx="5669280" cy="1097915"/>
          </a:xfrm>
        </p:spPr>
        <p:txBody>
          <a:bodyPr/>
          <a:lstStyle/>
          <a:p>
            <a:r>
              <a:rPr lang="en-US"/>
              <a:t>Content slide with image</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tx2"/>
                </a:solidFill>
              </a:defRPr>
            </a:lvl1pPr>
          </a:lstStyle>
          <a:p>
            <a:fld id="{177CE274-8713-884F-B04F-B6B90AF41963}" type="slidenum">
              <a:rPr lang="en-US" smtClean="0"/>
              <a:pPr/>
              <a:t>‹#›</a:t>
            </a:fld>
            <a:endParaRPr lang="en-US"/>
          </a:p>
        </p:txBody>
      </p:sp>
      <p:cxnSp>
        <p:nvCxnSpPr>
          <p:cNvPr id="8" name="Straight Connector 7">
            <a:extLst>
              <a:ext uri="{FF2B5EF4-FFF2-40B4-BE49-F238E27FC236}">
                <a16:creationId xmlns:a16="http://schemas.microsoft.com/office/drawing/2014/main" id="{CC637EAD-EE5A-08B6-674E-72BC48E5D9B8}"/>
              </a:ext>
            </a:extLst>
          </p:cNvPr>
          <p:cNvCxnSpPr>
            <a:cxnSpLocks/>
          </p:cNvCxnSpPr>
          <p:nvPr userDrawn="1"/>
        </p:nvCxnSpPr>
        <p:spPr>
          <a:xfrm>
            <a:off x="320040" y="6356351"/>
            <a:ext cx="850392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 name="Picture Placeholder 4">
            <a:extLst>
              <a:ext uri="{FF2B5EF4-FFF2-40B4-BE49-F238E27FC236}">
                <a16:creationId xmlns:a16="http://schemas.microsoft.com/office/drawing/2014/main" id="{1000035E-6E2B-C8D7-F3EC-C616B1D56F91}"/>
              </a:ext>
            </a:extLst>
          </p:cNvPr>
          <p:cNvSpPr>
            <a:spLocks noGrp="1"/>
          </p:cNvSpPr>
          <p:nvPr>
            <p:ph type="pic" sz="quarter" idx="13" hasCustomPrompt="1"/>
          </p:nvPr>
        </p:nvSpPr>
        <p:spPr>
          <a:xfrm>
            <a:off x="6126163" y="365760"/>
            <a:ext cx="2697162" cy="5812156"/>
          </a:xfrm>
          <a:solidFill>
            <a:schemeClr val="bg2"/>
          </a:solidFill>
        </p:spPr>
        <p:txBody>
          <a:bodyPr anchor="ctr" anchorCtr="0">
            <a:normAutofit/>
          </a:bodyPr>
          <a:lstStyle>
            <a:lvl1pPr marL="0" indent="0" algn="ctr">
              <a:buNone/>
              <a:defRPr sz="800"/>
            </a:lvl1pPr>
          </a:lstStyle>
          <a:p>
            <a:r>
              <a:rPr lang="en-US"/>
              <a:t>Insert vertical image</a:t>
            </a:r>
          </a:p>
          <a:p>
            <a:endParaRPr lang="en-US"/>
          </a:p>
          <a:p>
            <a:endParaRPr lang="en-US"/>
          </a:p>
        </p:txBody>
      </p:sp>
      <p:sp>
        <p:nvSpPr>
          <p:cNvPr id="10" name="Text Placeholder 9">
            <a:extLst>
              <a:ext uri="{FF2B5EF4-FFF2-40B4-BE49-F238E27FC236}">
                <a16:creationId xmlns:a16="http://schemas.microsoft.com/office/drawing/2014/main" id="{666C6C23-B637-A307-D1A4-A318EF5BE857}"/>
              </a:ext>
            </a:extLst>
          </p:cNvPr>
          <p:cNvSpPr>
            <a:spLocks noGrp="1"/>
          </p:cNvSpPr>
          <p:nvPr>
            <p:ph type="body" sz="quarter" idx="14"/>
          </p:nvPr>
        </p:nvSpPr>
        <p:spPr>
          <a:xfrm>
            <a:off x="320674" y="1602029"/>
            <a:ext cx="5669280" cy="45756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786129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Comparison slide with two columns</a:t>
            </a:r>
          </a:p>
        </p:txBody>
      </p:sp>
      <p:sp>
        <p:nvSpPr>
          <p:cNvPr id="7" name="Slide Number Placeholder 6"/>
          <p:cNvSpPr>
            <a:spLocks noGrp="1"/>
          </p:cNvSpPr>
          <p:nvPr>
            <p:ph type="sldNum" sz="quarter" idx="12"/>
          </p:nvPr>
        </p:nvSpPr>
        <p:spPr>
          <a:xfrm>
            <a:off x="6766560" y="6356352"/>
            <a:ext cx="2057400" cy="365125"/>
          </a:xfrm>
          <a:prstGeom prst="rect">
            <a:avLst/>
          </a:prstGeom>
        </p:spPr>
        <p:txBody>
          <a:bodyPr/>
          <a:lstStyle/>
          <a:p>
            <a:fld id="{177CE274-8713-884F-B04F-B6B90AF41963}" type="slidenum">
              <a:rPr lang="en-US" smtClean="0"/>
              <a:t>‹#›</a:t>
            </a:fld>
            <a:endParaRPr lang="en-US"/>
          </a:p>
        </p:txBody>
      </p:sp>
      <p:cxnSp>
        <p:nvCxnSpPr>
          <p:cNvPr id="8" name="Straight Connector 7">
            <a:extLst>
              <a:ext uri="{FF2B5EF4-FFF2-40B4-BE49-F238E27FC236}">
                <a16:creationId xmlns:a16="http://schemas.microsoft.com/office/drawing/2014/main" id="{446B76A3-7B3B-66A5-E020-61F692A2D0A8}"/>
              </a:ext>
            </a:extLst>
          </p:cNvPr>
          <p:cNvCxnSpPr>
            <a:cxnSpLocks/>
          </p:cNvCxnSpPr>
          <p:nvPr userDrawn="1"/>
        </p:nvCxnSpPr>
        <p:spPr>
          <a:xfrm>
            <a:off x="320040" y="6356351"/>
            <a:ext cx="850392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DB2D4C75-924A-E1E8-AB47-E0EDDABAB63C}"/>
              </a:ext>
            </a:extLst>
          </p:cNvPr>
          <p:cNvSpPr>
            <a:spLocks noGrp="1"/>
          </p:cNvSpPr>
          <p:nvPr>
            <p:ph type="body" sz="quarter" idx="13"/>
          </p:nvPr>
        </p:nvSpPr>
        <p:spPr>
          <a:xfrm>
            <a:off x="320675" y="1602029"/>
            <a:ext cx="4197096" cy="45756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ABE9EF27-CA65-6736-ECE2-81135FA8D5A3}"/>
              </a:ext>
            </a:extLst>
          </p:cNvPr>
          <p:cNvSpPr>
            <a:spLocks noGrp="1"/>
          </p:cNvSpPr>
          <p:nvPr>
            <p:ph type="body" sz="quarter" idx="14"/>
          </p:nvPr>
        </p:nvSpPr>
        <p:spPr>
          <a:xfrm>
            <a:off x="4626231" y="1602029"/>
            <a:ext cx="4197096" cy="45756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175559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ata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727ADD-D432-4F31-86BB-446B7A676F3D}"/>
              </a:ext>
            </a:extLst>
          </p:cNvPr>
          <p:cNvSpPr/>
          <p:nvPr userDrawn="1"/>
        </p:nvSpPr>
        <p:spPr>
          <a:xfrm>
            <a:off x="4572000" y="0"/>
            <a:ext cx="4572000" cy="685799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320040" y="365126"/>
            <a:ext cx="4023358" cy="1097915"/>
          </a:xfrm>
        </p:spPr>
        <p:txBody>
          <a:bodyPr/>
          <a:lstStyle/>
          <a:p>
            <a:r>
              <a:rPr lang="en-US"/>
              <a:t>Data slide</a:t>
            </a:r>
          </a:p>
        </p:txBody>
      </p:sp>
      <p:sp>
        <p:nvSpPr>
          <p:cNvPr id="4" name="Content Placeholder 3"/>
          <p:cNvSpPr>
            <a:spLocks noGrp="1"/>
          </p:cNvSpPr>
          <p:nvPr>
            <p:ph sz="half" idx="2"/>
          </p:nvPr>
        </p:nvSpPr>
        <p:spPr>
          <a:xfrm>
            <a:off x="4800600" y="365126"/>
            <a:ext cx="4023360" cy="5811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6766560" y="6356352"/>
            <a:ext cx="2057400" cy="365125"/>
          </a:xfrm>
          <a:prstGeom prst="rect">
            <a:avLst/>
          </a:prstGeom>
        </p:spPr>
        <p:txBody>
          <a:bodyPr/>
          <a:lstStyle/>
          <a:p>
            <a:fld id="{177CE274-8713-884F-B04F-B6B90AF41963}" type="slidenum">
              <a:rPr lang="en-US" smtClean="0"/>
              <a:t>‹#›</a:t>
            </a:fld>
            <a:endParaRPr lang="en-US"/>
          </a:p>
        </p:txBody>
      </p:sp>
      <p:cxnSp>
        <p:nvCxnSpPr>
          <p:cNvPr id="8" name="Straight Connector 7">
            <a:extLst>
              <a:ext uri="{FF2B5EF4-FFF2-40B4-BE49-F238E27FC236}">
                <a16:creationId xmlns:a16="http://schemas.microsoft.com/office/drawing/2014/main" id="{446B76A3-7B3B-66A5-E020-61F692A2D0A8}"/>
              </a:ext>
            </a:extLst>
          </p:cNvPr>
          <p:cNvCxnSpPr>
            <a:cxnSpLocks/>
          </p:cNvCxnSpPr>
          <p:nvPr userDrawn="1"/>
        </p:nvCxnSpPr>
        <p:spPr>
          <a:xfrm>
            <a:off x="320040" y="6356351"/>
            <a:ext cx="850392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4">
            <a:extLst>
              <a:ext uri="{FF2B5EF4-FFF2-40B4-BE49-F238E27FC236}">
                <a16:creationId xmlns:a16="http://schemas.microsoft.com/office/drawing/2014/main" id="{1F355CC0-2C4B-EFBA-AB4F-7F83741CD6C3}"/>
              </a:ext>
            </a:extLst>
          </p:cNvPr>
          <p:cNvSpPr>
            <a:spLocks noGrp="1"/>
          </p:cNvSpPr>
          <p:nvPr>
            <p:ph type="body" sz="quarter" idx="13"/>
          </p:nvPr>
        </p:nvSpPr>
        <p:spPr>
          <a:xfrm>
            <a:off x="320676" y="1602029"/>
            <a:ext cx="4022723" cy="457565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55184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Objectiv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850A2D-1B7D-8A2D-30A7-5B07DBBD327C}"/>
              </a:ext>
            </a:extLst>
          </p:cNvPr>
          <p:cNvSpPr/>
          <p:nvPr userDrawn="1"/>
        </p:nvSpPr>
        <p:spPr>
          <a:xfrm>
            <a:off x="0" y="1600201"/>
            <a:ext cx="9144000" cy="47561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320040" y="365126"/>
            <a:ext cx="8503920" cy="1097915"/>
          </a:xfrm>
        </p:spPr>
        <p:txBody>
          <a:bodyPr/>
          <a:lstStyle/>
          <a:p>
            <a:r>
              <a:rPr lang="en-US"/>
              <a:t>Objective slide – title one line</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tx2"/>
                </a:solidFill>
              </a:defRPr>
            </a:lvl1pPr>
          </a:lstStyle>
          <a:p>
            <a:fld id="{F7340B6C-CA73-B044-A89C-37F5E5CDE01B}" type="slidenum">
              <a:rPr lang="en-US" smtClean="0"/>
              <a:pPr/>
              <a:t>‹#›</a:t>
            </a:fld>
            <a:endParaRPr lang="en-US"/>
          </a:p>
        </p:txBody>
      </p:sp>
      <p:sp>
        <p:nvSpPr>
          <p:cNvPr id="9" name="Content Placeholder 2">
            <a:extLst>
              <a:ext uri="{FF2B5EF4-FFF2-40B4-BE49-F238E27FC236}">
                <a16:creationId xmlns:a16="http://schemas.microsoft.com/office/drawing/2014/main" id="{CF00F302-309D-18BE-87A0-B30A53CE0987}"/>
              </a:ext>
            </a:extLst>
          </p:cNvPr>
          <p:cNvSpPr>
            <a:spLocks noGrp="1"/>
          </p:cNvSpPr>
          <p:nvPr>
            <p:ph idx="15" hasCustomPrompt="1"/>
          </p:nvPr>
        </p:nvSpPr>
        <p:spPr>
          <a:xfrm>
            <a:off x="2137719" y="4895465"/>
            <a:ext cx="6686241" cy="1460886"/>
          </a:xfrm>
        </p:spPr>
        <p:txBody>
          <a:bodyPr tIns="182880" anchor="ctr" anchorCtr="0">
            <a:normAutofit/>
          </a:bodyPr>
          <a:lstStyle>
            <a:lvl1pPr>
              <a:defRPr sz="1800" b="0" i="0">
                <a:latin typeface="Calibri Light" panose="020F0302020204030204" pitchFamily="34" charset="0"/>
                <a:cs typeface="Calibri Light" panose="020F0302020204030204" pitchFamily="34" charset="0"/>
              </a:defRPr>
            </a:lvl1pPr>
            <a:lvl2pPr>
              <a:defRPr sz="1800" b="0" i="0">
                <a:latin typeface="+mn-lt"/>
              </a:defRPr>
            </a:lvl2pPr>
            <a:lvl3pPr marL="685800" indent="0">
              <a:buNone/>
              <a:defRPr/>
            </a:lvl3pPr>
          </a:lstStyle>
          <a:p>
            <a:pPr marL="171450" marR="0" lvl="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a:pPr>
            <a:r>
              <a:rPr lang="en-US">
                <a:effectLst/>
                <a:latin typeface="Calibri Light" panose="020F0302020204030204" pitchFamily="34" charset="0"/>
              </a:rPr>
              <a:t>Content goes here.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Proin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ac </a:t>
            </a:r>
            <a:r>
              <a:rPr lang="en-US" err="1">
                <a:effectLst/>
                <a:latin typeface="Calibri Light" panose="020F0302020204030204" pitchFamily="34" charset="0"/>
              </a:rPr>
              <a:t>sodales</a:t>
            </a:r>
            <a:r>
              <a:rPr lang="en-US">
                <a:effectLst/>
                <a:latin typeface="Calibri Light" panose="020F0302020204030204" pitchFamily="34" charset="0"/>
              </a:rPr>
              <a:t> eros </a:t>
            </a:r>
            <a:r>
              <a:rPr lang="en-US" err="1">
                <a:effectLst/>
                <a:latin typeface="Calibri Light" panose="020F0302020204030204" pitchFamily="34" charset="0"/>
              </a:rPr>
              <a:t>rhoncus</a:t>
            </a:r>
            <a:r>
              <a:rPr lang="en-US">
                <a:effectLst/>
                <a:latin typeface="Calibri Light" panose="020F0302020204030204" pitchFamily="34" charset="0"/>
              </a:rPr>
              <a:t>. </a:t>
            </a:r>
          </a:p>
          <a:p>
            <a:pPr lvl="1"/>
            <a:endParaRPr lang="en-US"/>
          </a:p>
        </p:txBody>
      </p:sp>
      <p:sp>
        <p:nvSpPr>
          <p:cNvPr id="10" name="Content Placeholder 2">
            <a:extLst>
              <a:ext uri="{FF2B5EF4-FFF2-40B4-BE49-F238E27FC236}">
                <a16:creationId xmlns:a16="http://schemas.microsoft.com/office/drawing/2014/main" id="{D63FE66B-EB76-C3D7-CBC0-A43EA5920B29}"/>
              </a:ext>
            </a:extLst>
          </p:cNvPr>
          <p:cNvSpPr>
            <a:spLocks noGrp="1"/>
          </p:cNvSpPr>
          <p:nvPr>
            <p:ph idx="16" hasCustomPrompt="1"/>
          </p:nvPr>
        </p:nvSpPr>
        <p:spPr>
          <a:xfrm>
            <a:off x="2137718" y="3277403"/>
            <a:ext cx="6686241" cy="1460886"/>
          </a:xfrm>
        </p:spPr>
        <p:txBody>
          <a:bodyPr tIns="182880" anchor="ctr" anchorCtr="0">
            <a:normAutofit/>
          </a:bodyPr>
          <a:lstStyle>
            <a:lvl1pPr>
              <a:defRPr sz="1800" b="0" i="0">
                <a:latin typeface="Calibri Light" panose="020F0302020204030204" pitchFamily="34" charset="0"/>
                <a:cs typeface="Calibri Light" panose="020F0302020204030204" pitchFamily="34" charset="0"/>
              </a:defRPr>
            </a:lvl1pPr>
            <a:lvl2pPr>
              <a:defRPr sz="1800" b="0" i="0">
                <a:latin typeface="+mn-lt"/>
              </a:defRPr>
            </a:lvl2pPr>
            <a:lvl3pPr marL="685800" indent="0">
              <a:buNone/>
              <a:defRPr/>
            </a:lvl3pPr>
          </a:lstStyle>
          <a:p>
            <a:pPr marL="171450" marR="0" lvl="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a:pPr>
            <a:r>
              <a:rPr lang="en-US">
                <a:effectLst/>
                <a:latin typeface="Calibri Light" panose="020F0302020204030204" pitchFamily="34" charset="0"/>
              </a:rPr>
              <a:t>Content goes here.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Proin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ac </a:t>
            </a:r>
            <a:r>
              <a:rPr lang="en-US" err="1">
                <a:effectLst/>
                <a:latin typeface="Calibri Light" panose="020F0302020204030204" pitchFamily="34" charset="0"/>
              </a:rPr>
              <a:t>sodales</a:t>
            </a:r>
            <a:r>
              <a:rPr lang="en-US">
                <a:effectLst/>
                <a:latin typeface="Calibri Light" panose="020F0302020204030204" pitchFamily="34" charset="0"/>
              </a:rPr>
              <a:t> eros </a:t>
            </a:r>
            <a:r>
              <a:rPr lang="en-US" err="1">
                <a:effectLst/>
                <a:latin typeface="Calibri Light" panose="020F0302020204030204" pitchFamily="34" charset="0"/>
              </a:rPr>
              <a:t>rhoncus</a:t>
            </a:r>
            <a:r>
              <a:rPr lang="en-US">
                <a:effectLst/>
                <a:latin typeface="Calibri Light" panose="020F0302020204030204" pitchFamily="34" charset="0"/>
              </a:rPr>
              <a:t>. </a:t>
            </a:r>
          </a:p>
          <a:p>
            <a:pPr lvl="1"/>
            <a:endParaRPr lang="en-US"/>
          </a:p>
        </p:txBody>
      </p:sp>
      <p:sp>
        <p:nvSpPr>
          <p:cNvPr id="11" name="Content Placeholder 2">
            <a:extLst>
              <a:ext uri="{FF2B5EF4-FFF2-40B4-BE49-F238E27FC236}">
                <a16:creationId xmlns:a16="http://schemas.microsoft.com/office/drawing/2014/main" id="{8474828E-B3D6-7006-9AAF-64F1EE99DE06}"/>
              </a:ext>
            </a:extLst>
          </p:cNvPr>
          <p:cNvSpPr>
            <a:spLocks noGrp="1"/>
          </p:cNvSpPr>
          <p:nvPr>
            <p:ph idx="17" hasCustomPrompt="1"/>
          </p:nvPr>
        </p:nvSpPr>
        <p:spPr>
          <a:xfrm>
            <a:off x="2137717" y="1599567"/>
            <a:ext cx="6686241" cy="1460886"/>
          </a:xfrm>
        </p:spPr>
        <p:txBody>
          <a:bodyPr tIns="182880" anchor="ctr" anchorCtr="0">
            <a:normAutofit/>
          </a:bodyPr>
          <a:lstStyle>
            <a:lvl1pPr>
              <a:defRPr sz="1800" b="0" i="0">
                <a:latin typeface="Calibri Light" panose="020F0302020204030204" pitchFamily="34" charset="0"/>
                <a:cs typeface="Calibri Light" panose="020F0302020204030204" pitchFamily="34" charset="0"/>
              </a:defRPr>
            </a:lvl1pPr>
            <a:lvl2pPr marL="342900" indent="0">
              <a:buNone/>
              <a:defRPr sz="1800" b="0" i="0">
                <a:latin typeface="+mn-lt"/>
              </a:defRPr>
            </a:lvl2pPr>
            <a:lvl3pPr marL="685800" indent="0">
              <a:buNone/>
              <a:defRPr/>
            </a:lvl3pPr>
          </a:lstStyle>
          <a:p>
            <a:pPr marL="171450" marR="0" lvl="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a:pPr>
            <a:r>
              <a:rPr lang="en-US">
                <a:effectLst/>
                <a:latin typeface="Calibri Light" panose="020F0302020204030204" pitchFamily="34" charset="0"/>
              </a:rPr>
              <a:t>Content goes here.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Proin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ac </a:t>
            </a:r>
            <a:r>
              <a:rPr lang="en-US" err="1">
                <a:effectLst/>
                <a:latin typeface="Calibri Light" panose="020F0302020204030204" pitchFamily="34" charset="0"/>
              </a:rPr>
              <a:t>sodales</a:t>
            </a:r>
            <a:r>
              <a:rPr lang="en-US">
                <a:effectLst/>
                <a:latin typeface="Calibri Light" panose="020F0302020204030204" pitchFamily="34" charset="0"/>
              </a:rPr>
              <a:t> eros </a:t>
            </a:r>
            <a:r>
              <a:rPr lang="en-US" err="1">
                <a:effectLst/>
                <a:latin typeface="Calibri Light" panose="020F0302020204030204" pitchFamily="34" charset="0"/>
              </a:rPr>
              <a:t>rhoncus</a:t>
            </a:r>
            <a:r>
              <a:rPr lang="en-US">
                <a:effectLst/>
                <a:latin typeface="Calibri Light" panose="020F0302020204030204" pitchFamily="34" charset="0"/>
              </a:rPr>
              <a:t>. </a:t>
            </a:r>
          </a:p>
        </p:txBody>
      </p:sp>
      <p:sp>
        <p:nvSpPr>
          <p:cNvPr id="13" name="TextBox 12">
            <a:extLst>
              <a:ext uri="{FF2B5EF4-FFF2-40B4-BE49-F238E27FC236}">
                <a16:creationId xmlns:a16="http://schemas.microsoft.com/office/drawing/2014/main" id="{7D3CFC7A-40FC-34EC-65D8-B0E9FFC804F3}"/>
              </a:ext>
            </a:extLst>
          </p:cNvPr>
          <p:cNvSpPr txBox="1"/>
          <p:nvPr userDrawn="1"/>
        </p:nvSpPr>
        <p:spPr>
          <a:xfrm>
            <a:off x="320041" y="1831412"/>
            <a:ext cx="1224555" cy="830997"/>
          </a:xfrm>
          <a:prstGeom prst="rect">
            <a:avLst/>
          </a:prstGeom>
          <a:noFill/>
        </p:spPr>
        <p:txBody>
          <a:bodyPr wrap="square" rtlCol="0">
            <a:spAutoFit/>
          </a:bodyPr>
          <a:lstStyle/>
          <a:p>
            <a:pPr algn="ctr"/>
            <a:r>
              <a:rPr lang="en-US" sz="4800">
                <a:latin typeface="Georgia" panose="02040502050405020303" pitchFamily="18" charset="0"/>
              </a:rPr>
              <a:t>1</a:t>
            </a:r>
          </a:p>
        </p:txBody>
      </p:sp>
      <p:sp>
        <p:nvSpPr>
          <p:cNvPr id="14" name="TextBox 13">
            <a:extLst>
              <a:ext uri="{FF2B5EF4-FFF2-40B4-BE49-F238E27FC236}">
                <a16:creationId xmlns:a16="http://schemas.microsoft.com/office/drawing/2014/main" id="{40D4CD20-0DD6-522D-2BDC-5E9F1E38FC73}"/>
              </a:ext>
            </a:extLst>
          </p:cNvPr>
          <p:cNvSpPr txBox="1"/>
          <p:nvPr userDrawn="1"/>
        </p:nvSpPr>
        <p:spPr>
          <a:xfrm>
            <a:off x="320040" y="3277404"/>
            <a:ext cx="1224555" cy="830997"/>
          </a:xfrm>
          <a:prstGeom prst="rect">
            <a:avLst/>
          </a:prstGeom>
          <a:noFill/>
        </p:spPr>
        <p:txBody>
          <a:bodyPr wrap="square" rtlCol="0">
            <a:spAutoFit/>
          </a:bodyPr>
          <a:lstStyle/>
          <a:p>
            <a:pPr algn="ctr"/>
            <a:r>
              <a:rPr lang="en-US" sz="4800">
                <a:latin typeface="Georgia" panose="02040502050405020303" pitchFamily="18" charset="0"/>
              </a:rPr>
              <a:t>2</a:t>
            </a:r>
          </a:p>
        </p:txBody>
      </p:sp>
      <p:sp>
        <p:nvSpPr>
          <p:cNvPr id="15" name="TextBox 14">
            <a:extLst>
              <a:ext uri="{FF2B5EF4-FFF2-40B4-BE49-F238E27FC236}">
                <a16:creationId xmlns:a16="http://schemas.microsoft.com/office/drawing/2014/main" id="{4AA8F2B7-9F36-3044-6DFE-F76FD0DC92B0}"/>
              </a:ext>
            </a:extLst>
          </p:cNvPr>
          <p:cNvSpPr txBox="1"/>
          <p:nvPr userDrawn="1"/>
        </p:nvSpPr>
        <p:spPr>
          <a:xfrm>
            <a:off x="320040" y="4895466"/>
            <a:ext cx="1224555" cy="830997"/>
          </a:xfrm>
          <a:prstGeom prst="rect">
            <a:avLst/>
          </a:prstGeom>
          <a:noFill/>
        </p:spPr>
        <p:txBody>
          <a:bodyPr wrap="square" rtlCol="0">
            <a:spAutoFit/>
          </a:bodyPr>
          <a:lstStyle/>
          <a:p>
            <a:pPr algn="ctr"/>
            <a:r>
              <a:rPr lang="en-US" sz="4800">
                <a:latin typeface="Georgia" panose="02040502050405020303" pitchFamily="18" charset="0"/>
              </a:rPr>
              <a:t>3</a:t>
            </a:r>
          </a:p>
        </p:txBody>
      </p:sp>
    </p:spTree>
    <p:extLst>
      <p:ext uri="{BB962C8B-B14F-4D97-AF65-F5344CB8AC3E}">
        <p14:creationId xmlns:p14="http://schemas.microsoft.com/office/powerpoint/2010/main" val="18875675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ree story inset w/image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Three story inset with images</a:t>
            </a:r>
          </a:p>
        </p:txBody>
      </p:sp>
      <p:sp>
        <p:nvSpPr>
          <p:cNvPr id="7" name="Slide Number Placeholder 6"/>
          <p:cNvSpPr>
            <a:spLocks noGrp="1"/>
          </p:cNvSpPr>
          <p:nvPr>
            <p:ph type="sldNum" sz="quarter" idx="12"/>
          </p:nvPr>
        </p:nvSpPr>
        <p:spPr>
          <a:xfrm>
            <a:off x="6766560" y="6356352"/>
            <a:ext cx="2057400" cy="365125"/>
          </a:xfrm>
          <a:prstGeom prst="rect">
            <a:avLst/>
          </a:prstGeom>
        </p:spPr>
        <p:txBody>
          <a:bodyPr/>
          <a:lstStyle/>
          <a:p>
            <a:fld id="{177CE274-8713-884F-B04F-B6B90AF41963}" type="slidenum">
              <a:rPr lang="en-US" smtClean="0"/>
              <a:t>‹#›</a:t>
            </a:fld>
            <a:endParaRPr lang="en-US"/>
          </a:p>
        </p:txBody>
      </p:sp>
      <p:cxnSp>
        <p:nvCxnSpPr>
          <p:cNvPr id="8" name="Straight Connector 7">
            <a:extLst>
              <a:ext uri="{FF2B5EF4-FFF2-40B4-BE49-F238E27FC236}">
                <a16:creationId xmlns:a16="http://schemas.microsoft.com/office/drawing/2014/main" id="{446B76A3-7B3B-66A5-E020-61F692A2D0A8}"/>
              </a:ext>
            </a:extLst>
          </p:cNvPr>
          <p:cNvCxnSpPr>
            <a:cxnSpLocks/>
          </p:cNvCxnSpPr>
          <p:nvPr userDrawn="1"/>
        </p:nvCxnSpPr>
        <p:spPr>
          <a:xfrm>
            <a:off x="320040" y="6356351"/>
            <a:ext cx="8503920"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Picture Placeholder 8">
            <a:extLst>
              <a:ext uri="{FF2B5EF4-FFF2-40B4-BE49-F238E27FC236}">
                <a16:creationId xmlns:a16="http://schemas.microsoft.com/office/drawing/2014/main" id="{5C7FAAFB-2588-DDF2-FAB9-CF7A30E5B353}"/>
              </a:ext>
            </a:extLst>
          </p:cNvPr>
          <p:cNvSpPr>
            <a:spLocks noGrp="1"/>
          </p:cNvSpPr>
          <p:nvPr>
            <p:ph type="pic" sz="quarter" idx="13" hasCustomPrompt="1"/>
          </p:nvPr>
        </p:nvSpPr>
        <p:spPr>
          <a:xfrm>
            <a:off x="320675" y="164210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sp>
        <p:nvSpPr>
          <p:cNvPr id="10" name="Picture Placeholder 8">
            <a:extLst>
              <a:ext uri="{FF2B5EF4-FFF2-40B4-BE49-F238E27FC236}">
                <a16:creationId xmlns:a16="http://schemas.microsoft.com/office/drawing/2014/main" id="{F2A9FC8A-40D6-B726-43B9-7963F537A3A7}"/>
              </a:ext>
            </a:extLst>
          </p:cNvPr>
          <p:cNvSpPr>
            <a:spLocks noGrp="1"/>
          </p:cNvSpPr>
          <p:nvPr>
            <p:ph type="pic" sz="quarter" idx="14" hasCustomPrompt="1"/>
          </p:nvPr>
        </p:nvSpPr>
        <p:spPr>
          <a:xfrm>
            <a:off x="3200400" y="164191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sp>
        <p:nvSpPr>
          <p:cNvPr id="11" name="Picture Placeholder 8">
            <a:extLst>
              <a:ext uri="{FF2B5EF4-FFF2-40B4-BE49-F238E27FC236}">
                <a16:creationId xmlns:a16="http://schemas.microsoft.com/office/drawing/2014/main" id="{0B35323C-ED18-EB18-F7A4-7EC3ECB82939}"/>
              </a:ext>
            </a:extLst>
          </p:cNvPr>
          <p:cNvSpPr>
            <a:spLocks noGrp="1"/>
          </p:cNvSpPr>
          <p:nvPr>
            <p:ph type="pic" sz="quarter" idx="15" hasCustomPrompt="1"/>
          </p:nvPr>
        </p:nvSpPr>
        <p:spPr>
          <a:xfrm>
            <a:off x="6080125" y="164191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sp>
        <p:nvSpPr>
          <p:cNvPr id="4" name="Text Placeholder 3">
            <a:extLst>
              <a:ext uri="{FF2B5EF4-FFF2-40B4-BE49-F238E27FC236}">
                <a16:creationId xmlns:a16="http://schemas.microsoft.com/office/drawing/2014/main" id="{F96F3CAC-923D-14B6-F0A3-957C29FA0B7B}"/>
              </a:ext>
            </a:extLst>
          </p:cNvPr>
          <p:cNvSpPr>
            <a:spLocks noGrp="1"/>
          </p:cNvSpPr>
          <p:nvPr>
            <p:ph type="body" sz="quarter" idx="19" hasCustomPrompt="1"/>
          </p:nvPr>
        </p:nvSpPr>
        <p:spPr>
          <a:xfrm>
            <a:off x="320675" y="3785235"/>
            <a:ext cx="2743200" cy="2205990"/>
          </a:xfrm>
        </p:spPr>
        <p:txBody>
          <a:bodyPr>
            <a:noAutofit/>
          </a:bodyPr>
          <a:lstStyle>
            <a:lvl1pPr marL="0" indent="0">
              <a:buNone/>
              <a:defRPr sz="1800"/>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
        <p:nvSpPr>
          <p:cNvPr id="5" name="Text Placeholder 3">
            <a:extLst>
              <a:ext uri="{FF2B5EF4-FFF2-40B4-BE49-F238E27FC236}">
                <a16:creationId xmlns:a16="http://schemas.microsoft.com/office/drawing/2014/main" id="{380F57D2-B06A-9195-ECB1-9554F456E1AD}"/>
              </a:ext>
            </a:extLst>
          </p:cNvPr>
          <p:cNvSpPr>
            <a:spLocks noGrp="1"/>
          </p:cNvSpPr>
          <p:nvPr>
            <p:ph type="body" sz="quarter" idx="20" hasCustomPrompt="1"/>
          </p:nvPr>
        </p:nvSpPr>
        <p:spPr>
          <a:xfrm>
            <a:off x="3200400" y="3785235"/>
            <a:ext cx="2743200" cy="2205990"/>
          </a:xfrm>
        </p:spPr>
        <p:txBody>
          <a:bodyPr>
            <a:noAutofit/>
          </a:bodyPr>
          <a:lstStyle>
            <a:lvl1pPr marL="0" indent="0">
              <a:buNone/>
              <a:defRPr sz="1800"/>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
        <p:nvSpPr>
          <p:cNvPr id="6" name="Text Placeholder 3">
            <a:extLst>
              <a:ext uri="{FF2B5EF4-FFF2-40B4-BE49-F238E27FC236}">
                <a16:creationId xmlns:a16="http://schemas.microsoft.com/office/drawing/2014/main" id="{15F4EA54-D2EE-087D-B777-EC9294D5D47F}"/>
              </a:ext>
            </a:extLst>
          </p:cNvPr>
          <p:cNvSpPr>
            <a:spLocks noGrp="1"/>
          </p:cNvSpPr>
          <p:nvPr>
            <p:ph type="body" sz="quarter" idx="21" hasCustomPrompt="1"/>
          </p:nvPr>
        </p:nvSpPr>
        <p:spPr>
          <a:xfrm>
            <a:off x="6080125" y="3785235"/>
            <a:ext cx="2743200" cy="2205990"/>
          </a:xfrm>
        </p:spPr>
        <p:txBody>
          <a:bodyPr>
            <a:noAutofit/>
          </a:bodyPr>
          <a:lstStyle>
            <a:lvl1pPr marL="0" indent="0">
              <a:buNone/>
              <a:defRPr sz="1800"/>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Tree>
    <p:extLst>
      <p:ext uri="{BB962C8B-B14F-4D97-AF65-F5344CB8AC3E}">
        <p14:creationId xmlns:p14="http://schemas.microsoft.com/office/powerpoint/2010/main" val="20947406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ree story inset w/images (Cardinal bkg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bg1"/>
                </a:solidFill>
              </a:defRPr>
            </a:lvl1pPr>
          </a:lstStyle>
          <a:p>
            <a:r>
              <a:rPr lang="en-US"/>
              <a:t>Three story inset with images</a:t>
            </a:r>
          </a:p>
        </p:txBody>
      </p:sp>
      <p:sp>
        <p:nvSpPr>
          <p:cNvPr id="7" name="Slide Number Placeholder 6"/>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cxnSp>
        <p:nvCxnSpPr>
          <p:cNvPr id="8" name="Straight Connector 7">
            <a:extLst>
              <a:ext uri="{FF2B5EF4-FFF2-40B4-BE49-F238E27FC236}">
                <a16:creationId xmlns:a16="http://schemas.microsoft.com/office/drawing/2014/main" id="{446B76A3-7B3B-66A5-E020-61F692A2D0A8}"/>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Picture Placeholder 8">
            <a:extLst>
              <a:ext uri="{FF2B5EF4-FFF2-40B4-BE49-F238E27FC236}">
                <a16:creationId xmlns:a16="http://schemas.microsoft.com/office/drawing/2014/main" id="{5C7FAAFB-2588-DDF2-FAB9-CF7A30E5B353}"/>
              </a:ext>
            </a:extLst>
          </p:cNvPr>
          <p:cNvSpPr>
            <a:spLocks noGrp="1"/>
          </p:cNvSpPr>
          <p:nvPr>
            <p:ph type="pic" sz="quarter" idx="13" hasCustomPrompt="1"/>
          </p:nvPr>
        </p:nvSpPr>
        <p:spPr>
          <a:xfrm>
            <a:off x="320675" y="164210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sp>
        <p:nvSpPr>
          <p:cNvPr id="10" name="Picture Placeholder 8">
            <a:extLst>
              <a:ext uri="{FF2B5EF4-FFF2-40B4-BE49-F238E27FC236}">
                <a16:creationId xmlns:a16="http://schemas.microsoft.com/office/drawing/2014/main" id="{F2A9FC8A-40D6-B726-43B9-7963F537A3A7}"/>
              </a:ext>
            </a:extLst>
          </p:cNvPr>
          <p:cNvSpPr>
            <a:spLocks noGrp="1"/>
          </p:cNvSpPr>
          <p:nvPr>
            <p:ph type="pic" sz="quarter" idx="14" hasCustomPrompt="1"/>
          </p:nvPr>
        </p:nvSpPr>
        <p:spPr>
          <a:xfrm>
            <a:off x="3200400" y="164191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sp>
        <p:nvSpPr>
          <p:cNvPr id="11" name="Picture Placeholder 8">
            <a:extLst>
              <a:ext uri="{FF2B5EF4-FFF2-40B4-BE49-F238E27FC236}">
                <a16:creationId xmlns:a16="http://schemas.microsoft.com/office/drawing/2014/main" id="{0B35323C-ED18-EB18-F7A4-7EC3ECB82939}"/>
              </a:ext>
            </a:extLst>
          </p:cNvPr>
          <p:cNvSpPr>
            <a:spLocks noGrp="1"/>
          </p:cNvSpPr>
          <p:nvPr>
            <p:ph type="pic" sz="quarter" idx="15" hasCustomPrompt="1"/>
          </p:nvPr>
        </p:nvSpPr>
        <p:spPr>
          <a:xfrm>
            <a:off x="6080125" y="1641919"/>
            <a:ext cx="2743200" cy="1920240"/>
          </a:xfrm>
          <a:solidFill>
            <a:schemeClr val="bg2"/>
          </a:solidFill>
        </p:spPr>
        <p:txBody>
          <a:bodyPr anchor="ctr" anchorCtr="0">
            <a:normAutofit/>
          </a:bodyPr>
          <a:lstStyle>
            <a:lvl1pPr marL="0" indent="0" algn="ctr">
              <a:buNone/>
              <a:defRPr sz="800"/>
            </a:lvl1pPr>
          </a:lstStyle>
          <a:p>
            <a:r>
              <a:rPr lang="en-US"/>
              <a:t>Click to insert image</a:t>
            </a:r>
          </a:p>
          <a:p>
            <a:endParaRPr lang="en-US"/>
          </a:p>
          <a:p>
            <a:endParaRPr lang="en-US"/>
          </a:p>
        </p:txBody>
      </p:sp>
      <p:pic>
        <p:nvPicPr>
          <p:cNvPr id="3" name="Picture 2">
            <a:extLst>
              <a:ext uri="{FF2B5EF4-FFF2-40B4-BE49-F238E27FC236}">
                <a16:creationId xmlns:a16="http://schemas.microsoft.com/office/drawing/2014/main" id="{F1C1EE1B-7E4E-6616-802F-B2C55238A460}"/>
              </a:ext>
            </a:extLst>
          </p:cNvPr>
          <p:cNvPicPr>
            <a:picLocks noChangeAspect="1"/>
          </p:cNvPicPr>
          <p:nvPr userDrawn="1"/>
        </p:nvPicPr>
        <p:blipFill>
          <a:blip r:embed="rId2"/>
          <a:srcRect/>
          <a:stretch/>
        </p:blipFill>
        <p:spPr>
          <a:xfrm>
            <a:off x="313316" y="6467801"/>
            <a:ext cx="1426464" cy="206178"/>
          </a:xfrm>
          <a:prstGeom prst="rect">
            <a:avLst/>
          </a:prstGeom>
        </p:spPr>
      </p:pic>
      <p:sp>
        <p:nvSpPr>
          <p:cNvPr id="4" name="Text Placeholder 3">
            <a:extLst>
              <a:ext uri="{FF2B5EF4-FFF2-40B4-BE49-F238E27FC236}">
                <a16:creationId xmlns:a16="http://schemas.microsoft.com/office/drawing/2014/main" id="{265F3B0C-7C89-CFDD-580C-3DE1E2FB9F8B}"/>
              </a:ext>
            </a:extLst>
          </p:cNvPr>
          <p:cNvSpPr>
            <a:spLocks noGrp="1"/>
          </p:cNvSpPr>
          <p:nvPr>
            <p:ph type="body" sz="quarter" idx="19" hasCustomPrompt="1"/>
          </p:nvPr>
        </p:nvSpPr>
        <p:spPr>
          <a:xfrm>
            <a:off x="320675" y="3785235"/>
            <a:ext cx="2743200" cy="2205990"/>
          </a:xfrm>
        </p:spPr>
        <p:txBody>
          <a:bodyPr>
            <a:noAutofit/>
          </a:bodyPr>
          <a:lstStyle>
            <a:lvl1pPr marL="0" indent="0">
              <a:buNone/>
              <a:defRPr sz="1800">
                <a:solidFill>
                  <a:schemeClr val="bg1"/>
                </a:solidFill>
              </a:defRPr>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
        <p:nvSpPr>
          <p:cNvPr id="5" name="Text Placeholder 3">
            <a:extLst>
              <a:ext uri="{FF2B5EF4-FFF2-40B4-BE49-F238E27FC236}">
                <a16:creationId xmlns:a16="http://schemas.microsoft.com/office/drawing/2014/main" id="{79404406-57CC-2CC6-4B29-BCB12EBEF4B6}"/>
              </a:ext>
            </a:extLst>
          </p:cNvPr>
          <p:cNvSpPr>
            <a:spLocks noGrp="1"/>
          </p:cNvSpPr>
          <p:nvPr>
            <p:ph type="body" sz="quarter" idx="20" hasCustomPrompt="1"/>
          </p:nvPr>
        </p:nvSpPr>
        <p:spPr>
          <a:xfrm>
            <a:off x="3200400" y="3785235"/>
            <a:ext cx="2743200" cy="2205990"/>
          </a:xfrm>
        </p:spPr>
        <p:txBody>
          <a:bodyPr>
            <a:noAutofit/>
          </a:bodyPr>
          <a:lstStyle>
            <a:lvl1pPr marL="0" indent="0">
              <a:buNone/>
              <a:defRPr sz="1800">
                <a:solidFill>
                  <a:schemeClr val="bg1"/>
                </a:solidFill>
              </a:defRPr>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
        <p:nvSpPr>
          <p:cNvPr id="6" name="Text Placeholder 3">
            <a:extLst>
              <a:ext uri="{FF2B5EF4-FFF2-40B4-BE49-F238E27FC236}">
                <a16:creationId xmlns:a16="http://schemas.microsoft.com/office/drawing/2014/main" id="{323E000F-9740-92B5-226E-7F2A9573F22A}"/>
              </a:ext>
            </a:extLst>
          </p:cNvPr>
          <p:cNvSpPr>
            <a:spLocks noGrp="1"/>
          </p:cNvSpPr>
          <p:nvPr>
            <p:ph type="body" sz="quarter" idx="21" hasCustomPrompt="1"/>
          </p:nvPr>
        </p:nvSpPr>
        <p:spPr>
          <a:xfrm>
            <a:off x="6080125" y="3785235"/>
            <a:ext cx="2743200" cy="2205990"/>
          </a:xfrm>
        </p:spPr>
        <p:txBody>
          <a:bodyPr>
            <a:noAutofit/>
          </a:bodyPr>
          <a:lstStyle>
            <a:lvl1pPr marL="0" indent="0">
              <a:buNone/>
              <a:defRPr sz="1800">
                <a:solidFill>
                  <a:schemeClr val="bg1"/>
                </a:solidFill>
              </a:defRPr>
            </a:lvl1pPr>
          </a:lstStyle>
          <a:p>
            <a:r>
              <a:rPr lang="en-US">
                <a:effectLst/>
                <a:latin typeface="Calibri Light" panose="020F0302020204030204" pitchFamily="34" charset="0"/>
              </a:rPr>
              <a:t>Subheading goes here</a:t>
            </a:r>
          </a:p>
          <a:p>
            <a:r>
              <a:rPr lang="en-US">
                <a:effectLst/>
                <a:latin typeface="Calibri Light" panose="020F0302020204030204" pitchFamily="34" charset="0"/>
              </a:rPr>
              <a:t>This is body copy. Lorem ipsum dolor sit </a:t>
            </a:r>
            <a:r>
              <a:rPr lang="en-US" err="1">
                <a:effectLst/>
                <a:latin typeface="Calibri Light" panose="020F0302020204030204" pitchFamily="34" charset="0"/>
              </a:rPr>
              <a:t>amet</a:t>
            </a:r>
            <a:r>
              <a:rPr lang="en-US">
                <a:effectLst/>
                <a:latin typeface="Calibri Light" panose="020F0302020204030204" pitchFamily="34" charset="0"/>
              </a:rPr>
              <a:t>, </a:t>
            </a:r>
            <a:r>
              <a:rPr lang="en-US" err="1">
                <a:effectLst/>
                <a:latin typeface="Calibri Light" panose="020F0302020204030204" pitchFamily="34" charset="0"/>
              </a:rPr>
              <a:t>consectetur</a:t>
            </a:r>
            <a:r>
              <a:rPr lang="en-US">
                <a:effectLst/>
                <a:latin typeface="Calibri Light" panose="020F0302020204030204" pitchFamily="34" charset="0"/>
              </a:rPr>
              <a:t> </a:t>
            </a:r>
            <a:r>
              <a:rPr lang="en-US" err="1">
                <a:effectLst/>
                <a:latin typeface="Calibri Light" panose="020F0302020204030204" pitchFamily="34" charset="0"/>
              </a:rPr>
              <a:t>adipis</a:t>
            </a:r>
            <a:r>
              <a:rPr lang="en-US">
                <a:effectLst/>
                <a:latin typeface="Calibri Light" panose="020F0302020204030204" pitchFamily="34" charset="0"/>
              </a:rPr>
              <a:t> </a:t>
            </a:r>
            <a:r>
              <a:rPr lang="en-US" err="1">
                <a:effectLst/>
                <a:latin typeface="Calibri Light" panose="020F0302020204030204" pitchFamily="34" charset="0"/>
              </a:rPr>
              <a:t>cing</a:t>
            </a:r>
            <a:r>
              <a:rPr lang="en-US">
                <a:effectLst/>
                <a:latin typeface="Calibri Light" panose="020F0302020204030204" pitchFamily="34" charset="0"/>
              </a:rPr>
              <a:t> </a:t>
            </a:r>
            <a:r>
              <a:rPr lang="en-US" err="1">
                <a:effectLst/>
                <a:latin typeface="Calibri Light" panose="020F0302020204030204" pitchFamily="34" charset="0"/>
              </a:rPr>
              <a:t>elit</a:t>
            </a:r>
            <a:r>
              <a:rPr lang="en-US">
                <a:effectLst/>
                <a:latin typeface="Calibri Light" panose="020F0302020204030204" pitchFamily="34" charset="0"/>
              </a:rPr>
              <a:t>. Maecenas id </a:t>
            </a:r>
            <a:r>
              <a:rPr lang="en-US" err="1">
                <a:effectLst/>
                <a:latin typeface="Calibri Light" panose="020F0302020204030204" pitchFamily="34" charset="0"/>
              </a:rPr>
              <a:t>vulputate</a:t>
            </a:r>
            <a:r>
              <a:rPr lang="en-US">
                <a:effectLst/>
                <a:latin typeface="Calibri Light" panose="020F0302020204030204" pitchFamily="34" charset="0"/>
              </a:rPr>
              <a:t> </a:t>
            </a:r>
            <a:r>
              <a:rPr lang="en-US" err="1">
                <a:effectLst/>
                <a:latin typeface="Calibri Light" panose="020F0302020204030204" pitchFamily="34" charset="0"/>
              </a:rPr>
              <a:t>turpis</a:t>
            </a:r>
            <a:r>
              <a:rPr lang="en-US">
                <a:effectLst/>
                <a:latin typeface="Calibri Light" panose="020F0302020204030204" pitchFamily="34" charset="0"/>
              </a:rPr>
              <a:t>. Gravida </a:t>
            </a:r>
            <a:r>
              <a:rPr lang="en-US" err="1">
                <a:effectLst/>
                <a:latin typeface="Calibri Light" panose="020F0302020204030204" pitchFamily="34" charset="0"/>
              </a:rPr>
              <a:t>leo</a:t>
            </a:r>
            <a:r>
              <a:rPr lang="en-US">
                <a:effectLst/>
                <a:latin typeface="Calibri Light" panose="020F0302020204030204" pitchFamily="34" charset="0"/>
              </a:rPr>
              <a:t> ac </a:t>
            </a:r>
            <a:r>
              <a:rPr lang="en-US" err="1">
                <a:effectLst/>
                <a:latin typeface="Calibri Light" panose="020F0302020204030204" pitchFamily="34" charset="0"/>
              </a:rPr>
              <a:t>sapien</a:t>
            </a:r>
            <a:r>
              <a:rPr lang="en-US">
                <a:effectLst/>
                <a:latin typeface="Calibri Light" panose="020F0302020204030204" pitchFamily="34" charset="0"/>
              </a:rPr>
              <a:t> convallis, </a:t>
            </a:r>
            <a:r>
              <a:rPr lang="en-US" err="1">
                <a:effectLst/>
                <a:latin typeface="Calibri Light" panose="020F0302020204030204" pitchFamily="34" charset="0"/>
              </a:rPr>
              <a:t>sodales</a:t>
            </a:r>
            <a:r>
              <a:rPr lang="en-US">
                <a:effectLst/>
                <a:latin typeface="Calibri Light" panose="020F0302020204030204" pitchFamily="34" charset="0"/>
              </a:rPr>
              <a:t> eros.</a:t>
            </a:r>
          </a:p>
        </p:txBody>
      </p:sp>
    </p:spTree>
    <p:extLst>
      <p:ext uri="{BB962C8B-B14F-4D97-AF65-F5344CB8AC3E}">
        <p14:creationId xmlns:p14="http://schemas.microsoft.com/office/powerpoint/2010/main" val="42469578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Divider - Poppy">
    <p:bg>
      <p:bgPr>
        <a:solidFill>
          <a:schemeClr val="accent5"/>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A68484C-AC53-310A-3E63-11563691DA99}"/>
              </a:ext>
            </a:extLst>
          </p:cNvPr>
          <p:cNvPicPr>
            <a:picLocks noChangeAspect="1"/>
          </p:cNvPicPr>
          <p:nvPr userDrawn="1"/>
        </p:nvPicPr>
        <p:blipFill>
          <a:blip r:embed="rId2">
            <a:alphaModFix amt="85000"/>
          </a:blip>
          <a:stretch>
            <a:fillRect/>
          </a:stretch>
        </p:blipFill>
        <p:spPr>
          <a:xfrm>
            <a:off x="1" y="0"/>
            <a:ext cx="3215261" cy="6858000"/>
          </a:xfrm>
          <a:prstGeom prst="rect">
            <a:avLst/>
          </a:prstGeom>
        </p:spPr>
      </p:pic>
      <p:sp>
        <p:nvSpPr>
          <p:cNvPr id="3" name="Text Placeholder 2"/>
          <p:cNvSpPr>
            <a:spLocks noGrp="1"/>
          </p:cNvSpPr>
          <p:nvPr>
            <p:ph type="body" idx="1" hasCustomPrompt="1"/>
          </p:nvPr>
        </p:nvSpPr>
        <p:spPr>
          <a:xfrm>
            <a:off x="1363133" y="4761241"/>
            <a:ext cx="5960019" cy="1154530"/>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subheading (optional) </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2346959"/>
            <a:ext cx="7479792" cy="2213879"/>
          </a:xfrm>
        </p:spPr>
        <p:txBody>
          <a:bodyPr anchor="t" anchorCtr="0"/>
          <a:lstStyle>
            <a:lvl1pPr algn="l">
              <a:defRPr sz="4500">
                <a:solidFill>
                  <a:schemeClr val="bg1"/>
                </a:solidFill>
              </a:defRPr>
            </a:lvl1pPr>
          </a:lstStyle>
          <a:p>
            <a:r>
              <a:rPr lang="en-US"/>
              <a:t>Divider slide header</a:t>
            </a:r>
            <a:br>
              <a:rPr lang="en-US"/>
            </a:br>
            <a:r>
              <a:rPr lang="en-US"/>
              <a:t>title goes here, this is about main subject</a:t>
            </a:r>
          </a:p>
        </p:txBody>
      </p:sp>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39853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Divider - Illuminating (Dark)">
    <p:bg>
      <p:bgPr>
        <a:solidFill>
          <a:srgbClr val="FEC51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FF3D13-25FB-D093-39D3-F46A232C0112}"/>
              </a:ext>
            </a:extLst>
          </p:cNvPr>
          <p:cNvPicPr>
            <a:picLocks noChangeAspect="1"/>
          </p:cNvPicPr>
          <p:nvPr userDrawn="1"/>
        </p:nvPicPr>
        <p:blipFill>
          <a:blip r:embed="rId2">
            <a:alphaModFix amt="70000"/>
          </a:blip>
          <a:srcRect/>
          <a:stretch/>
        </p:blipFill>
        <p:spPr>
          <a:xfrm>
            <a:off x="0" y="0"/>
            <a:ext cx="3215260" cy="6858000"/>
          </a:xfrm>
          <a:prstGeom prst="rect">
            <a:avLst/>
          </a:prstGeom>
        </p:spPr>
      </p:pic>
      <p:sp>
        <p:nvSpPr>
          <p:cNvPr id="3" name="Text Placeholder 2"/>
          <p:cNvSpPr>
            <a:spLocks noGrp="1"/>
          </p:cNvSpPr>
          <p:nvPr>
            <p:ph type="body" idx="1" hasCustomPrompt="1"/>
          </p:nvPr>
        </p:nvSpPr>
        <p:spPr>
          <a:xfrm>
            <a:off x="1363133" y="4761241"/>
            <a:ext cx="5960019" cy="1154530"/>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subheading (optional) </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2346959"/>
            <a:ext cx="7479792" cy="2213879"/>
          </a:xfrm>
        </p:spPr>
        <p:txBody>
          <a:bodyPr anchor="t" anchorCtr="0"/>
          <a:lstStyle>
            <a:lvl1pPr algn="l">
              <a:defRPr sz="4500">
                <a:solidFill>
                  <a:schemeClr val="bg1"/>
                </a:solidFill>
              </a:defRPr>
            </a:lvl1pPr>
          </a:lstStyle>
          <a:p>
            <a:r>
              <a:rPr lang="en-US"/>
              <a:t>Divider slide header</a:t>
            </a:r>
            <a:br>
              <a:rPr lang="en-US"/>
            </a:br>
            <a:r>
              <a:rPr lang="en-US"/>
              <a:t>title goes here, this is about main subject</a:t>
            </a:r>
          </a:p>
        </p:txBody>
      </p:sp>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554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Divider - Palo Verde">
    <p:bg>
      <p:bgPr>
        <a:solidFill>
          <a:schemeClr val="accent4"/>
        </a:solidFill>
        <a:effectLst/>
      </p:bgPr>
    </p:bg>
    <p:spTree>
      <p:nvGrpSpPr>
        <p:cNvPr id="1" name=""/>
        <p:cNvGrpSpPr/>
        <p:nvPr/>
      </p:nvGrpSpPr>
      <p:grpSpPr>
        <a:xfrm>
          <a:off x="0" y="0"/>
          <a:ext cx="0" cy="0"/>
          <a:chOff x="0" y="0"/>
          <a:chExt cx="0" cy="0"/>
        </a:xfrm>
      </p:grpSpPr>
      <p:pic>
        <p:nvPicPr>
          <p:cNvPr id="4" name="Picture 3" descr="Background pattern&#10;&#10;Description automatically generated">
            <a:extLst>
              <a:ext uri="{FF2B5EF4-FFF2-40B4-BE49-F238E27FC236}">
                <a16:creationId xmlns:a16="http://schemas.microsoft.com/office/drawing/2014/main" id="{CE173C3A-5C98-54E9-53FC-C33B2FF433F0}"/>
              </a:ext>
            </a:extLst>
          </p:cNvPr>
          <p:cNvPicPr>
            <a:picLocks noChangeAspect="1"/>
          </p:cNvPicPr>
          <p:nvPr userDrawn="1"/>
        </p:nvPicPr>
        <p:blipFill>
          <a:blip r:embed="rId2">
            <a:alphaModFix amt="70000"/>
          </a:blip>
          <a:stretch>
            <a:fillRect/>
          </a:stretch>
        </p:blipFill>
        <p:spPr>
          <a:xfrm>
            <a:off x="1" y="0"/>
            <a:ext cx="3215261" cy="6858000"/>
          </a:xfrm>
          <a:prstGeom prst="rect">
            <a:avLst/>
          </a:prstGeom>
        </p:spPr>
      </p:pic>
      <p:sp>
        <p:nvSpPr>
          <p:cNvPr id="3" name="Text Placeholder 2"/>
          <p:cNvSpPr>
            <a:spLocks noGrp="1"/>
          </p:cNvSpPr>
          <p:nvPr>
            <p:ph type="body" idx="1" hasCustomPrompt="1"/>
          </p:nvPr>
        </p:nvSpPr>
        <p:spPr>
          <a:xfrm>
            <a:off x="1363133" y="4761241"/>
            <a:ext cx="5960019" cy="1154530"/>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subheading (optional) </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2346959"/>
            <a:ext cx="7479792" cy="2213879"/>
          </a:xfrm>
        </p:spPr>
        <p:txBody>
          <a:bodyPr anchor="t" anchorCtr="0"/>
          <a:lstStyle>
            <a:lvl1pPr algn="l">
              <a:defRPr sz="4500">
                <a:solidFill>
                  <a:schemeClr val="bg1"/>
                </a:solidFill>
              </a:defRPr>
            </a:lvl1pPr>
          </a:lstStyle>
          <a:p>
            <a:r>
              <a:rPr lang="en-US"/>
              <a:t>Divider slide header</a:t>
            </a:r>
            <a:br>
              <a:rPr lang="en-US"/>
            </a:br>
            <a:r>
              <a:rPr lang="en-US"/>
              <a:t>title goes here, this is about main subject</a:t>
            </a:r>
          </a:p>
        </p:txBody>
      </p:sp>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01699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Divider - Sky">
    <p:bg>
      <p:bgPr>
        <a:solidFill>
          <a:srgbClr val="4298B5"/>
        </a:solidFill>
        <a:effectLst/>
      </p:bgPr>
    </p:bg>
    <p:spTree>
      <p:nvGrpSpPr>
        <p:cNvPr id="1" name=""/>
        <p:cNvGrpSpPr/>
        <p:nvPr/>
      </p:nvGrpSpPr>
      <p:grpSpPr>
        <a:xfrm>
          <a:off x="0" y="0"/>
          <a:ext cx="0" cy="0"/>
          <a:chOff x="0" y="0"/>
          <a:chExt cx="0" cy="0"/>
        </a:xfrm>
      </p:grpSpPr>
      <p:pic>
        <p:nvPicPr>
          <p:cNvPr id="4" name="Picture 3" descr="Background pattern&#10;&#10;Description automatically generated with low confidence">
            <a:extLst>
              <a:ext uri="{FF2B5EF4-FFF2-40B4-BE49-F238E27FC236}">
                <a16:creationId xmlns:a16="http://schemas.microsoft.com/office/drawing/2014/main" id="{A87BB1C2-25D1-C630-D541-D13D26A4F685}"/>
              </a:ext>
            </a:extLst>
          </p:cNvPr>
          <p:cNvPicPr>
            <a:picLocks noChangeAspect="1"/>
          </p:cNvPicPr>
          <p:nvPr userDrawn="1"/>
        </p:nvPicPr>
        <p:blipFill>
          <a:blip r:embed="rId2">
            <a:alphaModFix amt="70000"/>
          </a:blip>
          <a:stretch>
            <a:fillRect/>
          </a:stretch>
        </p:blipFill>
        <p:spPr>
          <a:xfrm>
            <a:off x="1" y="0"/>
            <a:ext cx="3215261" cy="6858000"/>
          </a:xfrm>
          <a:prstGeom prst="rect">
            <a:avLst/>
          </a:prstGeom>
        </p:spPr>
      </p:pic>
      <p:sp>
        <p:nvSpPr>
          <p:cNvPr id="3" name="Text Placeholder 2"/>
          <p:cNvSpPr>
            <a:spLocks noGrp="1"/>
          </p:cNvSpPr>
          <p:nvPr>
            <p:ph type="body" idx="1" hasCustomPrompt="1"/>
          </p:nvPr>
        </p:nvSpPr>
        <p:spPr>
          <a:xfrm>
            <a:off x="1363133" y="4761241"/>
            <a:ext cx="5960019" cy="1154530"/>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subheading (optional) </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2346959"/>
            <a:ext cx="7479792" cy="2213879"/>
          </a:xfrm>
        </p:spPr>
        <p:txBody>
          <a:bodyPr anchor="t" anchorCtr="0"/>
          <a:lstStyle>
            <a:lvl1pPr algn="l">
              <a:defRPr sz="4500">
                <a:solidFill>
                  <a:schemeClr val="bg1"/>
                </a:solidFill>
              </a:defRPr>
            </a:lvl1pPr>
          </a:lstStyle>
          <a:p>
            <a:r>
              <a:rPr lang="en-US"/>
              <a:t>Divider slide header</a:t>
            </a:r>
            <a:br>
              <a:rPr lang="en-US"/>
            </a:br>
            <a:r>
              <a:rPr lang="en-US"/>
              <a:t>title goes here, this is about main subject</a:t>
            </a:r>
          </a:p>
        </p:txBody>
      </p:sp>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02644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Divider - Plum">
    <p:bg>
      <p:bgPr>
        <a:solidFill>
          <a:schemeClr val="accent3"/>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9B1620-33A2-EB92-1A78-56D0FCB9B5B6}"/>
              </a:ext>
            </a:extLst>
          </p:cNvPr>
          <p:cNvPicPr>
            <a:picLocks noChangeAspect="1"/>
          </p:cNvPicPr>
          <p:nvPr userDrawn="1"/>
        </p:nvPicPr>
        <p:blipFill>
          <a:blip r:embed="rId2"/>
          <a:srcRect/>
          <a:stretch/>
        </p:blipFill>
        <p:spPr>
          <a:xfrm>
            <a:off x="0" y="0"/>
            <a:ext cx="3215260" cy="6858000"/>
          </a:xfrm>
          <a:prstGeom prst="rect">
            <a:avLst/>
          </a:prstGeom>
        </p:spPr>
      </p:pic>
      <p:sp>
        <p:nvSpPr>
          <p:cNvPr id="3" name="Text Placeholder 2"/>
          <p:cNvSpPr>
            <a:spLocks noGrp="1"/>
          </p:cNvSpPr>
          <p:nvPr>
            <p:ph type="body" idx="1" hasCustomPrompt="1"/>
          </p:nvPr>
        </p:nvSpPr>
        <p:spPr>
          <a:xfrm>
            <a:off x="1363133" y="4761241"/>
            <a:ext cx="5960019" cy="1154530"/>
          </a:xfrm>
        </p:spPr>
        <p:txBody>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subheading (optional) </a:t>
            </a:r>
          </a:p>
        </p:txBody>
      </p:sp>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2346959"/>
            <a:ext cx="7479792" cy="2213879"/>
          </a:xfrm>
        </p:spPr>
        <p:txBody>
          <a:bodyPr anchor="t" anchorCtr="0"/>
          <a:lstStyle>
            <a:lvl1pPr algn="l">
              <a:defRPr sz="4500">
                <a:solidFill>
                  <a:schemeClr val="bg1"/>
                </a:solidFill>
              </a:defRPr>
            </a:lvl1pPr>
          </a:lstStyle>
          <a:p>
            <a:r>
              <a:rPr lang="en-US"/>
              <a:t>Divider slide header</a:t>
            </a:r>
            <a:br>
              <a:rPr lang="en-US"/>
            </a:br>
            <a:r>
              <a:rPr lang="en-US"/>
              <a:t>title goes here, this is about main subject</a:t>
            </a:r>
          </a:p>
        </p:txBody>
      </p:sp>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82763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Divider - Thank You">
    <p:bg>
      <p:bgPr>
        <a:solidFill>
          <a:srgbClr val="53565A"/>
        </a:solidFill>
        <a:effectLst/>
      </p:bgPr>
    </p:bg>
    <p:spTree>
      <p:nvGrpSpPr>
        <p:cNvPr id="1" name=""/>
        <p:cNvGrpSpPr/>
        <p:nvPr/>
      </p:nvGrpSpPr>
      <p:grpSpPr>
        <a:xfrm>
          <a:off x="0" y="0"/>
          <a:ext cx="0" cy="0"/>
          <a:chOff x="0" y="0"/>
          <a:chExt cx="0" cy="0"/>
        </a:xfrm>
      </p:grpSpPr>
      <p:pic>
        <p:nvPicPr>
          <p:cNvPr id="2" name="Picture 1" descr="Background pattern&#10;&#10;Description automatically generated">
            <a:extLst>
              <a:ext uri="{FF2B5EF4-FFF2-40B4-BE49-F238E27FC236}">
                <a16:creationId xmlns:a16="http://schemas.microsoft.com/office/drawing/2014/main" id="{65630BED-1E98-0CEF-3896-D0DA0B0CA961}"/>
              </a:ext>
            </a:extLst>
          </p:cNvPr>
          <p:cNvPicPr>
            <a:picLocks noChangeAspect="1"/>
          </p:cNvPicPr>
          <p:nvPr userDrawn="1"/>
        </p:nvPicPr>
        <p:blipFill>
          <a:blip r:embed="rId2">
            <a:alphaModFix amt="70000"/>
            <a:extLst>
              <a:ext uri="{BEBA8EAE-BF5A-486C-A8C5-ECC9F3942E4B}">
                <a14:imgProps xmlns:a14="http://schemas.microsoft.com/office/drawing/2010/main">
                  <a14:imgLayer r:embed="rId3">
                    <a14:imgEffect>
                      <a14:colorTemperature colorTemp="5900"/>
                    </a14:imgEffect>
                    <a14:imgEffect>
                      <a14:saturation sat="0"/>
                    </a14:imgEffect>
                  </a14:imgLayer>
                </a14:imgProps>
              </a:ext>
            </a:extLst>
          </a:blip>
          <a:stretch>
            <a:fillRect/>
          </a:stretch>
        </p:blipFill>
        <p:spPr>
          <a:xfrm>
            <a:off x="1" y="0"/>
            <a:ext cx="3215261" cy="6858000"/>
          </a:xfrm>
          <a:prstGeom prst="rect">
            <a:avLst/>
          </a:prstGeom>
        </p:spPr>
      </p:pic>
      <p:sp>
        <p:nvSpPr>
          <p:cNvPr id="6" name="Slide Number Placeholder 5"/>
          <p:cNvSpPr>
            <a:spLocks noGrp="1"/>
          </p:cNvSpPr>
          <p:nvPr>
            <p:ph type="sldNum" sz="quarter" idx="12"/>
          </p:nvPr>
        </p:nvSpPr>
        <p:spPr>
          <a:xfrm>
            <a:off x="6766560" y="6356352"/>
            <a:ext cx="2057400" cy="365125"/>
          </a:xfrm>
          <a:prstGeom prst="rect">
            <a:avLst/>
          </a:prstGeom>
        </p:spPr>
        <p:txBody>
          <a:bodyPr/>
          <a:lstStyle>
            <a:lvl1pPr>
              <a:defRPr>
                <a:solidFill>
                  <a:schemeClr val="bg1"/>
                </a:solidFill>
              </a:defRPr>
            </a:lvl1pPr>
          </a:lstStyle>
          <a:p>
            <a:fld id="{177CE274-8713-884F-B04F-B6B90AF41963}" type="slidenum">
              <a:rPr lang="en-US" smtClean="0"/>
              <a:pPr/>
              <a:t>‹#›</a:t>
            </a:fld>
            <a:endParaRPr lang="en-US"/>
          </a:p>
        </p:txBody>
      </p:sp>
      <p:sp>
        <p:nvSpPr>
          <p:cNvPr id="8" name="Title 1">
            <a:extLst>
              <a:ext uri="{FF2B5EF4-FFF2-40B4-BE49-F238E27FC236}">
                <a16:creationId xmlns:a16="http://schemas.microsoft.com/office/drawing/2014/main" id="{10ACF870-2F5D-892A-9CA1-99944B31E66C}"/>
              </a:ext>
            </a:extLst>
          </p:cNvPr>
          <p:cNvSpPr>
            <a:spLocks noGrp="1"/>
          </p:cNvSpPr>
          <p:nvPr>
            <p:ph type="ctrTitle" hasCustomPrompt="1"/>
          </p:nvPr>
        </p:nvSpPr>
        <p:spPr>
          <a:xfrm>
            <a:off x="1363132" y="3958451"/>
            <a:ext cx="7479792" cy="2213879"/>
          </a:xfrm>
        </p:spPr>
        <p:txBody>
          <a:bodyPr anchor="b" anchorCtr="0"/>
          <a:lstStyle>
            <a:lvl1pPr algn="r">
              <a:defRPr sz="4500">
                <a:solidFill>
                  <a:schemeClr val="bg1"/>
                </a:solidFill>
              </a:defRPr>
            </a:lvl1pPr>
          </a:lstStyle>
          <a:p>
            <a:r>
              <a:rPr lang="en-US"/>
              <a:t>Thank You</a:t>
            </a:r>
          </a:p>
        </p:txBody>
      </p:sp>
      <p:pic>
        <p:nvPicPr>
          <p:cNvPr id="7" name="Picture 6">
            <a:extLst>
              <a:ext uri="{FF2B5EF4-FFF2-40B4-BE49-F238E27FC236}">
                <a16:creationId xmlns:a16="http://schemas.microsoft.com/office/drawing/2014/main" id="{4E48C632-C05E-CB25-DBC6-9EB32E637938}"/>
              </a:ext>
            </a:extLst>
          </p:cNvPr>
          <p:cNvPicPr>
            <a:picLocks noChangeAspect="1"/>
          </p:cNvPicPr>
          <p:nvPr userDrawn="1"/>
        </p:nvPicPr>
        <p:blipFill>
          <a:blip r:embed="rId4"/>
          <a:srcRect/>
          <a:stretch/>
        </p:blipFill>
        <p:spPr>
          <a:xfrm>
            <a:off x="313316" y="6467801"/>
            <a:ext cx="1426464" cy="206178"/>
          </a:xfrm>
          <a:prstGeom prst="rect">
            <a:avLst/>
          </a:prstGeom>
        </p:spPr>
      </p:pic>
      <p:cxnSp>
        <p:nvCxnSpPr>
          <p:cNvPr id="9" name="Straight Connector 8">
            <a:extLst>
              <a:ext uri="{FF2B5EF4-FFF2-40B4-BE49-F238E27FC236}">
                <a16:creationId xmlns:a16="http://schemas.microsoft.com/office/drawing/2014/main" id="{D6D58C70-A025-2C98-C9D6-91718259CCE9}"/>
              </a:ext>
            </a:extLst>
          </p:cNvPr>
          <p:cNvCxnSpPr>
            <a:cxnSpLocks/>
          </p:cNvCxnSpPr>
          <p:nvPr userDrawn="1"/>
        </p:nvCxnSpPr>
        <p:spPr>
          <a:xfrm>
            <a:off x="320040" y="6356351"/>
            <a:ext cx="850392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43856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a:xfrm>
            <a:off x="6766560" y="6356352"/>
            <a:ext cx="2057400" cy="365125"/>
          </a:xfrm>
          <a:prstGeom prst="rect">
            <a:avLst/>
          </a:prstGeom>
        </p:spPr>
        <p:txBody>
          <a:bodyPr/>
          <a:lstStyle/>
          <a:p>
            <a:fld id="{177CE274-8713-884F-B04F-B6B90AF41963}" type="slidenum">
              <a:rPr lang="en-US" smtClean="0"/>
              <a:t>‹#›</a:t>
            </a:fld>
            <a:endParaRPr lang="en-US"/>
          </a:p>
        </p:txBody>
      </p:sp>
    </p:spTree>
    <p:extLst>
      <p:ext uri="{BB962C8B-B14F-4D97-AF65-F5344CB8AC3E}">
        <p14:creationId xmlns:p14="http://schemas.microsoft.com/office/powerpoint/2010/main" val="28843683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766560" y="6356352"/>
            <a:ext cx="2057400" cy="365125"/>
          </a:xfrm>
          <a:prstGeom prst="rect">
            <a:avLst/>
          </a:prstGeom>
        </p:spPr>
        <p:txBody>
          <a:bodyPr/>
          <a:lstStyle/>
          <a:p>
            <a:fld id="{177CE274-8713-884F-B04F-B6B90AF41963}" type="slidenum">
              <a:rPr lang="en-US" smtClean="0"/>
              <a:t>‹#›</a:t>
            </a:fld>
            <a:endParaRPr lang="en-US"/>
          </a:p>
        </p:txBody>
      </p:sp>
    </p:spTree>
    <p:extLst>
      <p:ext uri="{BB962C8B-B14F-4D97-AF65-F5344CB8AC3E}">
        <p14:creationId xmlns:p14="http://schemas.microsoft.com/office/powerpoint/2010/main" val="5949175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2667"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333"/>
            </a:lvl1pPr>
            <a:lvl2pPr>
              <a:defRPr sz="2000"/>
            </a:lvl2pPr>
            <a:lvl3pPr>
              <a:defRPr sz="1667"/>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795431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12"/>
        <p:cNvGrpSpPr/>
        <p:nvPr/>
      </p:nvGrpSpPr>
      <p:grpSpPr>
        <a:xfrm>
          <a:off x="0" y="0"/>
          <a:ext cx="0" cy="0"/>
          <a:chOff x="0" y="0"/>
          <a:chExt cx="0" cy="0"/>
        </a:xfrm>
      </p:grpSpPr>
    </p:spTree>
    <p:extLst>
      <p:ext uri="{BB962C8B-B14F-4D97-AF65-F5344CB8AC3E}">
        <p14:creationId xmlns:p14="http://schemas.microsoft.com/office/powerpoint/2010/main" val="317189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1_TitleSlide">
  <p:cSld name="1_TitleSlide">
    <p:bg>
      <p:bgPr>
        <a:solidFill>
          <a:schemeClr val="dk1"/>
        </a:solidFill>
        <a:effectLst/>
      </p:bgPr>
    </p:bg>
    <p:spTree>
      <p:nvGrpSpPr>
        <p:cNvPr id="1" name="Shape 13"/>
        <p:cNvGrpSpPr/>
        <p:nvPr/>
      </p:nvGrpSpPr>
      <p:grpSpPr>
        <a:xfrm>
          <a:off x="0" y="0"/>
          <a:ext cx="0" cy="0"/>
          <a:chOff x="0" y="0"/>
          <a:chExt cx="0" cy="0"/>
        </a:xfrm>
      </p:grpSpPr>
      <p:sp>
        <p:nvSpPr>
          <p:cNvPr id="14" name="Google Shape;14;p10"/>
          <p:cNvSpPr txBox="1">
            <a:spLocks noGrp="1"/>
          </p:cNvSpPr>
          <p:nvPr>
            <p:ph type="ctrTitle"/>
          </p:nvPr>
        </p:nvSpPr>
        <p:spPr>
          <a:xfrm>
            <a:off x="473529" y="1122363"/>
            <a:ext cx="4572605" cy="203852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Arial"/>
              <a:buNone/>
              <a:defRPr sz="45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10"/>
          <p:cNvSpPr txBox="1">
            <a:spLocks noGrp="1"/>
          </p:cNvSpPr>
          <p:nvPr>
            <p:ph type="subTitle" idx="1"/>
          </p:nvPr>
        </p:nvSpPr>
        <p:spPr>
          <a:xfrm>
            <a:off x="473529" y="3376260"/>
            <a:ext cx="4572605" cy="1655762"/>
          </a:xfrm>
          <a:prstGeom prst="rect">
            <a:avLst/>
          </a:prstGeom>
          <a:noFill/>
          <a:ln>
            <a:noFill/>
          </a:ln>
        </p:spPr>
        <p:txBody>
          <a:bodyPr spcFirstLastPara="1" wrap="square" lIns="91425" tIns="45700" rIns="91425" bIns="45700" anchor="t" anchorCtr="0">
            <a:normAutofit/>
          </a:bodyPr>
          <a:lstStyle>
            <a:lvl1pPr lvl="0" algn="l">
              <a:lnSpc>
                <a:spcPct val="90000"/>
              </a:lnSpc>
              <a:spcBef>
                <a:spcPts val="750"/>
              </a:spcBef>
              <a:spcAft>
                <a:spcPts val="0"/>
              </a:spcAft>
              <a:buClr>
                <a:schemeClr val="lt1"/>
              </a:buClr>
              <a:buSzPts val="2400"/>
              <a:buNone/>
              <a:defRPr sz="1800">
                <a:latin typeface="Arial"/>
                <a:ea typeface="Arial"/>
                <a:cs typeface="Arial"/>
                <a:sym typeface="Arial"/>
              </a:defRPr>
            </a:lvl1pPr>
            <a:lvl2pPr lvl="1" algn="ctr">
              <a:lnSpc>
                <a:spcPct val="90000"/>
              </a:lnSpc>
              <a:spcBef>
                <a:spcPts val="375"/>
              </a:spcBef>
              <a:spcAft>
                <a:spcPts val="0"/>
              </a:spcAft>
              <a:buClr>
                <a:schemeClr val="lt1"/>
              </a:buClr>
              <a:buSzPts val="2000"/>
              <a:buNone/>
              <a:defRPr sz="1500"/>
            </a:lvl2pPr>
            <a:lvl3pPr lvl="2" algn="ctr">
              <a:lnSpc>
                <a:spcPct val="90000"/>
              </a:lnSpc>
              <a:spcBef>
                <a:spcPts val="375"/>
              </a:spcBef>
              <a:spcAft>
                <a:spcPts val="0"/>
              </a:spcAft>
              <a:buClr>
                <a:schemeClr val="lt1"/>
              </a:buClr>
              <a:buSzPts val="1800"/>
              <a:buNone/>
              <a:defRPr sz="1350"/>
            </a:lvl3pPr>
            <a:lvl4pPr lvl="3" algn="ctr">
              <a:lnSpc>
                <a:spcPct val="90000"/>
              </a:lnSpc>
              <a:spcBef>
                <a:spcPts val="375"/>
              </a:spcBef>
              <a:spcAft>
                <a:spcPts val="0"/>
              </a:spcAft>
              <a:buClr>
                <a:schemeClr val="lt1"/>
              </a:buClr>
              <a:buSzPts val="1600"/>
              <a:buNone/>
              <a:defRPr sz="1200"/>
            </a:lvl4pPr>
            <a:lvl5pPr lvl="4" algn="ctr">
              <a:lnSpc>
                <a:spcPct val="90000"/>
              </a:lnSpc>
              <a:spcBef>
                <a:spcPts val="375"/>
              </a:spcBef>
              <a:spcAft>
                <a:spcPts val="0"/>
              </a:spcAft>
              <a:buClr>
                <a:schemeClr val="lt1"/>
              </a:buClr>
              <a:buSzPts val="1600"/>
              <a:buNone/>
              <a:defRPr sz="1200"/>
            </a:lvl5pPr>
            <a:lvl6pPr lvl="5" algn="ctr">
              <a:lnSpc>
                <a:spcPct val="90000"/>
              </a:lnSpc>
              <a:spcBef>
                <a:spcPts val="375"/>
              </a:spcBef>
              <a:spcAft>
                <a:spcPts val="0"/>
              </a:spcAft>
              <a:buClr>
                <a:schemeClr val="lt1"/>
              </a:buClr>
              <a:buSzPts val="1600"/>
              <a:buNone/>
              <a:defRPr sz="1200"/>
            </a:lvl6pPr>
            <a:lvl7pPr lvl="6" algn="ctr">
              <a:lnSpc>
                <a:spcPct val="90000"/>
              </a:lnSpc>
              <a:spcBef>
                <a:spcPts val="375"/>
              </a:spcBef>
              <a:spcAft>
                <a:spcPts val="0"/>
              </a:spcAft>
              <a:buClr>
                <a:schemeClr val="lt1"/>
              </a:buClr>
              <a:buSzPts val="1600"/>
              <a:buNone/>
              <a:defRPr sz="1200"/>
            </a:lvl7pPr>
            <a:lvl8pPr lvl="7" algn="ctr">
              <a:lnSpc>
                <a:spcPct val="90000"/>
              </a:lnSpc>
              <a:spcBef>
                <a:spcPts val="375"/>
              </a:spcBef>
              <a:spcAft>
                <a:spcPts val="0"/>
              </a:spcAft>
              <a:buClr>
                <a:schemeClr val="lt1"/>
              </a:buClr>
              <a:buSzPts val="1600"/>
              <a:buNone/>
              <a:defRPr sz="1200"/>
            </a:lvl8pPr>
            <a:lvl9pPr lvl="8" algn="ctr">
              <a:lnSpc>
                <a:spcPct val="90000"/>
              </a:lnSpc>
              <a:spcBef>
                <a:spcPts val="375"/>
              </a:spcBef>
              <a:spcAft>
                <a:spcPts val="0"/>
              </a:spcAft>
              <a:buClr>
                <a:schemeClr val="lt1"/>
              </a:buClr>
              <a:buSzPts val="1600"/>
              <a:buNone/>
              <a:defRPr sz="1200"/>
            </a:lvl9pPr>
          </a:lstStyle>
          <a:p>
            <a:endParaRPr/>
          </a:p>
        </p:txBody>
      </p:sp>
      <p:pic>
        <p:nvPicPr>
          <p:cNvPr id="16" name="Google Shape;16;p10"/>
          <p:cNvPicPr preferRelativeResize="0"/>
          <p:nvPr/>
        </p:nvPicPr>
        <p:blipFill rotWithShape="1">
          <a:blip r:embed="rId2">
            <a:alphaModFix/>
          </a:blip>
          <a:srcRect/>
          <a:stretch/>
        </p:blipFill>
        <p:spPr>
          <a:xfrm>
            <a:off x="5046134" y="2667001"/>
            <a:ext cx="4095055" cy="4230327"/>
          </a:xfrm>
          <a:prstGeom prst="rect">
            <a:avLst/>
          </a:prstGeom>
          <a:noFill/>
          <a:ln>
            <a:noFill/>
          </a:ln>
        </p:spPr>
      </p:pic>
    </p:spTree>
    <p:extLst>
      <p:ext uri="{BB962C8B-B14F-4D97-AF65-F5344CB8AC3E}">
        <p14:creationId xmlns:p14="http://schemas.microsoft.com/office/powerpoint/2010/main" val="9859801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2_TitleSlide">
  <p:cSld name="2_TitleSlide">
    <p:bg>
      <p:bgPr>
        <a:solidFill>
          <a:schemeClr val="dk1"/>
        </a:solidFill>
        <a:effectLst/>
      </p:bgPr>
    </p:bg>
    <p:spTree>
      <p:nvGrpSpPr>
        <p:cNvPr id="1" name="Shape 17"/>
        <p:cNvGrpSpPr/>
        <p:nvPr/>
      </p:nvGrpSpPr>
      <p:grpSpPr>
        <a:xfrm>
          <a:off x="0" y="0"/>
          <a:ext cx="0" cy="0"/>
          <a:chOff x="0" y="0"/>
          <a:chExt cx="0" cy="0"/>
        </a:xfrm>
      </p:grpSpPr>
      <p:sp>
        <p:nvSpPr>
          <p:cNvPr id="18" name="Google Shape;18;p11"/>
          <p:cNvSpPr txBox="1">
            <a:spLocks noGrp="1"/>
          </p:cNvSpPr>
          <p:nvPr>
            <p:ph type="title"/>
          </p:nvPr>
        </p:nvSpPr>
        <p:spPr>
          <a:xfrm>
            <a:off x="623888" y="1709739"/>
            <a:ext cx="4368442"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1"/>
          <p:cNvSpPr txBox="1">
            <a:spLocks noGrp="1"/>
          </p:cNvSpPr>
          <p:nvPr>
            <p:ph type="body" idx="1"/>
          </p:nvPr>
        </p:nvSpPr>
        <p:spPr>
          <a:xfrm>
            <a:off x="623888" y="4589464"/>
            <a:ext cx="4368442"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2400"/>
              <a:buNone/>
              <a:defRPr sz="1800">
                <a:solidFill>
                  <a:schemeClr val="lt1"/>
                </a:solidFill>
              </a:defRPr>
            </a:lvl1pPr>
            <a:lvl2pPr marL="685800" lvl="1" indent="-171450" algn="l">
              <a:lnSpc>
                <a:spcPct val="90000"/>
              </a:lnSpc>
              <a:spcBef>
                <a:spcPts val="375"/>
              </a:spcBef>
              <a:spcAft>
                <a:spcPts val="0"/>
              </a:spcAft>
              <a:buClr>
                <a:schemeClr val="lt1"/>
              </a:buClr>
              <a:buSzPts val="2000"/>
              <a:buNone/>
              <a:defRPr sz="1500">
                <a:solidFill>
                  <a:schemeClr val="lt1"/>
                </a:solidFill>
              </a:defRPr>
            </a:lvl2pPr>
            <a:lvl3pPr marL="1028700" lvl="2" indent="-171450" algn="l">
              <a:lnSpc>
                <a:spcPct val="90000"/>
              </a:lnSpc>
              <a:spcBef>
                <a:spcPts val="375"/>
              </a:spcBef>
              <a:spcAft>
                <a:spcPts val="0"/>
              </a:spcAft>
              <a:buClr>
                <a:schemeClr val="lt1"/>
              </a:buClr>
              <a:buSzPts val="1800"/>
              <a:buNone/>
              <a:defRPr sz="1350">
                <a:solidFill>
                  <a:schemeClr val="lt1"/>
                </a:solidFill>
              </a:defRPr>
            </a:lvl3pPr>
            <a:lvl4pPr marL="1371600" lvl="3" indent="-171450" algn="l">
              <a:lnSpc>
                <a:spcPct val="90000"/>
              </a:lnSpc>
              <a:spcBef>
                <a:spcPts val="375"/>
              </a:spcBef>
              <a:spcAft>
                <a:spcPts val="0"/>
              </a:spcAft>
              <a:buClr>
                <a:schemeClr val="lt1"/>
              </a:buClr>
              <a:buSzPts val="1600"/>
              <a:buNone/>
              <a:defRPr sz="1200">
                <a:solidFill>
                  <a:schemeClr val="lt1"/>
                </a:solidFill>
              </a:defRPr>
            </a:lvl4pPr>
            <a:lvl5pPr marL="1714500" lvl="4" indent="-171450" algn="l">
              <a:lnSpc>
                <a:spcPct val="90000"/>
              </a:lnSpc>
              <a:spcBef>
                <a:spcPts val="375"/>
              </a:spcBef>
              <a:spcAft>
                <a:spcPts val="0"/>
              </a:spcAft>
              <a:buClr>
                <a:schemeClr val="lt1"/>
              </a:buClr>
              <a:buSzPts val="1600"/>
              <a:buNone/>
              <a:defRPr sz="1200">
                <a:solidFill>
                  <a:schemeClr val="lt1"/>
                </a:solidFill>
              </a:defRPr>
            </a:lvl5pPr>
            <a:lvl6pPr marL="2057400" lvl="5" indent="-171450" algn="l">
              <a:lnSpc>
                <a:spcPct val="90000"/>
              </a:lnSpc>
              <a:spcBef>
                <a:spcPts val="375"/>
              </a:spcBef>
              <a:spcAft>
                <a:spcPts val="0"/>
              </a:spcAft>
              <a:buClr>
                <a:schemeClr val="lt1"/>
              </a:buClr>
              <a:buSzPts val="1600"/>
              <a:buNone/>
              <a:defRPr sz="1200">
                <a:solidFill>
                  <a:schemeClr val="lt1"/>
                </a:solidFill>
              </a:defRPr>
            </a:lvl6pPr>
            <a:lvl7pPr marL="2400300" lvl="6" indent="-171450" algn="l">
              <a:lnSpc>
                <a:spcPct val="90000"/>
              </a:lnSpc>
              <a:spcBef>
                <a:spcPts val="375"/>
              </a:spcBef>
              <a:spcAft>
                <a:spcPts val="0"/>
              </a:spcAft>
              <a:buClr>
                <a:schemeClr val="lt1"/>
              </a:buClr>
              <a:buSzPts val="1600"/>
              <a:buNone/>
              <a:defRPr sz="1200">
                <a:solidFill>
                  <a:schemeClr val="lt1"/>
                </a:solidFill>
              </a:defRPr>
            </a:lvl7pPr>
            <a:lvl8pPr marL="2743200" lvl="7" indent="-171450" algn="l">
              <a:lnSpc>
                <a:spcPct val="90000"/>
              </a:lnSpc>
              <a:spcBef>
                <a:spcPts val="375"/>
              </a:spcBef>
              <a:spcAft>
                <a:spcPts val="0"/>
              </a:spcAft>
              <a:buClr>
                <a:schemeClr val="lt1"/>
              </a:buClr>
              <a:buSzPts val="1600"/>
              <a:buNone/>
              <a:defRPr sz="1200">
                <a:solidFill>
                  <a:schemeClr val="lt1"/>
                </a:solidFill>
              </a:defRPr>
            </a:lvl8pPr>
            <a:lvl9pPr marL="3086100" lvl="8" indent="-171450" algn="l">
              <a:lnSpc>
                <a:spcPct val="90000"/>
              </a:lnSpc>
              <a:spcBef>
                <a:spcPts val="375"/>
              </a:spcBef>
              <a:spcAft>
                <a:spcPts val="0"/>
              </a:spcAft>
              <a:buClr>
                <a:schemeClr val="lt1"/>
              </a:buClr>
              <a:buSzPts val="1600"/>
              <a:buNone/>
              <a:defRPr sz="1200">
                <a:solidFill>
                  <a:schemeClr val="lt1"/>
                </a:solidFill>
              </a:defRPr>
            </a:lvl9pPr>
          </a:lstStyle>
          <a:p>
            <a:endParaRPr/>
          </a:p>
        </p:txBody>
      </p:sp>
      <p:pic>
        <p:nvPicPr>
          <p:cNvPr id="20" name="Google Shape;20;p11"/>
          <p:cNvPicPr preferRelativeResize="0"/>
          <p:nvPr/>
        </p:nvPicPr>
        <p:blipFill rotWithShape="1">
          <a:blip r:embed="rId2">
            <a:alphaModFix/>
          </a:blip>
          <a:srcRect/>
          <a:stretch/>
        </p:blipFill>
        <p:spPr>
          <a:xfrm>
            <a:off x="5553075" y="368300"/>
            <a:ext cx="3414713" cy="6325056"/>
          </a:xfrm>
          <a:prstGeom prst="rect">
            <a:avLst/>
          </a:prstGeom>
          <a:noFill/>
          <a:ln>
            <a:noFill/>
          </a:ln>
        </p:spPr>
      </p:pic>
    </p:spTree>
    <p:extLst>
      <p:ext uri="{BB962C8B-B14F-4D97-AF65-F5344CB8AC3E}">
        <p14:creationId xmlns:p14="http://schemas.microsoft.com/office/powerpoint/2010/main" val="14188597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3_TitleSlide">
  <p:cSld name="3_TitleSlide">
    <p:bg>
      <p:bgPr>
        <a:solidFill>
          <a:schemeClr val="lt1"/>
        </a:solidFill>
        <a:effectLst/>
      </p:bgPr>
    </p:bg>
    <p:spTree>
      <p:nvGrpSpPr>
        <p:cNvPr id="1" name="Shape 21"/>
        <p:cNvGrpSpPr/>
        <p:nvPr/>
      </p:nvGrpSpPr>
      <p:grpSpPr>
        <a:xfrm>
          <a:off x="0" y="0"/>
          <a:ext cx="0" cy="0"/>
          <a:chOff x="0" y="0"/>
          <a:chExt cx="0" cy="0"/>
        </a:xfrm>
      </p:grpSpPr>
      <p:sp>
        <p:nvSpPr>
          <p:cNvPr id="22" name="Google Shape;22;p12"/>
          <p:cNvSpPr txBox="1">
            <a:spLocks noGrp="1"/>
          </p:cNvSpPr>
          <p:nvPr>
            <p:ph type="ctrTitle"/>
          </p:nvPr>
        </p:nvSpPr>
        <p:spPr>
          <a:xfrm>
            <a:off x="473529" y="1122363"/>
            <a:ext cx="4572605" cy="238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2"/>
          <p:cNvSpPr txBox="1">
            <a:spLocks noGrp="1"/>
          </p:cNvSpPr>
          <p:nvPr>
            <p:ph type="subTitle" idx="1"/>
          </p:nvPr>
        </p:nvSpPr>
        <p:spPr>
          <a:xfrm>
            <a:off x="473529" y="3602038"/>
            <a:ext cx="4572605" cy="1655762"/>
          </a:xfrm>
          <a:prstGeom prst="rect">
            <a:avLst/>
          </a:prstGeom>
          <a:noFill/>
          <a:ln>
            <a:noFill/>
          </a:ln>
        </p:spPr>
        <p:txBody>
          <a:bodyPr spcFirstLastPara="1" wrap="square" lIns="91425" tIns="45700" rIns="91425" bIns="45700" anchor="t" anchorCtr="0">
            <a:normAutofit/>
          </a:bodyPr>
          <a:lstStyle>
            <a:lvl1pPr lvl="0" algn="l">
              <a:lnSpc>
                <a:spcPct val="90000"/>
              </a:lnSpc>
              <a:spcBef>
                <a:spcPts val="750"/>
              </a:spcBef>
              <a:spcAft>
                <a:spcPts val="0"/>
              </a:spcAft>
              <a:buClr>
                <a:schemeClr val="dk1"/>
              </a:buClr>
              <a:buSzPts val="2400"/>
              <a:buNone/>
              <a:defRPr sz="1800">
                <a:latin typeface="Arial"/>
                <a:ea typeface="Arial"/>
                <a:cs typeface="Arial"/>
                <a:sym typeface="Arial"/>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pic>
        <p:nvPicPr>
          <p:cNvPr id="24" name="Google Shape;24;p12"/>
          <p:cNvPicPr preferRelativeResize="0"/>
          <p:nvPr/>
        </p:nvPicPr>
        <p:blipFill rotWithShape="1">
          <a:blip r:embed="rId2">
            <a:alphaModFix/>
          </a:blip>
          <a:srcRect/>
          <a:stretch/>
        </p:blipFill>
        <p:spPr>
          <a:xfrm>
            <a:off x="5046134" y="2654300"/>
            <a:ext cx="4105886" cy="4241516"/>
          </a:xfrm>
          <a:prstGeom prst="rect">
            <a:avLst/>
          </a:prstGeom>
          <a:noFill/>
          <a:ln>
            <a:noFill/>
          </a:ln>
        </p:spPr>
      </p:pic>
    </p:spTree>
    <p:extLst>
      <p:ext uri="{BB962C8B-B14F-4D97-AF65-F5344CB8AC3E}">
        <p14:creationId xmlns:p14="http://schemas.microsoft.com/office/powerpoint/2010/main" val="230688617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4_TitleSlide">
  <p:cSld name="4_TitleSlide">
    <p:bg>
      <p:bgPr>
        <a:solidFill>
          <a:schemeClr val="lt1"/>
        </a:solidFill>
        <a:effectLst/>
      </p:bgPr>
    </p:bg>
    <p:spTree>
      <p:nvGrpSpPr>
        <p:cNvPr id="1" name="Shape 25"/>
        <p:cNvGrpSpPr/>
        <p:nvPr/>
      </p:nvGrpSpPr>
      <p:grpSpPr>
        <a:xfrm>
          <a:off x="0" y="0"/>
          <a:ext cx="0" cy="0"/>
          <a:chOff x="0" y="0"/>
          <a:chExt cx="0" cy="0"/>
        </a:xfrm>
      </p:grpSpPr>
      <p:sp>
        <p:nvSpPr>
          <p:cNvPr id="26" name="Google Shape;26;p13"/>
          <p:cNvSpPr txBox="1">
            <a:spLocks noGrp="1"/>
          </p:cNvSpPr>
          <p:nvPr>
            <p:ph type="title"/>
          </p:nvPr>
        </p:nvSpPr>
        <p:spPr>
          <a:xfrm>
            <a:off x="623888" y="1709739"/>
            <a:ext cx="4368442"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3"/>
          <p:cNvSpPr txBox="1">
            <a:spLocks noGrp="1"/>
          </p:cNvSpPr>
          <p:nvPr>
            <p:ph type="body" idx="1"/>
          </p:nvPr>
        </p:nvSpPr>
        <p:spPr>
          <a:xfrm>
            <a:off x="623888" y="4589464"/>
            <a:ext cx="4368442"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2400"/>
              <a:buNone/>
              <a:defRPr sz="1800">
                <a:solidFill>
                  <a:schemeClr val="dk1"/>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pic>
        <p:nvPicPr>
          <p:cNvPr id="28" name="Google Shape;28;p13"/>
          <p:cNvPicPr preferRelativeResize="0"/>
          <p:nvPr/>
        </p:nvPicPr>
        <p:blipFill rotWithShape="1">
          <a:blip r:embed="rId2">
            <a:alphaModFix/>
          </a:blip>
          <a:srcRect/>
          <a:stretch/>
        </p:blipFill>
        <p:spPr>
          <a:xfrm>
            <a:off x="5553075" y="368300"/>
            <a:ext cx="3414713" cy="6325056"/>
          </a:xfrm>
          <a:prstGeom prst="rect">
            <a:avLst/>
          </a:prstGeom>
          <a:noFill/>
          <a:ln>
            <a:noFill/>
          </a:ln>
        </p:spPr>
      </p:pic>
    </p:spTree>
    <p:extLst>
      <p:ext uri="{BB962C8B-B14F-4D97-AF65-F5344CB8AC3E}">
        <p14:creationId xmlns:p14="http://schemas.microsoft.com/office/powerpoint/2010/main" val="39040257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9"/>
        <p:cNvGrpSpPr/>
        <p:nvPr/>
      </p:nvGrpSpPr>
      <p:grpSpPr>
        <a:xfrm>
          <a:off x="0" y="0"/>
          <a:ext cx="0" cy="0"/>
          <a:chOff x="0" y="0"/>
          <a:chExt cx="0" cy="0"/>
        </a:xfrm>
      </p:grpSpPr>
      <p:sp>
        <p:nvSpPr>
          <p:cNvPr id="30" name="Google Shape;30;p14"/>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31" name="Google Shape;31;p14"/>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32" name="Google Shape;32;p14"/>
          <p:cNvSpPr txBox="1">
            <a:spLocks noGrp="1"/>
          </p:cNvSpPr>
          <p:nvPr>
            <p:ph type="title"/>
          </p:nvPr>
        </p:nvSpPr>
        <p:spPr>
          <a:xfrm>
            <a:off x="628650" y="30241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33" name="Google Shape;33;p14"/>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426464071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dk1"/>
        </a:solidFill>
        <a:effectLst/>
      </p:bgPr>
    </p:bg>
    <p:spTree>
      <p:nvGrpSpPr>
        <p:cNvPr id="1" name="Shape 34"/>
        <p:cNvGrpSpPr/>
        <p:nvPr/>
      </p:nvGrpSpPr>
      <p:grpSpPr>
        <a:xfrm>
          <a:off x="0" y="0"/>
          <a:ext cx="0" cy="0"/>
          <a:chOff x="0" y="0"/>
          <a:chExt cx="0" cy="0"/>
        </a:xfrm>
      </p:grpSpPr>
      <p:sp>
        <p:nvSpPr>
          <p:cNvPr id="35" name="Google Shape;35;p15"/>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lt1"/>
              </a:buClr>
              <a:buSzPts val="1800"/>
              <a:buChar char="•"/>
              <a:defRPr/>
            </a:lvl6pPr>
            <a:lvl7pPr marL="2400300" lvl="6" indent="-257175" algn="l">
              <a:lnSpc>
                <a:spcPct val="90000"/>
              </a:lnSpc>
              <a:spcBef>
                <a:spcPts val="375"/>
              </a:spcBef>
              <a:spcAft>
                <a:spcPts val="0"/>
              </a:spcAft>
              <a:buClr>
                <a:schemeClr val="lt1"/>
              </a:buClr>
              <a:buSzPts val="1800"/>
              <a:buChar char="•"/>
              <a:defRPr/>
            </a:lvl7pPr>
            <a:lvl8pPr marL="2743200" lvl="7" indent="-257175" algn="l">
              <a:lnSpc>
                <a:spcPct val="90000"/>
              </a:lnSpc>
              <a:spcBef>
                <a:spcPts val="375"/>
              </a:spcBef>
              <a:spcAft>
                <a:spcPts val="0"/>
              </a:spcAft>
              <a:buClr>
                <a:schemeClr val="lt1"/>
              </a:buClr>
              <a:buSzPts val="1800"/>
              <a:buChar char="•"/>
              <a:defRPr/>
            </a:lvl8pPr>
            <a:lvl9pPr marL="3086100" lvl="8" indent="-257175" algn="l">
              <a:lnSpc>
                <a:spcPct val="90000"/>
              </a:lnSpc>
              <a:spcBef>
                <a:spcPts val="375"/>
              </a:spcBef>
              <a:spcAft>
                <a:spcPts val="0"/>
              </a:spcAft>
              <a:buClr>
                <a:schemeClr val="lt1"/>
              </a:buClr>
              <a:buSzPts val="1800"/>
              <a:buChar char="•"/>
              <a:defRPr/>
            </a:lvl9pPr>
          </a:lstStyle>
          <a:p>
            <a:endParaRPr/>
          </a:p>
        </p:txBody>
      </p:sp>
      <p:cxnSp>
        <p:nvCxnSpPr>
          <p:cNvPr id="36" name="Google Shape;36;p15"/>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37" name="Google Shape;37;p15"/>
          <p:cNvSpPr txBox="1">
            <a:spLocks noGrp="1"/>
          </p:cNvSpPr>
          <p:nvPr>
            <p:ph type="title"/>
          </p:nvPr>
        </p:nvSpPr>
        <p:spPr>
          <a:xfrm>
            <a:off x="628650" y="30241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38" name="Google Shape;38;p15"/>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8788894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9"/>
        <p:cNvGrpSpPr/>
        <p:nvPr/>
      </p:nvGrpSpPr>
      <p:grpSpPr>
        <a:xfrm>
          <a:off x="0" y="0"/>
          <a:ext cx="0" cy="0"/>
          <a:chOff x="0" y="0"/>
          <a:chExt cx="0" cy="0"/>
        </a:xfrm>
      </p:grpSpPr>
      <p:sp>
        <p:nvSpPr>
          <p:cNvPr id="40" name="Google Shape;40;p16"/>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16"/>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cxnSp>
        <p:nvCxnSpPr>
          <p:cNvPr id="42" name="Google Shape;42;p16"/>
          <p:cNvCxnSpPr/>
          <p:nvPr/>
        </p:nvCxnSpPr>
        <p:spPr>
          <a:xfrm>
            <a:off x="628650" y="4515556"/>
            <a:ext cx="7372350" cy="0"/>
          </a:xfrm>
          <a:prstGeom prst="straightConnector1">
            <a:avLst/>
          </a:prstGeom>
          <a:noFill/>
          <a:ln w="25400" cap="flat" cmpd="sng">
            <a:solidFill>
              <a:srgbClr val="E1192B"/>
            </a:solidFill>
            <a:prstDash val="solid"/>
            <a:miter lim="800000"/>
            <a:headEnd type="none" w="sm" len="sm"/>
            <a:tailEnd type="none" w="sm" len="sm"/>
          </a:ln>
        </p:spPr>
      </p:cxnSp>
    </p:spTree>
    <p:extLst>
      <p:ext uri="{BB962C8B-B14F-4D97-AF65-F5344CB8AC3E}">
        <p14:creationId xmlns:p14="http://schemas.microsoft.com/office/powerpoint/2010/main" val="13205108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3"/>
        <p:cNvGrpSpPr/>
        <p:nvPr/>
      </p:nvGrpSpPr>
      <p:grpSpPr>
        <a:xfrm>
          <a:off x="0" y="0"/>
          <a:ext cx="0" cy="0"/>
          <a:chOff x="0" y="0"/>
          <a:chExt cx="0" cy="0"/>
        </a:xfrm>
      </p:grpSpPr>
      <p:sp>
        <p:nvSpPr>
          <p:cNvPr id="44" name="Google Shape;44;p17"/>
          <p:cNvSpPr/>
          <p:nvPr/>
        </p:nvSpPr>
        <p:spPr>
          <a:xfrm>
            <a:off x="0" y="0"/>
            <a:ext cx="4572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45" name="Google Shape;45;p17"/>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7"/>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7" name="Google Shape;47;p17"/>
          <p:cNvSpPr txBox="1">
            <a:spLocks noGrp="1"/>
          </p:cNvSpPr>
          <p:nvPr>
            <p:ph type="body" idx="2"/>
          </p:nvPr>
        </p:nvSpPr>
        <p:spPr>
          <a:xfrm>
            <a:off x="4901996" y="1825625"/>
            <a:ext cx="38862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48" name="Google Shape;48;p17"/>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pic>
        <p:nvPicPr>
          <p:cNvPr id="49" name="Google Shape;49;p17"/>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4033487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50"/>
        <p:cNvGrpSpPr/>
        <p:nvPr/>
      </p:nvGrpSpPr>
      <p:grpSpPr>
        <a:xfrm>
          <a:off x="0" y="0"/>
          <a:ext cx="0" cy="0"/>
          <a:chOff x="0" y="0"/>
          <a:chExt cx="0" cy="0"/>
        </a:xfrm>
      </p:grpSpPr>
      <p:sp>
        <p:nvSpPr>
          <p:cNvPr id="51" name="Google Shape;51;p18"/>
          <p:cNvSpPr/>
          <p:nvPr/>
        </p:nvSpPr>
        <p:spPr>
          <a:xfrm>
            <a:off x="4572000" y="0"/>
            <a:ext cx="4572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52" name="Google Shape;52;p18"/>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8"/>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54" name="Google Shape;54;p18"/>
          <p:cNvSpPr txBox="1">
            <a:spLocks noGrp="1"/>
          </p:cNvSpPr>
          <p:nvPr>
            <p:ph type="body" idx="2"/>
          </p:nvPr>
        </p:nvSpPr>
        <p:spPr>
          <a:xfrm>
            <a:off x="4914900" y="1825625"/>
            <a:ext cx="38862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55" name="Google Shape;55;p18"/>
          <p:cNvPicPr preferRelativeResize="0"/>
          <p:nvPr/>
        </p:nvPicPr>
        <p:blipFill rotWithShape="1">
          <a:blip r:embed="rId2">
            <a:alphaModFix/>
          </a:blip>
          <a:srcRect/>
          <a:stretch/>
        </p:blipFill>
        <p:spPr>
          <a:xfrm>
            <a:off x="628651" y="6397396"/>
            <a:ext cx="2016578" cy="240173"/>
          </a:xfrm>
          <a:prstGeom prst="rect">
            <a:avLst/>
          </a:prstGeom>
          <a:noFill/>
          <a:ln>
            <a:noFill/>
          </a:ln>
        </p:spPr>
      </p:pic>
      <p:cxnSp>
        <p:nvCxnSpPr>
          <p:cNvPr id="56" name="Google Shape;56;p18"/>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pic>
        <p:nvPicPr>
          <p:cNvPr id="57" name="Google Shape;57;p18"/>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07636481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3_Two Content">
  <p:cSld name="3_Two Content">
    <p:spTree>
      <p:nvGrpSpPr>
        <p:cNvPr id="1" name="Shape 58"/>
        <p:cNvGrpSpPr/>
        <p:nvPr/>
      </p:nvGrpSpPr>
      <p:grpSpPr>
        <a:xfrm>
          <a:off x="0" y="0"/>
          <a:ext cx="0" cy="0"/>
          <a:chOff x="0" y="0"/>
          <a:chExt cx="0" cy="0"/>
        </a:xfrm>
      </p:grpSpPr>
      <p:sp>
        <p:nvSpPr>
          <p:cNvPr id="59" name="Google Shape;59;p19"/>
          <p:cNvSpPr/>
          <p:nvPr/>
        </p:nvSpPr>
        <p:spPr>
          <a:xfrm>
            <a:off x="0" y="0"/>
            <a:ext cx="9144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60" name="Google Shape;60;p19"/>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9"/>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62" name="Google Shape;62;p19"/>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sp>
        <p:nvSpPr>
          <p:cNvPr id="63" name="Google Shape;63;p19"/>
          <p:cNvSpPr txBox="1">
            <a:spLocks noGrp="1"/>
          </p:cNvSpPr>
          <p:nvPr>
            <p:ph type="body" idx="2"/>
          </p:nvPr>
        </p:nvSpPr>
        <p:spPr>
          <a:xfrm>
            <a:off x="4901996"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64" name="Google Shape;64;p19"/>
          <p:cNvCxnSpPr/>
          <p:nvPr/>
        </p:nvCxnSpPr>
        <p:spPr>
          <a:xfrm>
            <a:off x="4613071" y="1825625"/>
            <a:ext cx="0" cy="4571772"/>
          </a:xfrm>
          <a:prstGeom prst="straightConnector1">
            <a:avLst/>
          </a:prstGeom>
          <a:noFill/>
          <a:ln w="25400" cap="flat" cmpd="sng">
            <a:solidFill>
              <a:srgbClr val="E1192B"/>
            </a:solidFill>
            <a:prstDash val="solid"/>
            <a:miter lim="800000"/>
            <a:headEnd type="none" w="sm" len="sm"/>
            <a:tailEnd type="none" w="sm" len="sm"/>
          </a:ln>
        </p:spPr>
      </p:cxnSp>
      <p:pic>
        <p:nvPicPr>
          <p:cNvPr id="65" name="Google Shape;65;p19"/>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6242353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_Two Content">
  <p:cSld name="2_Two Content">
    <p:spTree>
      <p:nvGrpSpPr>
        <p:cNvPr id="1" name="Shape 66"/>
        <p:cNvGrpSpPr/>
        <p:nvPr/>
      </p:nvGrpSpPr>
      <p:grpSpPr>
        <a:xfrm>
          <a:off x="0" y="0"/>
          <a:ext cx="0" cy="0"/>
          <a:chOff x="0" y="0"/>
          <a:chExt cx="0" cy="0"/>
        </a:xfrm>
      </p:grpSpPr>
      <p:sp>
        <p:nvSpPr>
          <p:cNvPr id="67" name="Google Shape;67;p20"/>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0"/>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69" name="Google Shape;69;p20"/>
          <p:cNvPicPr preferRelativeResize="0"/>
          <p:nvPr/>
        </p:nvPicPr>
        <p:blipFill rotWithShape="1">
          <a:blip r:embed="rId2">
            <a:alphaModFix/>
          </a:blip>
          <a:srcRect/>
          <a:stretch/>
        </p:blipFill>
        <p:spPr>
          <a:xfrm>
            <a:off x="628651" y="6397396"/>
            <a:ext cx="2016578" cy="240173"/>
          </a:xfrm>
          <a:prstGeom prst="rect">
            <a:avLst/>
          </a:prstGeom>
          <a:noFill/>
          <a:ln>
            <a:noFill/>
          </a:ln>
        </p:spPr>
      </p:pic>
      <p:cxnSp>
        <p:nvCxnSpPr>
          <p:cNvPr id="70" name="Google Shape;70;p20"/>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cxnSp>
        <p:nvCxnSpPr>
          <p:cNvPr id="71" name="Google Shape;71;p20"/>
          <p:cNvCxnSpPr/>
          <p:nvPr/>
        </p:nvCxnSpPr>
        <p:spPr>
          <a:xfrm>
            <a:off x="4613071" y="1825625"/>
            <a:ext cx="0" cy="4571772"/>
          </a:xfrm>
          <a:prstGeom prst="straightConnector1">
            <a:avLst/>
          </a:prstGeom>
          <a:noFill/>
          <a:ln w="25400" cap="flat" cmpd="sng">
            <a:solidFill>
              <a:srgbClr val="E1192B"/>
            </a:solidFill>
            <a:prstDash val="solid"/>
            <a:miter lim="800000"/>
            <a:headEnd type="none" w="sm" len="sm"/>
            <a:tailEnd type="none" w="sm" len="sm"/>
          </a:ln>
        </p:spPr>
      </p:cxnSp>
      <p:sp>
        <p:nvSpPr>
          <p:cNvPr id="72" name="Google Shape;72;p20"/>
          <p:cNvSpPr txBox="1">
            <a:spLocks noGrp="1"/>
          </p:cNvSpPr>
          <p:nvPr>
            <p:ph type="body" idx="2"/>
          </p:nvPr>
        </p:nvSpPr>
        <p:spPr>
          <a:xfrm>
            <a:off x="491490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73" name="Google Shape;73;p20"/>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15142321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3_Title Only">
  <p:cSld name="3_Title Only">
    <p:spTree>
      <p:nvGrpSpPr>
        <p:cNvPr id="1" name="Shape 74"/>
        <p:cNvGrpSpPr/>
        <p:nvPr/>
      </p:nvGrpSpPr>
      <p:grpSpPr>
        <a:xfrm>
          <a:off x="0" y="0"/>
          <a:ext cx="0" cy="0"/>
          <a:chOff x="0" y="0"/>
          <a:chExt cx="0" cy="0"/>
        </a:xfrm>
      </p:grpSpPr>
      <p:pic>
        <p:nvPicPr>
          <p:cNvPr id="75" name="Google Shape;75;p21"/>
          <p:cNvPicPr preferRelativeResize="0"/>
          <p:nvPr/>
        </p:nvPicPr>
        <p:blipFill rotWithShape="1">
          <a:blip r:embed="rId2">
            <a:alphaModFix/>
          </a:blip>
          <a:srcRect/>
          <a:stretch/>
        </p:blipFill>
        <p:spPr>
          <a:xfrm>
            <a:off x="628650" y="337166"/>
            <a:ext cx="2144047" cy="901861"/>
          </a:xfrm>
          <a:prstGeom prst="rect">
            <a:avLst/>
          </a:prstGeom>
          <a:noFill/>
          <a:ln>
            <a:noFill/>
          </a:ln>
        </p:spPr>
      </p:pic>
      <p:sp>
        <p:nvSpPr>
          <p:cNvPr id="76" name="Google Shape;76;p21"/>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77" name="Google Shape;77;p21"/>
          <p:cNvCxnSpPr/>
          <p:nvPr/>
        </p:nvCxnSpPr>
        <p:spPr>
          <a:xfrm>
            <a:off x="1423035" y="1332089"/>
            <a:ext cx="6563148" cy="0"/>
          </a:xfrm>
          <a:prstGeom prst="straightConnector1">
            <a:avLst/>
          </a:prstGeom>
          <a:noFill/>
          <a:ln w="25400" cap="flat" cmpd="sng">
            <a:solidFill>
              <a:srgbClr val="E1192B"/>
            </a:solidFill>
            <a:prstDash val="solid"/>
            <a:miter lim="800000"/>
            <a:headEnd type="none" w="sm" len="sm"/>
            <a:tailEnd type="none" w="sm" len="sm"/>
          </a:ln>
        </p:spPr>
      </p:cxnSp>
      <p:pic>
        <p:nvPicPr>
          <p:cNvPr id="78" name="Google Shape;78;p21"/>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15289569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alpha val="44705"/>
          </a:schemeClr>
        </a:solidFill>
        <a:effectLst/>
      </p:bgPr>
    </p:bg>
    <p:spTree>
      <p:nvGrpSpPr>
        <p:cNvPr id="1" name="Shape 79"/>
        <p:cNvGrpSpPr/>
        <p:nvPr/>
      </p:nvGrpSpPr>
      <p:grpSpPr>
        <a:xfrm>
          <a:off x="0" y="0"/>
          <a:ext cx="0" cy="0"/>
          <a:chOff x="0" y="0"/>
          <a:chExt cx="0" cy="0"/>
        </a:xfrm>
      </p:grpSpPr>
      <p:sp>
        <p:nvSpPr>
          <p:cNvPr id="80" name="Google Shape;80;p22"/>
          <p:cNvSpPr txBox="1"/>
          <p:nvPr/>
        </p:nvSpPr>
        <p:spPr>
          <a:xfrm>
            <a:off x="628650" y="598311"/>
            <a:ext cx="7886700" cy="733779"/>
          </a:xfrm>
          <a:prstGeom prst="rect">
            <a:avLst/>
          </a:prstGeom>
          <a:noFill/>
          <a:ln>
            <a:noFill/>
          </a:ln>
        </p:spPr>
        <p:txBody>
          <a:bodyPr spcFirstLastPara="1" wrap="square" lIns="68569" tIns="34275" rIns="68569" bIns="34275" anchor="ctr" anchorCtr="0">
            <a:normAutofit/>
          </a:bodyPr>
          <a:lstStyle/>
          <a:p>
            <a:pPr marL="0" marR="0" lvl="0" indent="0" algn="l" rtl="0">
              <a:lnSpc>
                <a:spcPct val="90000"/>
              </a:lnSpc>
              <a:spcBef>
                <a:spcPts val="0"/>
              </a:spcBef>
              <a:spcAft>
                <a:spcPts val="0"/>
              </a:spcAft>
              <a:buClr>
                <a:schemeClr val="dk1"/>
              </a:buClr>
              <a:buSzPts val="4400"/>
              <a:buFont typeface="Arial"/>
              <a:buNone/>
            </a:pPr>
            <a:r>
              <a:rPr lang="en-US" sz="3300">
                <a:solidFill>
                  <a:schemeClr val="dk1"/>
                </a:solidFill>
                <a:latin typeface="Arial"/>
                <a:ea typeface="Arial"/>
                <a:cs typeface="Arial"/>
                <a:sym typeface="Arial"/>
              </a:rPr>
              <a:t>Click to edit Master title style</a:t>
            </a:r>
            <a:endParaRPr sz="1350"/>
          </a:p>
        </p:txBody>
      </p:sp>
      <p:cxnSp>
        <p:nvCxnSpPr>
          <p:cNvPr id="81" name="Google Shape;81;p22"/>
          <p:cNvCxnSpPr/>
          <p:nvPr/>
        </p:nvCxnSpPr>
        <p:spPr>
          <a:xfrm>
            <a:off x="628651" y="1332089"/>
            <a:ext cx="7324928" cy="0"/>
          </a:xfrm>
          <a:prstGeom prst="straightConnector1">
            <a:avLst/>
          </a:prstGeom>
          <a:noFill/>
          <a:ln w="25400" cap="flat" cmpd="sng">
            <a:solidFill>
              <a:srgbClr val="E1192B"/>
            </a:solidFill>
            <a:prstDash val="solid"/>
            <a:miter lim="800000"/>
            <a:headEnd type="none" w="sm" len="sm"/>
            <a:tailEnd type="none" w="sm" len="sm"/>
          </a:ln>
        </p:spPr>
      </p:cxnSp>
      <p:pic>
        <p:nvPicPr>
          <p:cNvPr id="82" name="Google Shape;82;p22"/>
          <p:cNvPicPr preferRelativeResize="0"/>
          <p:nvPr/>
        </p:nvPicPr>
        <p:blipFill rotWithShape="1">
          <a:blip r:embed="rId2">
            <a:alphaModFix/>
          </a:blip>
          <a:srcRect/>
          <a:stretch/>
        </p:blipFill>
        <p:spPr>
          <a:xfrm>
            <a:off x="7953578" y="5559425"/>
            <a:ext cx="809625" cy="830792"/>
          </a:xfrm>
          <a:prstGeom prst="rect">
            <a:avLst/>
          </a:prstGeom>
          <a:noFill/>
          <a:ln>
            <a:noFill/>
          </a:ln>
        </p:spPr>
      </p:pic>
      <p:sp>
        <p:nvSpPr>
          <p:cNvPr id="83" name="Google Shape;83;p22"/>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3095793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3_Blank">
  <p:cSld name="3_Blank">
    <p:spTree>
      <p:nvGrpSpPr>
        <p:cNvPr id="1" name="Shape 84"/>
        <p:cNvGrpSpPr/>
        <p:nvPr/>
      </p:nvGrpSpPr>
      <p:grpSpPr>
        <a:xfrm>
          <a:off x="0" y="0"/>
          <a:ext cx="0" cy="0"/>
          <a:chOff x="0" y="0"/>
          <a:chExt cx="0" cy="0"/>
        </a:xfrm>
      </p:grpSpPr>
      <p:sp>
        <p:nvSpPr>
          <p:cNvPr id="85" name="Google Shape;85;p23"/>
          <p:cNvSpPr/>
          <p:nvPr/>
        </p:nvSpPr>
        <p:spPr>
          <a:xfrm>
            <a:off x="0" y="0"/>
            <a:ext cx="9144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86" name="Google Shape;86;p23"/>
          <p:cNvSpPr txBox="1">
            <a:spLocks noGrp="1"/>
          </p:cNvSpPr>
          <p:nvPr>
            <p:ph type="title"/>
          </p:nvPr>
        </p:nvSpPr>
        <p:spPr>
          <a:xfrm>
            <a:off x="628650" y="598311"/>
            <a:ext cx="7886700" cy="7337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87" name="Google Shape;87;p23"/>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88" name="Google Shape;88;p23"/>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89" name="Google Shape;89;p23"/>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5907872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p:cSld name="Content with Caption">
    <p:spTree>
      <p:nvGrpSpPr>
        <p:cNvPr id="1" name="Shape 90"/>
        <p:cNvGrpSpPr/>
        <p:nvPr/>
      </p:nvGrpSpPr>
      <p:grpSpPr>
        <a:xfrm>
          <a:off x="0" y="0"/>
          <a:ext cx="0" cy="0"/>
          <a:chOff x="0" y="0"/>
          <a:chExt cx="0" cy="0"/>
        </a:xfrm>
      </p:grpSpPr>
      <p:sp>
        <p:nvSpPr>
          <p:cNvPr id="91" name="Google Shape;91;p24"/>
          <p:cNvSpPr/>
          <p:nvPr/>
        </p:nvSpPr>
        <p:spPr>
          <a:xfrm>
            <a:off x="3731079" y="0"/>
            <a:ext cx="5412922"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92" name="Google Shape;92;p24"/>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lt1"/>
              </a:buClr>
              <a:buSzPts val="3200"/>
              <a:buChar char="•"/>
              <a:defRPr sz="2400">
                <a:solidFill>
                  <a:schemeClr val="lt1"/>
                </a:solidFill>
                <a:latin typeface="Arial"/>
                <a:ea typeface="Arial"/>
                <a:cs typeface="Arial"/>
                <a:sym typeface="Arial"/>
              </a:defRPr>
            </a:lvl1pPr>
            <a:lvl2pPr marL="685800" lvl="1" indent="-304800" algn="l">
              <a:lnSpc>
                <a:spcPct val="90000"/>
              </a:lnSpc>
              <a:spcBef>
                <a:spcPts val="375"/>
              </a:spcBef>
              <a:spcAft>
                <a:spcPts val="0"/>
              </a:spcAft>
              <a:buClr>
                <a:schemeClr val="lt1"/>
              </a:buClr>
              <a:buSzPts val="2800"/>
              <a:buChar char="•"/>
              <a:defRPr sz="2100">
                <a:solidFill>
                  <a:schemeClr val="lt1"/>
                </a:solidFill>
                <a:latin typeface="Arial"/>
                <a:ea typeface="Arial"/>
                <a:cs typeface="Arial"/>
                <a:sym typeface="Arial"/>
              </a:defRPr>
            </a:lvl2pPr>
            <a:lvl3pPr marL="1028700" lvl="2" indent="-285750" algn="l">
              <a:lnSpc>
                <a:spcPct val="90000"/>
              </a:lnSpc>
              <a:spcBef>
                <a:spcPts val="375"/>
              </a:spcBef>
              <a:spcAft>
                <a:spcPts val="0"/>
              </a:spcAft>
              <a:buClr>
                <a:schemeClr val="lt1"/>
              </a:buClr>
              <a:buSzPts val="2400"/>
              <a:buChar char="•"/>
              <a:defRPr sz="1800">
                <a:solidFill>
                  <a:schemeClr val="lt1"/>
                </a:solidFill>
                <a:latin typeface="Arial"/>
                <a:ea typeface="Arial"/>
                <a:cs typeface="Arial"/>
                <a:sym typeface="Arial"/>
              </a:defRPr>
            </a:lvl3pPr>
            <a:lvl4pPr marL="1371600" lvl="3" indent="-266700" algn="l">
              <a:lnSpc>
                <a:spcPct val="90000"/>
              </a:lnSpc>
              <a:spcBef>
                <a:spcPts val="375"/>
              </a:spcBef>
              <a:spcAft>
                <a:spcPts val="0"/>
              </a:spcAft>
              <a:buClr>
                <a:schemeClr val="lt1"/>
              </a:buClr>
              <a:buSzPts val="2000"/>
              <a:buChar char="•"/>
              <a:defRPr sz="1500">
                <a:solidFill>
                  <a:schemeClr val="lt1"/>
                </a:solidFill>
                <a:latin typeface="Arial"/>
                <a:ea typeface="Arial"/>
                <a:cs typeface="Arial"/>
                <a:sym typeface="Arial"/>
              </a:defRPr>
            </a:lvl4pPr>
            <a:lvl5pPr marL="1714500" lvl="4" indent="-266700" algn="l">
              <a:lnSpc>
                <a:spcPct val="90000"/>
              </a:lnSpc>
              <a:spcBef>
                <a:spcPts val="375"/>
              </a:spcBef>
              <a:spcAft>
                <a:spcPts val="0"/>
              </a:spcAft>
              <a:buClr>
                <a:schemeClr val="lt1"/>
              </a:buClr>
              <a:buSzPts val="2000"/>
              <a:buChar char="•"/>
              <a:defRPr sz="1500">
                <a:solidFill>
                  <a:schemeClr val="lt1"/>
                </a:solidFill>
                <a:latin typeface="Arial"/>
                <a:ea typeface="Arial"/>
                <a:cs typeface="Arial"/>
                <a:sym typeface="Arial"/>
              </a:defRPr>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93" name="Google Shape;93;p24"/>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94" name="Google Shape;94;p24"/>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24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95" name="Google Shape;95;p24"/>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96" name="Google Shape;96;p24"/>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145327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1_Content with Caption" type="objTx">
  <p:cSld name="1_Content with Caption">
    <p:spTree>
      <p:nvGrpSpPr>
        <p:cNvPr id="1" name="Shape 97"/>
        <p:cNvGrpSpPr/>
        <p:nvPr/>
      </p:nvGrpSpPr>
      <p:grpSpPr>
        <a:xfrm>
          <a:off x="0" y="0"/>
          <a:ext cx="0" cy="0"/>
          <a:chOff x="0" y="0"/>
          <a:chExt cx="0" cy="0"/>
        </a:xfrm>
      </p:grpSpPr>
      <p:sp>
        <p:nvSpPr>
          <p:cNvPr id="98" name="Google Shape;98;p25"/>
          <p:cNvSpPr/>
          <p:nvPr/>
        </p:nvSpPr>
        <p:spPr>
          <a:xfrm>
            <a:off x="1" y="0"/>
            <a:ext cx="3722915"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99" name="Google Shape;99;p25"/>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Arial"/>
              <a:buNone/>
              <a:defRPr sz="2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25"/>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solidFill>
                  <a:schemeClr val="dk1"/>
                </a:solidFill>
                <a:latin typeface="Arial"/>
                <a:ea typeface="Arial"/>
                <a:cs typeface="Arial"/>
                <a:sym typeface="Arial"/>
              </a:defRPr>
            </a:lvl1pPr>
            <a:lvl2pPr marL="685800" lvl="1" indent="-304800" algn="l">
              <a:lnSpc>
                <a:spcPct val="90000"/>
              </a:lnSpc>
              <a:spcBef>
                <a:spcPts val="375"/>
              </a:spcBef>
              <a:spcAft>
                <a:spcPts val="0"/>
              </a:spcAft>
              <a:buClr>
                <a:schemeClr val="dk1"/>
              </a:buClr>
              <a:buSzPts val="2800"/>
              <a:buChar char="•"/>
              <a:defRPr sz="2100">
                <a:solidFill>
                  <a:schemeClr val="dk1"/>
                </a:solidFill>
                <a:latin typeface="Arial"/>
                <a:ea typeface="Arial"/>
                <a:cs typeface="Arial"/>
                <a:sym typeface="Arial"/>
              </a:defRPr>
            </a:lvl2pPr>
            <a:lvl3pPr marL="1028700" lvl="2" indent="-285750" algn="l">
              <a:lnSpc>
                <a:spcPct val="90000"/>
              </a:lnSpc>
              <a:spcBef>
                <a:spcPts val="375"/>
              </a:spcBef>
              <a:spcAft>
                <a:spcPts val="0"/>
              </a:spcAft>
              <a:buClr>
                <a:schemeClr val="dk1"/>
              </a:buClr>
              <a:buSzPts val="2400"/>
              <a:buChar char="•"/>
              <a:defRPr sz="1800">
                <a:solidFill>
                  <a:schemeClr val="dk1"/>
                </a:solidFill>
                <a:latin typeface="Arial"/>
                <a:ea typeface="Arial"/>
                <a:cs typeface="Arial"/>
                <a:sym typeface="Arial"/>
              </a:defRPr>
            </a:lvl3pPr>
            <a:lvl4pPr marL="1371600" lvl="3" indent="-266700" algn="l">
              <a:lnSpc>
                <a:spcPct val="90000"/>
              </a:lnSpc>
              <a:spcBef>
                <a:spcPts val="375"/>
              </a:spcBef>
              <a:spcAft>
                <a:spcPts val="0"/>
              </a:spcAft>
              <a:buClr>
                <a:schemeClr val="dk1"/>
              </a:buClr>
              <a:buSzPts val="2000"/>
              <a:buChar char="•"/>
              <a:defRPr sz="1500">
                <a:solidFill>
                  <a:schemeClr val="dk1"/>
                </a:solidFill>
                <a:latin typeface="Arial"/>
                <a:ea typeface="Arial"/>
                <a:cs typeface="Arial"/>
                <a:sym typeface="Arial"/>
              </a:defRPr>
            </a:lvl4pPr>
            <a:lvl5pPr marL="1714500" lvl="4" indent="-266700" algn="l">
              <a:lnSpc>
                <a:spcPct val="90000"/>
              </a:lnSpc>
              <a:spcBef>
                <a:spcPts val="375"/>
              </a:spcBef>
              <a:spcAft>
                <a:spcPts val="0"/>
              </a:spcAft>
              <a:buClr>
                <a:schemeClr val="dk1"/>
              </a:buClr>
              <a:buSzPts val="2000"/>
              <a:buChar char="•"/>
              <a:defRPr sz="1500">
                <a:solidFill>
                  <a:schemeClr val="dk1"/>
                </a:solidFill>
                <a:latin typeface="Arial"/>
                <a:ea typeface="Arial"/>
                <a:cs typeface="Arial"/>
                <a:sym typeface="Arial"/>
              </a:defRPr>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101" name="Google Shape;101;p25"/>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1600"/>
              <a:buNone/>
              <a:defRPr sz="1200">
                <a:solidFill>
                  <a:schemeClr val="lt1"/>
                </a:solidFill>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cxnSp>
        <p:nvCxnSpPr>
          <p:cNvPr id="102" name="Google Shape;102;p25"/>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03" name="Google Shape;103;p25"/>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104858316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104"/>
        <p:cNvGrpSpPr/>
        <p:nvPr/>
      </p:nvGrpSpPr>
      <p:grpSpPr>
        <a:xfrm>
          <a:off x="0" y="0"/>
          <a:ext cx="0" cy="0"/>
          <a:chOff x="0" y="0"/>
          <a:chExt cx="0" cy="0"/>
        </a:xfrm>
      </p:grpSpPr>
      <p:sp>
        <p:nvSpPr>
          <p:cNvPr id="105" name="Google Shape;105;p26"/>
          <p:cNvSpPr/>
          <p:nvPr/>
        </p:nvSpPr>
        <p:spPr>
          <a:xfrm>
            <a:off x="3731079" y="0"/>
            <a:ext cx="5412922"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06" name="Google Shape;106;p26"/>
          <p:cNvSpPr>
            <a:spLocks noGrp="1"/>
          </p:cNvSpPr>
          <p:nvPr>
            <p:ph type="pic" idx="2"/>
          </p:nvPr>
        </p:nvSpPr>
        <p:spPr>
          <a:xfrm>
            <a:off x="3887391" y="987426"/>
            <a:ext cx="4629150" cy="4873625"/>
          </a:xfrm>
          <a:prstGeom prst="rect">
            <a:avLst/>
          </a:prstGeom>
          <a:noFill/>
          <a:ln>
            <a:noFill/>
          </a:ln>
        </p:spPr>
      </p:sp>
      <p:sp>
        <p:nvSpPr>
          <p:cNvPr id="107" name="Google Shape;107;p26"/>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108" name="Google Shape;108;p26"/>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24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9" name="Google Shape;109;p26"/>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10" name="Google Shape;110;p26"/>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31240804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1_Picture with Caption">
  <p:cSld name="1_Picture with Caption">
    <p:spTree>
      <p:nvGrpSpPr>
        <p:cNvPr id="1" name="Shape 111"/>
        <p:cNvGrpSpPr/>
        <p:nvPr/>
      </p:nvGrpSpPr>
      <p:grpSpPr>
        <a:xfrm>
          <a:off x="0" y="0"/>
          <a:ext cx="0" cy="0"/>
          <a:chOff x="0" y="0"/>
          <a:chExt cx="0" cy="0"/>
        </a:xfrm>
      </p:grpSpPr>
      <p:sp>
        <p:nvSpPr>
          <p:cNvPr id="112" name="Google Shape;112;p27"/>
          <p:cNvSpPr/>
          <p:nvPr/>
        </p:nvSpPr>
        <p:spPr>
          <a:xfrm>
            <a:off x="1" y="0"/>
            <a:ext cx="3722915"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13" name="Google Shape;113;p27"/>
          <p:cNvSpPr>
            <a:spLocks noGrp="1"/>
          </p:cNvSpPr>
          <p:nvPr>
            <p:ph type="pic" idx="2"/>
          </p:nvPr>
        </p:nvSpPr>
        <p:spPr>
          <a:xfrm>
            <a:off x="3887391" y="987426"/>
            <a:ext cx="4629150" cy="4873625"/>
          </a:xfrm>
          <a:prstGeom prst="rect">
            <a:avLst/>
          </a:prstGeom>
          <a:noFill/>
          <a:ln>
            <a:noFill/>
          </a:ln>
        </p:spPr>
      </p:sp>
      <p:sp>
        <p:nvSpPr>
          <p:cNvPr id="114" name="Google Shape;114;p27"/>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1600"/>
              <a:buNone/>
              <a:defRPr sz="1200">
                <a:solidFill>
                  <a:schemeClr val="lt1"/>
                </a:solidFill>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115" name="Google Shape;115;p27"/>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Arial"/>
              <a:buNone/>
              <a:defRPr sz="2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16" name="Google Shape;116;p27"/>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17" name="Google Shape;117;p27"/>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607035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1_EndSlide">
  <p:cSld name="1_EndSlide">
    <p:spTree>
      <p:nvGrpSpPr>
        <p:cNvPr id="1" name="Shape 118"/>
        <p:cNvGrpSpPr/>
        <p:nvPr/>
      </p:nvGrpSpPr>
      <p:grpSpPr>
        <a:xfrm>
          <a:off x="0" y="0"/>
          <a:ext cx="0" cy="0"/>
          <a:chOff x="0" y="0"/>
          <a:chExt cx="0" cy="0"/>
        </a:xfrm>
      </p:grpSpPr>
      <p:sp>
        <p:nvSpPr>
          <p:cNvPr id="119" name="Google Shape;119;p28"/>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Arial"/>
              <a:buNone/>
              <a:defRPr sz="4500" b="1" i="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20" name="Google Shape;120;p28"/>
          <p:cNvPicPr preferRelativeResize="0"/>
          <p:nvPr/>
        </p:nvPicPr>
        <p:blipFill rotWithShape="1">
          <a:blip r:embed="rId2">
            <a:alphaModFix/>
          </a:blip>
          <a:srcRect/>
          <a:stretch/>
        </p:blipFill>
        <p:spPr>
          <a:xfrm>
            <a:off x="2507317" y="3747892"/>
            <a:ext cx="4379259" cy="1842071"/>
          </a:xfrm>
          <a:prstGeom prst="rect">
            <a:avLst/>
          </a:prstGeom>
          <a:noFill/>
          <a:ln>
            <a:noFill/>
          </a:ln>
        </p:spPr>
      </p:pic>
      <p:cxnSp>
        <p:nvCxnSpPr>
          <p:cNvPr id="121" name="Google Shape;121;p28"/>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spTree>
    <p:extLst>
      <p:ext uri="{BB962C8B-B14F-4D97-AF65-F5344CB8AC3E}">
        <p14:creationId xmlns:p14="http://schemas.microsoft.com/office/powerpoint/2010/main" val="2229844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2_EndSlide">
  <p:cSld name="2_EndSlide">
    <p:bg>
      <p:bgPr>
        <a:solidFill>
          <a:schemeClr val="dk1"/>
        </a:solidFill>
        <a:effectLst/>
      </p:bgPr>
    </p:bg>
    <p:spTree>
      <p:nvGrpSpPr>
        <p:cNvPr id="1" name="Shape 122"/>
        <p:cNvGrpSpPr/>
        <p:nvPr/>
      </p:nvGrpSpPr>
      <p:grpSpPr>
        <a:xfrm>
          <a:off x="0" y="0"/>
          <a:ext cx="0" cy="0"/>
          <a:chOff x="0" y="0"/>
          <a:chExt cx="0" cy="0"/>
        </a:xfrm>
      </p:grpSpPr>
      <p:sp>
        <p:nvSpPr>
          <p:cNvPr id="123" name="Google Shape;123;p29"/>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000"/>
              <a:buFont typeface="Arial"/>
              <a:buNone/>
              <a:defRPr sz="4500" b="1" i="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24" name="Google Shape;124;p29"/>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25" name="Google Shape;125;p29"/>
          <p:cNvPicPr preferRelativeResize="0"/>
          <p:nvPr/>
        </p:nvPicPr>
        <p:blipFill rotWithShape="1">
          <a:blip r:embed="rId2">
            <a:alphaModFix/>
          </a:blip>
          <a:srcRect/>
          <a:stretch/>
        </p:blipFill>
        <p:spPr>
          <a:xfrm>
            <a:off x="2507317" y="3747892"/>
            <a:ext cx="4379259" cy="1842071"/>
          </a:xfrm>
          <a:prstGeom prst="rect">
            <a:avLst/>
          </a:prstGeom>
          <a:noFill/>
          <a:ln>
            <a:noFill/>
          </a:ln>
        </p:spPr>
      </p:pic>
    </p:spTree>
    <p:extLst>
      <p:ext uri="{BB962C8B-B14F-4D97-AF65-F5344CB8AC3E}">
        <p14:creationId xmlns:p14="http://schemas.microsoft.com/office/powerpoint/2010/main" val="124283382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3_EndSlide">
  <p:cSld name="3_EndSlide">
    <p:spTree>
      <p:nvGrpSpPr>
        <p:cNvPr id="1" name="Shape 126"/>
        <p:cNvGrpSpPr/>
        <p:nvPr/>
      </p:nvGrpSpPr>
      <p:grpSpPr>
        <a:xfrm>
          <a:off x="0" y="0"/>
          <a:ext cx="0" cy="0"/>
          <a:chOff x="0" y="0"/>
          <a:chExt cx="0" cy="0"/>
        </a:xfrm>
      </p:grpSpPr>
      <p:sp>
        <p:nvSpPr>
          <p:cNvPr id="127" name="Google Shape;127;p30"/>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Arial"/>
              <a:buNone/>
              <a:defRPr sz="4500" b="1" i="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28" name="Google Shape;128;p30"/>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29" name="Google Shape;129;p30"/>
          <p:cNvPicPr preferRelativeResize="0"/>
          <p:nvPr/>
        </p:nvPicPr>
        <p:blipFill rotWithShape="1">
          <a:blip r:embed="rId2">
            <a:alphaModFix/>
          </a:blip>
          <a:srcRect/>
          <a:stretch/>
        </p:blipFill>
        <p:spPr>
          <a:xfrm>
            <a:off x="3382496" y="3528578"/>
            <a:ext cx="2628901" cy="2336801"/>
          </a:xfrm>
          <a:prstGeom prst="rect">
            <a:avLst/>
          </a:prstGeom>
          <a:noFill/>
          <a:ln>
            <a:noFill/>
          </a:ln>
        </p:spPr>
      </p:pic>
    </p:spTree>
    <p:extLst>
      <p:ext uri="{BB962C8B-B14F-4D97-AF65-F5344CB8AC3E}">
        <p14:creationId xmlns:p14="http://schemas.microsoft.com/office/powerpoint/2010/main" val="275826880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4_EndSlide">
  <p:cSld name="4_EndSlide">
    <p:bg>
      <p:bgPr>
        <a:solidFill>
          <a:schemeClr val="dk1"/>
        </a:solidFill>
        <a:effectLst/>
      </p:bgPr>
    </p:bg>
    <p:spTree>
      <p:nvGrpSpPr>
        <p:cNvPr id="1" name="Shape 130"/>
        <p:cNvGrpSpPr/>
        <p:nvPr/>
      </p:nvGrpSpPr>
      <p:grpSpPr>
        <a:xfrm>
          <a:off x="0" y="0"/>
          <a:ext cx="0" cy="0"/>
          <a:chOff x="0" y="0"/>
          <a:chExt cx="0" cy="0"/>
        </a:xfrm>
      </p:grpSpPr>
      <p:sp>
        <p:nvSpPr>
          <p:cNvPr id="131" name="Google Shape;131;p31"/>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000"/>
              <a:buFont typeface="Arial"/>
              <a:buNone/>
              <a:defRPr sz="4500" b="1" i="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32" name="Google Shape;132;p31"/>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33" name="Google Shape;133;p31"/>
          <p:cNvPicPr preferRelativeResize="0"/>
          <p:nvPr/>
        </p:nvPicPr>
        <p:blipFill rotWithShape="1">
          <a:blip r:embed="rId2">
            <a:alphaModFix/>
          </a:blip>
          <a:srcRect/>
          <a:stretch/>
        </p:blipFill>
        <p:spPr>
          <a:xfrm>
            <a:off x="3382495" y="3528577"/>
            <a:ext cx="2628902" cy="2336801"/>
          </a:xfrm>
          <a:prstGeom prst="rect">
            <a:avLst/>
          </a:prstGeom>
          <a:noFill/>
          <a:ln>
            <a:noFill/>
          </a:ln>
        </p:spPr>
      </p:pic>
    </p:spTree>
    <p:extLst>
      <p:ext uri="{BB962C8B-B14F-4D97-AF65-F5344CB8AC3E}">
        <p14:creationId xmlns:p14="http://schemas.microsoft.com/office/powerpoint/2010/main" val="390422797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ext &amp; Title, Double line">
  <p:cSld name="Text &amp; Title, Double line">
    <p:spTree>
      <p:nvGrpSpPr>
        <p:cNvPr id="1" name="Shape 15"/>
        <p:cNvGrpSpPr/>
        <p:nvPr/>
      </p:nvGrpSpPr>
      <p:grpSpPr>
        <a:xfrm>
          <a:off x="0" y="0"/>
          <a:ext cx="0" cy="0"/>
          <a:chOff x="0" y="0"/>
          <a:chExt cx="0" cy="0"/>
        </a:xfrm>
      </p:grpSpPr>
      <p:sp>
        <p:nvSpPr>
          <p:cNvPr id="16" name="Google Shape;16;p15"/>
          <p:cNvSpPr txBox="1">
            <a:spLocks noGrp="1"/>
          </p:cNvSpPr>
          <p:nvPr>
            <p:ph type="title"/>
          </p:nvPr>
        </p:nvSpPr>
        <p:spPr>
          <a:xfrm>
            <a:off x="457200" y="152400"/>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5"/>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1"/>
                </a:solidFill>
                <a:latin typeface="Arial"/>
                <a:ea typeface="Arial"/>
                <a:cs typeface="Arial"/>
                <a:sym typeface="Arial"/>
              </a:defRPr>
            </a:lvl1pPr>
            <a:lvl2pPr marL="0" lvl="1" indent="0" algn="r">
              <a:spcBef>
                <a:spcPts val="0"/>
              </a:spcBef>
              <a:buNone/>
              <a:defRPr sz="1200" b="0" i="0" u="none" strike="noStrike" cap="none">
                <a:solidFill>
                  <a:schemeClr val="dk1"/>
                </a:solidFill>
                <a:latin typeface="Arial"/>
                <a:ea typeface="Arial"/>
                <a:cs typeface="Arial"/>
                <a:sym typeface="Arial"/>
              </a:defRPr>
            </a:lvl2pPr>
            <a:lvl3pPr marL="0" lvl="2" indent="0" algn="r">
              <a:spcBef>
                <a:spcPts val="0"/>
              </a:spcBef>
              <a:buNone/>
              <a:defRPr sz="1200" b="0" i="0" u="none" strike="noStrike" cap="none">
                <a:solidFill>
                  <a:schemeClr val="dk1"/>
                </a:solidFill>
                <a:latin typeface="Arial"/>
                <a:ea typeface="Arial"/>
                <a:cs typeface="Arial"/>
                <a:sym typeface="Arial"/>
              </a:defRPr>
            </a:lvl3pPr>
            <a:lvl4pPr marL="0" lvl="3" indent="0" algn="r">
              <a:spcBef>
                <a:spcPts val="0"/>
              </a:spcBef>
              <a:buNone/>
              <a:defRPr sz="1200" b="0" i="0" u="none" strike="noStrike" cap="none">
                <a:solidFill>
                  <a:schemeClr val="dk1"/>
                </a:solidFill>
                <a:latin typeface="Arial"/>
                <a:ea typeface="Arial"/>
                <a:cs typeface="Arial"/>
                <a:sym typeface="Arial"/>
              </a:defRPr>
            </a:lvl4pPr>
            <a:lvl5pPr marL="0" lvl="4" indent="0" algn="r">
              <a:spcBef>
                <a:spcPts val="0"/>
              </a:spcBef>
              <a:buNone/>
              <a:defRPr sz="1200" b="0" i="0" u="none" strike="noStrike" cap="none">
                <a:solidFill>
                  <a:schemeClr val="dk1"/>
                </a:solidFill>
                <a:latin typeface="Arial"/>
                <a:ea typeface="Arial"/>
                <a:cs typeface="Arial"/>
                <a:sym typeface="Arial"/>
              </a:defRPr>
            </a:lvl5pPr>
            <a:lvl6pPr marL="0" lvl="5" indent="0" algn="r">
              <a:spcBef>
                <a:spcPts val="0"/>
              </a:spcBef>
              <a:buNone/>
              <a:defRPr sz="1200" b="0" i="0" u="none" strike="noStrike" cap="none">
                <a:solidFill>
                  <a:schemeClr val="dk1"/>
                </a:solidFill>
                <a:latin typeface="Arial"/>
                <a:ea typeface="Arial"/>
                <a:cs typeface="Arial"/>
                <a:sym typeface="Arial"/>
              </a:defRPr>
            </a:lvl6pPr>
            <a:lvl7pPr marL="0" lvl="6" indent="0" algn="r">
              <a:spcBef>
                <a:spcPts val="0"/>
              </a:spcBef>
              <a:buNone/>
              <a:defRPr sz="1200" b="0" i="0" u="none" strike="noStrike" cap="none">
                <a:solidFill>
                  <a:schemeClr val="dk1"/>
                </a:solidFill>
                <a:latin typeface="Arial"/>
                <a:ea typeface="Arial"/>
                <a:cs typeface="Arial"/>
                <a:sym typeface="Arial"/>
              </a:defRPr>
            </a:lvl7pPr>
            <a:lvl8pPr marL="0" lvl="7" indent="0" algn="r">
              <a:spcBef>
                <a:spcPts val="0"/>
              </a:spcBef>
              <a:buNone/>
              <a:defRPr sz="1200" b="0" i="0" u="none" strike="noStrike" cap="none">
                <a:solidFill>
                  <a:schemeClr val="dk1"/>
                </a:solidFill>
                <a:latin typeface="Arial"/>
                <a:ea typeface="Arial"/>
                <a:cs typeface="Arial"/>
                <a:sym typeface="Arial"/>
              </a:defRPr>
            </a:lvl8pPr>
            <a:lvl9pPr marL="0" lvl="8" indent="0" algn="r">
              <a:spcBef>
                <a:spcPts val="0"/>
              </a:spcBef>
              <a:buNone/>
              <a:defRPr sz="12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20" name="Google Shape;20;p15"/>
          <p:cNvSpPr txBox="1">
            <a:spLocks noGrp="1"/>
          </p:cNvSpPr>
          <p:nvPr>
            <p:ph type="body" idx="1"/>
          </p:nvPr>
        </p:nvSpPr>
        <p:spPr>
          <a:xfrm>
            <a:off x="457200" y="1066800"/>
            <a:ext cx="8229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23179144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1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4" name="Google Shape;24;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6"/>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2875354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2 Column &amp; Title, Single line-top">
  <p:cSld name="2 Column &amp; Title, Single line-top">
    <p:spTree>
      <p:nvGrpSpPr>
        <p:cNvPr id="1" name="Shape 27"/>
        <p:cNvGrpSpPr/>
        <p:nvPr/>
      </p:nvGrpSpPr>
      <p:grpSpPr>
        <a:xfrm>
          <a:off x="0" y="0"/>
          <a:ext cx="0" cy="0"/>
          <a:chOff x="0" y="0"/>
          <a:chExt cx="0" cy="0"/>
        </a:xfrm>
      </p:grpSpPr>
      <p:sp>
        <p:nvSpPr>
          <p:cNvPr id="28" name="Google Shape;28;p17"/>
          <p:cNvSpPr txBox="1">
            <a:spLocks noGrp="1"/>
          </p:cNvSpPr>
          <p:nvPr>
            <p:ph type="body" idx="1"/>
          </p:nvPr>
        </p:nvSpPr>
        <p:spPr>
          <a:xfrm>
            <a:off x="457200" y="1066799"/>
            <a:ext cx="4038600" cy="5791201"/>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29" name="Google Shape;29;p17"/>
          <p:cNvSpPr txBox="1">
            <a:spLocks noGrp="1"/>
          </p:cNvSpPr>
          <p:nvPr>
            <p:ph type="body" idx="2"/>
          </p:nvPr>
        </p:nvSpPr>
        <p:spPr>
          <a:xfrm>
            <a:off x="4648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0" name="Google Shape;30;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7"/>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33" name="Google Shape;33;p17"/>
          <p:cNvSpPr txBox="1">
            <a:spLocks noGrp="1"/>
          </p:cNvSpPr>
          <p:nvPr>
            <p:ph type="title"/>
          </p:nvPr>
        </p:nvSpPr>
        <p:spPr>
          <a:xfrm>
            <a:off x="457200" y="0"/>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1860967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Blank slide" type="blank">
  <p:cSld name="Blank slide">
    <p:spTree>
      <p:nvGrpSpPr>
        <p:cNvPr id="1" name="Shape 34"/>
        <p:cNvGrpSpPr/>
        <p:nvPr/>
      </p:nvGrpSpPr>
      <p:grpSpPr>
        <a:xfrm>
          <a:off x="0" y="0"/>
          <a:ext cx="0" cy="0"/>
          <a:chOff x="0" y="0"/>
          <a:chExt cx="0" cy="0"/>
        </a:xfrm>
      </p:grpSpPr>
      <p:sp>
        <p:nvSpPr>
          <p:cNvPr id="35" name="Google Shape;35;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8"/>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7967322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ingle line, Blank">
  <p:cSld name="Title, Single line, Blank">
    <p:spTree>
      <p:nvGrpSpPr>
        <p:cNvPr id="1" name="Shape 38"/>
        <p:cNvGrpSpPr/>
        <p:nvPr/>
      </p:nvGrpSpPr>
      <p:grpSpPr>
        <a:xfrm>
          <a:off x="0" y="0"/>
          <a:ext cx="0" cy="0"/>
          <a:chOff x="0" y="0"/>
          <a:chExt cx="0" cy="0"/>
        </a:xfrm>
      </p:grpSpPr>
      <p:sp>
        <p:nvSpPr>
          <p:cNvPr id="39" name="Google Shape;39;p19"/>
          <p:cNvSpPr txBox="1">
            <a:spLocks noGrp="1"/>
          </p:cNvSpPr>
          <p:nvPr>
            <p:ph type="title"/>
          </p:nvPr>
        </p:nvSpPr>
        <p:spPr>
          <a:xfrm>
            <a:off x="457200" y="49824"/>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9"/>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9326313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Double line, Blank">
  <p:cSld name="Title, Double line, Blank">
    <p:spTree>
      <p:nvGrpSpPr>
        <p:cNvPr id="1" name="Shape 43"/>
        <p:cNvGrpSpPr/>
        <p:nvPr/>
      </p:nvGrpSpPr>
      <p:grpSpPr>
        <a:xfrm>
          <a:off x="0" y="0"/>
          <a:ext cx="0" cy="0"/>
          <a:chOff x="0" y="0"/>
          <a:chExt cx="0" cy="0"/>
        </a:xfrm>
      </p:grpSpPr>
      <p:sp>
        <p:nvSpPr>
          <p:cNvPr id="44" name="Google Shape;44;p20"/>
          <p:cNvSpPr txBox="1">
            <a:spLocks noGrp="1"/>
          </p:cNvSpPr>
          <p:nvPr>
            <p:ph type="title"/>
          </p:nvPr>
        </p:nvSpPr>
        <p:spPr>
          <a:xfrm>
            <a:off x="457200" y="228600"/>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5395424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Single line-top, Blank">
  <p:cSld name="Title, Single line-top, Blank">
    <p:spTree>
      <p:nvGrpSpPr>
        <p:cNvPr id="1" name="Shape 48"/>
        <p:cNvGrpSpPr/>
        <p:nvPr/>
      </p:nvGrpSpPr>
      <p:grpSpPr>
        <a:xfrm>
          <a:off x="0" y="0"/>
          <a:ext cx="0" cy="0"/>
          <a:chOff x="0" y="0"/>
          <a:chExt cx="0" cy="0"/>
        </a:xfrm>
      </p:grpSpPr>
      <p:sp>
        <p:nvSpPr>
          <p:cNvPr id="49" name="Google Shape;49;p21"/>
          <p:cNvSpPr txBox="1">
            <a:spLocks noGrp="1"/>
          </p:cNvSpPr>
          <p:nvPr>
            <p:ph type="title"/>
          </p:nvPr>
        </p:nvSpPr>
        <p:spPr>
          <a:xfrm>
            <a:off x="457200" y="-76200"/>
            <a:ext cx="8229600" cy="6858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7101441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ext Only">
  <p:cSld name="Text Only">
    <p:spTree>
      <p:nvGrpSpPr>
        <p:cNvPr id="1" name="Shape 53"/>
        <p:cNvGrpSpPr/>
        <p:nvPr/>
      </p:nvGrpSpPr>
      <p:grpSpPr>
        <a:xfrm>
          <a:off x="0" y="0"/>
          <a:ext cx="0" cy="0"/>
          <a:chOff x="0" y="0"/>
          <a:chExt cx="0" cy="0"/>
        </a:xfrm>
      </p:grpSpPr>
      <p:sp>
        <p:nvSpPr>
          <p:cNvPr id="54" name="Google Shape;54;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2"/>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57" name="Google Shape;57;p22"/>
          <p:cNvSpPr txBox="1">
            <a:spLocks noGrp="1"/>
          </p:cNvSpPr>
          <p:nvPr>
            <p:ph type="body" idx="1"/>
          </p:nvPr>
        </p:nvSpPr>
        <p:spPr>
          <a:xfrm>
            <a:off x="457200" y="76200"/>
            <a:ext cx="8229600" cy="67818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32927929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ext &amp; Title, Single line">
  <p:cSld name="Text &amp; Title, Single line">
    <p:spTree>
      <p:nvGrpSpPr>
        <p:cNvPr id="1" name="Shape 58"/>
        <p:cNvGrpSpPr/>
        <p:nvPr/>
      </p:nvGrpSpPr>
      <p:grpSpPr>
        <a:xfrm>
          <a:off x="0" y="0"/>
          <a:ext cx="0" cy="0"/>
          <a:chOff x="0" y="0"/>
          <a:chExt cx="0" cy="0"/>
        </a:xfrm>
      </p:grpSpPr>
      <p:sp>
        <p:nvSpPr>
          <p:cNvPr id="59" name="Google Shape;59;p23"/>
          <p:cNvSpPr txBox="1">
            <a:spLocks noGrp="1"/>
          </p:cNvSpPr>
          <p:nvPr>
            <p:ph type="title"/>
          </p:nvPr>
        </p:nvSpPr>
        <p:spPr>
          <a:xfrm>
            <a:off x="457200" y="49824"/>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3"/>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63" name="Google Shape;63;p23"/>
          <p:cNvSpPr txBox="1">
            <a:spLocks noGrp="1"/>
          </p:cNvSpPr>
          <p:nvPr>
            <p:ph type="body" idx="1"/>
          </p:nvPr>
        </p:nvSpPr>
        <p:spPr>
          <a:xfrm>
            <a:off x="457200" y="955432"/>
            <a:ext cx="8229600" cy="5902568"/>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22794976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ext &amp; Title, Single line-top">
  <p:cSld name="Text &amp; Title, Single line-top">
    <p:spTree>
      <p:nvGrpSpPr>
        <p:cNvPr id="1" name="Shape 64"/>
        <p:cNvGrpSpPr/>
        <p:nvPr/>
      </p:nvGrpSpPr>
      <p:grpSpPr>
        <a:xfrm>
          <a:off x="0" y="0"/>
          <a:ext cx="0" cy="0"/>
          <a:chOff x="0" y="0"/>
          <a:chExt cx="0" cy="0"/>
        </a:xfrm>
      </p:grpSpPr>
      <p:sp>
        <p:nvSpPr>
          <p:cNvPr id="65" name="Google Shape;65;p24"/>
          <p:cNvSpPr txBox="1">
            <a:spLocks noGrp="1"/>
          </p:cNvSpPr>
          <p:nvPr>
            <p:ph type="title"/>
          </p:nvPr>
        </p:nvSpPr>
        <p:spPr>
          <a:xfrm>
            <a:off x="457200" y="0"/>
            <a:ext cx="8229600" cy="6858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4"/>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a:solidFill>
                  <a:schemeClr val="dk1"/>
                </a:solidFill>
                <a:latin typeface="Arial"/>
                <a:ea typeface="Arial"/>
                <a:cs typeface="Arial"/>
                <a:sym typeface="Arial"/>
              </a:defRPr>
            </a:lvl1pPr>
            <a:lvl2pPr marL="0" lvl="1" indent="0" algn="r">
              <a:spcBef>
                <a:spcPts val="0"/>
              </a:spcBef>
              <a:buNone/>
              <a:defRPr sz="1200">
                <a:solidFill>
                  <a:schemeClr val="dk1"/>
                </a:solidFill>
                <a:latin typeface="Arial"/>
                <a:ea typeface="Arial"/>
                <a:cs typeface="Arial"/>
                <a:sym typeface="Arial"/>
              </a:defRPr>
            </a:lvl2pPr>
            <a:lvl3pPr marL="0" lvl="2" indent="0" algn="r">
              <a:spcBef>
                <a:spcPts val="0"/>
              </a:spcBef>
              <a:buNone/>
              <a:defRPr sz="1200">
                <a:solidFill>
                  <a:schemeClr val="dk1"/>
                </a:solidFill>
                <a:latin typeface="Arial"/>
                <a:ea typeface="Arial"/>
                <a:cs typeface="Arial"/>
                <a:sym typeface="Arial"/>
              </a:defRPr>
            </a:lvl3pPr>
            <a:lvl4pPr marL="0" lvl="3" indent="0" algn="r">
              <a:spcBef>
                <a:spcPts val="0"/>
              </a:spcBef>
              <a:buNone/>
              <a:defRPr sz="1200">
                <a:solidFill>
                  <a:schemeClr val="dk1"/>
                </a:solidFill>
                <a:latin typeface="Arial"/>
                <a:ea typeface="Arial"/>
                <a:cs typeface="Arial"/>
                <a:sym typeface="Arial"/>
              </a:defRPr>
            </a:lvl4pPr>
            <a:lvl5pPr marL="0" lvl="4" indent="0" algn="r">
              <a:spcBef>
                <a:spcPts val="0"/>
              </a:spcBef>
              <a:buNone/>
              <a:defRPr sz="1200">
                <a:solidFill>
                  <a:schemeClr val="dk1"/>
                </a:solidFill>
                <a:latin typeface="Arial"/>
                <a:ea typeface="Arial"/>
                <a:cs typeface="Arial"/>
                <a:sym typeface="Arial"/>
              </a:defRPr>
            </a:lvl5pPr>
            <a:lvl6pPr marL="0" lvl="5" indent="0" algn="r">
              <a:spcBef>
                <a:spcPts val="0"/>
              </a:spcBef>
              <a:buNone/>
              <a:defRPr sz="1200">
                <a:solidFill>
                  <a:schemeClr val="dk1"/>
                </a:solidFill>
                <a:latin typeface="Arial"/>
                <a:ea typeface="Arial"/>
                <a:cs typeface="Arial"/>
                <a:sym typeface="Arial"/>
              </a:defRPr>
            </a:lvl6pPr>
            <a:lvl7pPr marL="0" lvl="6" indent="0" algn="r">
              <a:spcBef>
                <a:spcPts val="0"/>
              </a:spcBef>
              <a:buNone/>
              <a:defRPr sz="1200">
                <a:solidFill>
                  <a:schemeClr val="dk1"/>
                </a:solidFill>
                <a:latin typeface="Arial"/>
                <a:ea typeface="Arial"/>
                <a:cs typeface="Arial"/>
                <a:sym typeface="Arial"/>
              </a:defRPr>
            </a:lvl7pPr>
            <a:lvl8pPr marL="0" lvl="7" indent="0" algn="r">
              <a:spcBef>
                <a:spcPts val="0"/>
              </a:spcBef>
              <a:buNone/>
              <a:defRPr sz="1200">
                <a:solidFill>
                  <a:schemeClr val="dk1"/>
                </a:solidFill>
                <a:latin typeface="Arial"/>
                <a:ea typeface="Arial"/>
                <a:cs typeface="Arial"/>
                <a:sym typeface="Arial"/>
              </a:defRPr>
            </a:lvl8pPr>
            <a:lvl9pPr marL="0" lvl="8" indent="0" algn="r">
              <a:spcBef>
                <a:spcPts val="0"/>
              </a:spcBef>
              <a:buNone/>
              <a:defRPr sz="1200">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69" name="Google Shape;69;p24"/>
          <p:cNvSpPr txBox="1">
            <a:spLocks noGrp="1"/>
          </p:cNvSpPr>
          <p:nvPr>
            <p:ph type="body" idx="1"/>
          </p:nvPr>
        </p:nvSpPr>
        <p:spPr>
          <a:xfrm>
            <a:off x="457200" y="762000"/>
            <a:ext cx="8229600" cy="60960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1905797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2 Column &amp; Title, Single line">
  <p:cSld name="2 Column &amp; Title, Single line">
    <p:spTree>
      <p:nvGrpSpPr>
        <p:cNvPr id="1" name="Shape 70"/>
        <p:cNvGrpSpPr/>
        <p:nvPr/>
      </p:nvGrpSpPr>
      <p:grpSpPr>
        <a:xfrm>
          <a:off x="0" y="0"/>
          <a:ext cx="0" cy="0"/>
          <a:chOff x="0" y="0"/>
          <a:chExt cx="0" cy="0"/>
        </a:xfrm>
      </p:grpSpPr>
      <p:sp>
        <p:nvSpPr>
          <p:cNvPr id="71" name="Google Shape;71;p25"/>
          <p:cNvSpPr txBox="1">
            <a:spLocks noGrp="1"/>
          </p:cNvSpPr>
          <p:nvPr>
            <p:ph type="body" idx="1"/>
          </p:nvPr>
        </p:nvSpPr>
        <p:spPr>
          <a:xfrm>
            <a:off x="457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72" name="Google Shape;72;p25"/>
          <p:cNvSpPr txBox="1">
            <a:spLocks noGrp="1"/>
          </p:cNvSpPr>
          <p:nvPr>
            <p:ph type="body" idx="2"/>
          </p:nvPr>
        </p:nvSpPr>
        <p:spPr>
          <a:xfrm>
            <a:off x="4648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73" name="Google Shape;73;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5"/>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76" name="Google Shape;76;p25"/>
          <p:cNvSpPr txBox="1">
            <a:spLocks noGrp="1"/>
          </p:cNvSpPr>
          <p:nvPr>
            <p:ph type="title"/>
          </p:nvPr>
        </p:nvSpPr>
        <p:spPr>
          <a:xfrm>
            <a:off x="457200" y="49824"/>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366589419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2 Column &amp; Title, Double line">
  <p:cSld name="2 Column &amp; Title, Double line">
    <p:spTree>
      <p:nvGrpSpPr>
        <p:cNvPr id="1" name="Shape 77"/>
        <p:cNvGrpSpPr/>
        <p:nvPr/>
      </p:nvGrpSpPr>
      <p:grpSpPr>
        <a:xfrm>
          <a:off x="0" y="0"/>
          <a:ext cx="0" cy="0"/>
          <a:chOff x="0" y="0"/>
          <a:chExt cx="0" cy="0"/>
        </a:xfrm>
      </p:grpSpPr>
      <p:sp>
        <p:nvSpPr>
          <p:cNvPr id="78" name="Google Shape;78;p26"/>
          <p:cNvSpPr txBox="1">
            <a:spLocks noGrp="1"/>
          </p:cNvSpPr>
          <p:nvPr>
            <p:ph type="body" idx="1"/>
          </p:nvPr>
        </p:nvSpPr>
        <p:spPr>
          <a:xfrm>
            <a:off x="457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79" name="Google Shape;79;p26"/>
          <p:cNvSpPr txBox="1">
            <a:spLocks noGrp="1"/>
          </p:cNvSpPr>
          <p:nvPr>
            <p:ph type="body" idx="2"/>
          </p:nvPr>
        </p:nvSpPr>
        <p:spPr>
          <a:xfrm>
            <a:off x="4648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80" name="Google Shape;80;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6"/>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83" name="Google Shape;83;p26"/>
          <p:cNvSpPr txBox="1">
            <a:spLocks noGrp="1"/>
          </p:cNvSpPr>
          <p:nvPr>
            <p:ph type="title"/>
          </p:nvPr>
        </p:nvSpPr>
        <p:spPr>
          <a:xfrm>
            <a:off x="457200" y="152400"/>
            <a:ext cx="8229600" cy="762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35359537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29"/>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9"/>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2400"/>
              <a:buNone/>
              <a:defRPr sz="1800"/>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sp>
        <p:nvSpPr>
          <p:cNvPr id="18" name="Google Shape;18;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99702464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ext &amp; Title, Double line">
  <p:cSld name="Text &amp; Title, Double line">
    <p:spTree>
      <p:nvGrpSpPr>
        <p:cNvPr id="1" name="Shape 21"/>
        <p:cNvGrpSpPr/>
        <p:nvPr/>
      </p:nvGrpSpPr>
      <p:grpSpPr>
        <a:xfrm>
          <a:off x="0" y="0"/>
          <a:ext cx="0" cy="0"/>
          <a:chOff x="0" y="0"/>
          <a:chExt cx="0" cy="0"/>
        </a:xfrm>
      </p:grpSpPr>
      <p:sp>
        <p:nvSpPr>
          <p:cNvPr id="22" name="Google Shape;22;p30"/>
          <p:cNvSpPr txBox="1">
            <a:spLocks noGrp="1"/>
          </p:cNvSpPr>
          <p:nvPr>
            <p:ph type="title"/>
          </p:nvPr>
        </p:nvSpPr>
        <p:spPr>
          <a:xfrm>
            <a:off x="457200" y="152400"/>
            <a:ext cx="8229600" cy="7620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Arial"/>
              <a:buNone/>
              <a:defRPr sz="24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900">
                <a:solidFill>
                  <a:srgbClr val="888888"/>
                </a:solidFill>
                <a:latin typeface="Arial"/>
                <a:ea typeface="Arial"/>
                <a:cs typeface="Arial"/>
                <a:sym typeface="Arial"/>
              </a:defRPr>
            </a:lvl1pPr>
            <a:lvl2pPr marL="0" lvl="1" indent="0" algn="r">
              <a:spcBef>
                <a:spcPts val="0"/>
              </a:spcBef>
              <a:buNone/>
              <a:defRPr sz="900">
                <a:solidFill>
                  <a:srgbClr val="888888"/>
                </a:solidFill>
                <a:latin typeface="Arial"/>
                <a:ea typeface="Arial"/>
                <a:cs typeface="Arial"/>
                <a:sym typeface="Arial"/>
              </a:defRPr>
            </a:lvl2pPr>
            <a:lvl3pPr marL="0" lvl="2" indent="0" algn="r">
              <a:spcBef>
                <a:spcPts val="0"/>
              </a:spcBef>
              <a:buNone/>
              <a:defRPr sz="900">
                <a:solidFill>
                  <a:srgbClr val="888888"/>
                </a:solidFill>
                <a:latin typeface="Arial"/>
                <a:ea typeface="Arial"/>
                <a:cs typeface="Arial"/>
                <a:sym typeface="Arial"/>
              </a:defRPr>
            </a:lvl3pPr>
            <a:lvl4pPr marL="0" lvl="3" indent="0" algn="r">
              <a:spcBef>
                <a:spcPts val="0"/>
              </a:spcBef>
              <a:buNone/>
              <a:defRPr sz="900">
                <a:solidFill>
                  <a:srgbClr val="888888"/>
                </a:solidFill>
                <a:latin typeface="Arial"/>
                <a:ea typeface="Arial"/>
                <a:cs typeface="Arial"/>
                <a:sym typeface="Arial"/>
              </a:defRPr>
            </a:lvl4pPr>
            <a:lvl5pPr marL="0" lvl="4" indent="0" algn="r">
              <a:spcBef>
                <a:spcPts val="0"/>
              </a:spcBef>
              <a:buNone/>
              <a:defRPr sz="900">
                <a:solidFill>
                  <a:srgbClr val="888888"/>
                </a:solidFill>
                <a:latin typeface="Arial"/>
                <a:ea typeface="Arial"/>
                <a:cs typeface="Arial"/>
                <a:sym typeface="Arial"/>
              </a:defRPr>
            </a:lvl5pPr>
            <a:lvl6pPr marL="0" lvl="5" indent="0" algn="r">
              <a:spcBef>
                <a:spcPts val="0"/>
              </a:spcBef>
              <a:buNone/>
              <a:defRPr sz="900">
                <a:solidFill>
                  <a:srgbClr val="888888"/>
                </a:solidFill>
                <a:latin typeface="Arial"/>
                <a:ea typeface="Arial"/>
                <a:cs typeface="Arial"/>
                <a:sym typeface="Arial"/>
              </a:defRPr>
            </a:lvl6pPr>
            <a:lvl7pPr marL="0" lvl="6" indent="0" algn="r">
              <a:spcBef>
                <a:spcPts val="0"/>
              </a:spcBef>
              <a:buNone/>
              <a:defRPr sz="900">
                <a:solidFill>
                  <a:srgbClr val="888888"/>
                </a:solidFill>
                <a:latin typeface="Arial"/>
                <a:ea typeface="Arial"/>
                <a:cs typeface="Arial"/>
                <a:sym typeface="Arial"/>
              </a:defRPr>
            </a:lvl7pPr>
            <a:lvl8pPr marL="0" lvl="7" indent="0" algn="r">
              <a:spcBef>
                <a:spcPts val="0"/>
              </a:spcBef>
              <a:buNone/>
              <a:defRPr sz="900">
                <a:solidFill>
                  <a:srgbClr val="888888"/>
                </a:solidFill>
                <a:latin typeface="Arial"/>
                <a:ea typeface="Arial"/>
                <a:cs typeface="Arial"/>
                <a:sym typeface="Arial"/>
              </a:defRPr>
            </a:lvl8pPr>
            <a:lvl9pPr marL="0" lvl="8" indent="0" algn="r">
              <a:spcBef>
                <a:spcPts val="0"/>
              </a:spcBef>
              <a:buNone/>
              <a:defRPr sz="900">
                <a:solidFill>
                  <a:srgbClr val="888888"/>
                </a:solidFill>
                <a:latin typeface="Arial"/>
                <a:ea typeface="Arial"/>
                <a:cs typeface="Arial"/>
                <a:sym typeface="Arial"/>
              </a:defRPr>
            </a:lvl9pPr>
          </a:lstStyle>
          <a:p>
            <a:fld id="{00000000-1234-1234-1234-123412341234}" type="slidenum">
              <a:rPr lang="en-US" smtClean="0"/>
              <a:pPr/>
              <a:t>‹#›</a:t>
            </a:fld>
            <a:endParaRPr lang="en-US"/>
          </a:p>
        </p:txBody>
      </p:sp>
      <p:sp>
        <p:nvSpPr>
          <p:cNvPr id="26" name="Google Shape;26;p30"/>
          <p:cNvSpPr txBox="1">
            <a:spLocks noGrp="1"/>
          </p:cNvSpPr>
          <p:nvPr>
            <p:ph type="body" idx="1"/>
          </p:nvPr>
        </p:nvSpPr>
        <p:spPr>
          <a:xfrm>
            <a:off x="457200" y="1066800"/>
            <a:ext cx="8229600" cy="5791200"/>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sz="2100"/>
            </a:lvl1pPr>
            <a:lvl2pPr marL="685800" lvl="1" indent="-285750" algn="l">
              <a:lnSpc>
                <a:spcPct val="90000"/>
              </a:lnSpc>
              <a:spcBef>
                <a:spcPts val="375"/>
              </a:spcBef>
              <a:spcAft>
                <a:spcPts val="0"/>
              </a:spcAft>
              <a:buClr>
                <a:schemeClr val="dk1"/>
              </a:buClr>
              <a:buSzPts val="2400"/>
              <a:buChar char="•"/>
              <a:defRPr sz="1800"/>
            </a:lvl2pPr>
            <a:lvl3pPr marL="1028700" lvl="2" indent="-266700" algn="l">
              <a:lnSpc>
                <a:spcPct val="90000"/>
              </a:lnSpc>
              <a:spcBef>
                <a:spcPts val="375"/>
              </a:spcBef>
              <a:spcAft>
                <a:spcPts val="0"/>
              </a:spcAft>
              <a:buClr>
                <a:schemeClr val="dk1"/>
              </a:buClr>
              <a:buSzPts val="2000"/>
              <a:buChar char="•"/>
              <a:defRPr sz="1500"/>
            </a:lvl3pPr>
            <a:lvl4pPr marL="1371600" lvl="3" indent="-257175" algn="l">
              <a:lnSpc>
                <a:spcPct val="90000"/>
              </a:lnSpc>
              <a:spcBef>
                <a:spcPts val="375"/>
              </a:spcBef>
              <a:spcAft>
                <a:spcPts val="0"/>
              </a:spcAft>
              <a:buClr>
                <a:schemeClr val="dk1"/>
              </a:buClr>
              <a:buSzPts val="1800"/>
              <a:buChar char="•"/>
              <a:defRPr sz="1350"/>
            </a:lvl4pPr>
            <a:lvl5pPr marL="1714500" lvl="4" indent="-257175" algn="l">
              <a:lnSpc>
                <a:spcPct val="90000"/>
              </a:lnSpc>
              <a:spcBef>
                <a:spcPts val="375"/>
              </a:spcBef>
              <a:spcAft>
                <a:spcPts val="0"/>
              </a:spcAft>
              <a:buClr>
                <a:schemeClr val="dk1"/>
              </a:buClr>
              <a:buSzPts val="1800"/>
              <a:buChar char="•"/>
              <a:defRPr sz="1350"/>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47274215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7"/>
        <p:cNvGrpSpPr/>
        <p:nvPr/>
      </p:nvGrpSpPr>
      <p:grpSpPr>
        <a:xfrm>
          <a:off x="0" y="0"/>
          <a:ext cx="0" cy="0"/>
          <a:chOff x="0" y="0"/>
          <a:chExt cx="0" cy="0"/>
        </a:xfrm>
      </p:grpSpPr>
      <p:sp>
        <p:nvSpPr>
          <p:cNvPr id="28" name="Google Shape;28;p3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30" name="Google Shape;30;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04876556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33"/>
        <p:cNvGrpSpPr/>
        <p:nvPr/>
      </p:nvGrpSpPr>
      <p:grpSpPr>
        <a:xfrm>
          <a:off x="0" y="0"/>
          <a:ext cx="0" cy="0"/>
          <a:chOff x="0" y="0"/>
          <a:chExt cx="0" cy="0"/>
        </a:xfrm>
      </p:grpSpPr>
      <p:sp>
        <p:nvSpPr>
          <p:cNvPr id="34" name="Google Shape;34;p32"/>
          <p:cNvSpPr txBox="1">
            <a:spLocks noGrp="1"/>
          </p:cNvSpPr>
          <p:nvPr>
            <p:ph type="title"/>
          </p:nvPr>
        </p:nvSpPr>
        <p:spPr>
          <a:xfrm>
            <a:off x="628650" y="365125"/>
            <a:ext cx="78867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Font typeface="Calibri"/>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5" name="Google Shape;35;p32"/>
          <p:cNvSpPr txBox="1">
            <a:spLocks noGrp="1"/>
          </p:cNvSpPr>
          <p:nvPr>
            <p:ph type="body" idx="1"/>
          </p:nvPr>
        </p:nvSpPr>
        <p:spPr>
          <a:xfrm>
            <a:off x="628650" y="1825625"/>
            <a:ext cx="7886700" cy="4351200"/>
          </a:xfrm>
          <a:prstGeom prst="rect">
            <a:avLst/>
          </a:prstGeom>
          <a:noFill/>
          <a:ln>
            <a:noFill/>
          </a:ln>
        </p:spPr>
        <p:txBody>
          <a:bodyPr spcFirstLastPara="1" wrap="square" lIns="68575" tIns="34275" rIns="68575" bIns="34275" anchor="t" anchorCtr="0">
            <a:normAutofit/>
          </a:bodyPr>
          <a:lstStyle>
            <a:lvl1pPr marL="342900" lvl="0" indent="-238125" algn="l">
              <a:lnSpc>
                <a:spcPct val="90000"/>
              </a:lnSpc>
              <a:spcBef>
                <a:spcPts val="800"/>
              </a:spcBef>
              <a:spcAft>
                <a:spcPts val="0"/>
              </a:spcAft>
              <a:buClr>
                <a:schemeClr val="dk1"/>
              </a:buClr>
              <a:buSzPts val="1400"/>
              <a:buChar char="●"/>
              <a:defRPr/>
            </a:lvl1pPr>
            <a:lvl2pPr marL="685800" lvl="1" indent="-238125" algn="l">
              <a:lnSpc>
                <a:spcPct val="90000"/>
              </a:lnSpc>
              <a:spcBef>
                <a:spcPts val="1200"/>
              </a:spcBef>
              <a:spcAft>
                <a:spcPts val="0"/>
              </a:spcAft>
              <a:buClr>
                <a:schemeClr val="dk1"/>
              </a:buClr>
              <a:buSzPts val="1400"/>
              <a:buChar char="○"/>
              <a:defRPr/>
            </a:lvl2pPr>
            <a:lvl3pPr marL="1028700" lvl="2" indent="-238125" algn="l">
              <a:lnSpc>
                <a:spcPct val="90000"/>
              </a:lnSpc>
              <a:spcBef>
                <a:spcPts val="1200"/>
              </a:spcBef>
              <a:spcAft>
                <a:spcPts val="0"/>
              </a:spcAft>
              <a:buClr>
                <a:schemeClr val="dk1"/>
              </a:buClr>
              <a:buSzPts val="1400"/>
              <a:buChar char="■"/>
              <a:defRPr/>
            </a:lvl3pPr>
            <a:lvl4pPr marL="1371600" lvl="3" indent="-238125" algn="l">
              <a:lnSpc>
                <a:spcPct val="90000"/>
              </a:lnSpc>
              <a:spcBef>
                <a:spcPts val="1200"/>
              </a:spcBef>
              <a:spcAft>
                <a:spcPts val="0"/>
              </a:spcAft>
              <a:buClr>
                <a:schemeClr val="dk1"/>
              </a:buClr>
              <a:buSzPts val="1400"/>
              <a:buChar char="●"/>
              <a:defRPr/>
            </a:lvl4pPr>
            <a:lvl5pPr marL="1714500" lvl="4" indent="-238125" algn="l">
              <a:lnSpc>
                <a:spcPct val="90000"/>
              </a:lnSpc>
              <a:spcBef>
                <a:spcPts val="1200"/>
              </a:spcBef>
              <a:spcAft>
                <a:spcPts val="0"/>
              </a:spcAft>
              <a:buClr>
                <a:schemeClr val="dk1"/>
              </a:buClr>
              <a:buSzPts val="1400"/>
              <a:buChar char="○"/>
              <a:defRPr/>
            </a:lvl5pPr>
            <a:lvl6pPr marL="2057400" lvl="5" indent="-238125" algn="l">
              <a:lnSpc>
                <a:spcPct val="90000"/>
              </a:lnSpc>
              <a:spcBef>
                <a:spcPts val="1200"/>
              </a:spcBef>
              <a:spcAft>
                <a:spcPts val="0"/>
              </a:spcAft>
              <a:buClr>
                <a:schemeClr val="dk1"/>
              </a:buClr>
              <a:buSzPts val="1400"/>
              <a:buChar char="■"/>
              <a:defRPr/>
            </a:lvl6pPr>
            <a:lvl7pPr marL="2400300" lvl="6" indent="-238125" algn="l">
              <a:lnSpc>
                <a:spcPct val="90000"/>
              </a:lnSpc>
              <a:spcBef>
                <a:spcPts val="1200"/>
              </a:spcBef>
              <a:spcAft>
                <a:spcPts val="0"/>
              </a:spcAft>
              <a:buClr>
                <a:schemeClr val="dk1"/>
              </a:buClr>
              <a:buSzPts val="1400"/>
              <a:buChar char="●"/>
              <a:defRPr/>
            </a:lvl7pPr>
            <a:lvl8pPr marL="2743200" lvl="7" indent="-238125" algn="l">
              <a:lnSpc>
                <a:spcPct val="90000"/>
              </a:lnSpc>
              <a:spcBef>
                <a:spcPts val="1200"/>
              </a:spcBef>
              <a:spcAft>
                <a:spcPts val="0"/>
              </a:spcAft>
              <a:buClr>
                <a:schemeClr val="dk1"/>
              </a:buClr>
              <a:buSzPts val="1400"/>
              <a:buChar char="○"/>
              <a:defRPr/>
            </a:lvl8pPr>
            <a:lvl9pPr marL="3086100" lvl="8" indent="-238125" algn="l">
              <a:lnSpc>
                <a:spcPct val="90000"/>
              </a:lnSpc>
              <a:spcBef>
                <a:spcPts val="1200"/>
              </a:spcBef>
              <a:spcAft>
                <a:spcPts val="1200"/>
              </a:spcAft>
              <a:buClr>
                <a:schemeClr val="dk1"/>
              </a:buClr>
              <a:buSzPts val="1400"/>
              <a:buChar char="■"/>
              <a:defRPr/>
            </a:lvl9pPr>
          </a:lstStyle>
          <a:p>
            <a:endParaRPr/>
          </a:p>
        </p:txBody>
      </p:sp>
      <p:sp>
        <p:nvSpPr>
          <p:cNvPr id="36" name="Google Shape;36;p32"/>
          <p:cNvSpPr txBox="1">
            <a:spLocks noGrp="1"/>
          </p:cNvSpPr>
          <p:nvPr>
            <p:ph type="dt" idx="10"/>
          </p:nvPr>
        </p:nvSpPr>
        <p:spPr>
          <a:xfrm>
            <a:off x="628650" y="6356351"/>
            <a:ext cx="2057400" cy="365200"/>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37" name="Google Shape;37;p32"/>
          <p:cNvSpPr txBox="1">
            <a:spLocks noGrp="1"/>
          </p:cNvSpPr>
          <p:nvPr>
            <p:ph type="ftr" idx="11"/>
          </p:nvPr>
        </p:nvSpPr>
        <p:spPr>
          <a:xfrm>
            <a:off x="3028950" y="6356351"/>
            <a:ext cx="3086100" cy="3652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38" name="Google Shape;38;p32"/>
          <p:cNvSpPr txBox="1">
            <a:spLocks noGrp="1"/>
          </p:cNvSpPr>
          <p:nvPr>
            <p:ph type="sldNum" idx="12"/>
          </p:nvPr>
        </p:nvSpPr>
        <p:spPr>
          <a:xfrm>
            <a:off x="6457950" y="6356351"/>
            <a:ext cx="2057400" cy="365200"/>
          </a:xfrm>
          <a:prstGeom prst="rect">
            <a:avLst/>
          </a:prstGeom>
          <a:noFill/>
          <a:ln>
            <a:noFill/>
          </a:ln>
        </p:spPr>
        <p:txBody>
          <a:bodyPr spcFirstLastPara="1" wrap="square" lIns="68575" tIns="34275" rIns="68575" bIns="34275" anchor="ctr" anchorCtr="0">
            <a:normAutofit/>
          </a:bodyPr>
          <a:lstStyle>
            <a:lvl1pPr marL="0" lvl="0" indent="0" algn="r">
              <a:spcBef>
                <a:spcPts val="0"/>
              </a:spcBef>
              <a:buClr>
                <a:srgbClr val="888888"/>
              </a:buClr>
              <a:buSzPts val="1200"/>
              <a:buFont typeface="Calibri"/>
              <a:buNone/>
              <a:defRPr sz="900">
                <a:solidFill>
                  <a:srgbClr val="888888"/>
                </a:solidFill>
                <a:latin typeface="Calibri"/>
                <a:ea typeface="Calibri"/>
                <a:cs typeface="Calibri"/>
                <a:sym typeface="Calibri"/>
              </a:defRPr>
            </a:lvl1pPr>
            <a:lvl2pPr marL="0" lvl="1" indent="0" algn="r">
              <a:spcBef>
                <a:spcPts val="0"/>
              </a:spcBef>
              <a:buClr>
                <a:srgbClr val="888888"/>
              </a:buClr>
              <a:buSzPts val="1200"/>
              <a:buFont typeface="Calibri"/>
              <a:buNone/>
              <a:defRPr sz="900">
                <a:solidFill>
                  <a:srgbClr val="888888"/>
                </a:solidFill>
                <a:latin typeface="Calibri"/>
                <a:ea typeface="Calibri"/>
                <a:cs typeface="Calibri"/>
                <a:sym typeface="Calibri"/>
              </a:defRPr>
            </a:lvl2pPr>
            <a:lvl3pPr marL="0" lvl="2" indent="0" algn="r">
              <a:spcBef>
                <a:spcPts val="0"/>
              </a:spcBef>
              <a:buClr>
                <a:srgbClr val="888888"/>
              </a:buClr>
              <a:buSzPts val="1200"/>
              <a:buFont typeface="Calibri"/>
              <a:buNone/>
              <a:defRPr sz="900">
                <a:solidFill>
                  <a:srgbClr val="888888"/>
                </a:solidFill>
                <a:latin typeface="Calibri"/>
                <a:ea typeface="Calibri"/>
                <a:cs typeface="Calibri"/>
                <a:sym typeface="Calibri"/>
              </a:defRPr>
            </a:lvl3pPr>
            <a:lvl4pPr marL="0" lvl="3" indent="0" algn="r">
              <a:spcBef>
                <a:spcPts val="0"/>
              </a:spcBef>
              <a:buClr>
                <a:srgbClr val="888888"/>
              </a:buClr>
              <a:buSzPts val="1200"/>
              <a:buFont typeface="Calibri"/>
              <a:buNone/>
              <a:defRPr sz="900">
                <a:solidFill>
                  <a:srgbClr val="888888"/>
                </a:solidFill>
                <a:latin typeface="Calibri"/>
                <a:ea typeface="Calibri"/>
                <a:cs typeface="Calibri"/>
                <a:sym typeface="Calibri"/>
              </a:defRPr>
            </a:lvl4pPr>
            <a:lvl5pPr marL="0" lvl="4" indent="0" algn="r">
              <a:spcBef>
                <a:spcPts val="0"/>
              </a:spcBef>
              <a:buClr>
                <a:srgbClr val="888888"/>
              </a:buClr>
              <a:buSzPts val="1200"/>
              <a:buFont typeface="Calibri"/>
              <a:buNone/>
              <a:defRPr sz="900">
                <a:solidFill>
                  <a:srgbClr val="888888"/>
                </a:solidFill>
                <a:latin typeface="Calibri"/>
                <a:ea typeface="Calibri"/>
                <a:cs typeface="Calibri"/>
                <a:sym typeface="Calibri"/>
              </a:defRPr>
            </a:lvl5pPr>
            <a:lvl6pPr marL="0" lvl="5" indent="0" algn="r">
              <a:spcBef>
                <a:spcPts val="0"/>
              </a:spcBef>
              <a:buClr>
                <a:srgbClr val="888888"/>
              </a:buClr>
              <a:buSzPts val="1200"/>
              <a:buFont typeface="Calibri"/>
              <a:buNone/>
              <a:defRPr sz="900">
                <a:solidFill>
                  <a:srgbClr val="888888"/>
                </a:solidFill>
                <a:latin typeface="Calibri"/>
                <a:ea typeface="Calibri"/>
                <a:cs typeface="Calibri"/>
                <a:sym typeface="Calibri"/>
              </a:defRPr>
            </a:lvl6pPr>
            <a:lvl7pPr marL="0" lvl="6" indent="0" algn="r">
              <a:spcBef>
                <a:spcPts val="0"/>
              </a:spcBef>
              <a:buClr>
                <a:srgbClr val="888888"/>
              </a:buClr>
              <a:buSzPts val="1200"/>
              <a:buFont typeface="Calibri"/>
              <a:buNone/>
              <a:defRPr sz="900">
                <a:solidFill>
                  <a:srgbClr val="888888"/>
                </a:solidFill>
                <a:latin typeface="Calibri"/>
                <a:ea typeface="Calibri"/>
                <a:cs typeface="Calibri"/>
                <a:sym typeface="Calibri"/>
              </a:defRPr>
            </a:lvl7pPr>
            <a:lvl8pPr marL="0" lvl="7" indent="0" algn="r">
              <a:spcBef>
                <a:spcPts val="0"/>
              </a:spcBef>
              <a:buClr>
                <a:srgbClr val="888888"/>
              </a:buClr>
              <a:buSzPts val="1200"/>
              <a:buFont typeface="Calibri"/>
              <a:buNone/>
              <a:defRPr sz="900">
                <a:solidFill>
                  <a:srgbClr val="888888"/>
                </a:solidFill>
                <a:latin typeface="Calibri"/>
                <a:ea typeface="Calibri"/>
                <a:cs typeface="Calibri"/>
                <a:sym typeface="Calibri"/>
              </a:defRPr>
            </a:lvl8pPr>
            <a:lvl9pPr marL="0" lvl="8" indent="0" algn="r">
              <a:spcBef>
                <a:spcPts val="0"/>
              </a:spcBef>
              <a:buClr>
                <a:srgbClr val="888888"/>
              </a:buClr>
              <a:buSzPts val="1200"/>
              <a:buFont typeface="Calibri"/>
              <a:buNone/>
              <a:defRPr sz="900">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35023516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9"/>
        <p:cNvGrpSpPr/>
        <p:nvPr/>
      </p:nvGrpSpPr>
      <p:grpSpPr>
        <a:xfrm>
          <a:off x="0" y="0"/>
          <a:ext cx="0" cy="0"/>
          <a:chOff x="0" y="0"/>
          <a:chExt cx="0" cy="0"/>
        </a:xfrm>
      </p:grpSpPr>
      <p:sp>
        <p:nvSpPr>
          <p:cNvPr id="40" name="Google Shape;40;p33"/>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33"/>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sp>
        <p:nvSpPr>
          <p:cNvPr id="42" name="Google Shape;42;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6721376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5"/>
        <p:cNvGrpSpPr/>
        <p:nvPr/>
      </p:nvGrpSpPr>
      <p:grpSpPr>
        <a:xfrm>
          <a:off x="0" y="0"/>
          <a:ext cx="0" cy="0"/>
          <a:chOff x="0" y="0"/>
          <a:chExt cx="0" cy="0"/>
        </a:xfrm>
      </p:grpSpPr>
      <p:sp>
        <p:nvSpPr>
          <p:cNvPr id="46" name="Google Shape;46;p3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4"/>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8" name="Google Shape;48;p34"/>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9" name="Google Shape;49;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8254440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2"/>
        <p:cNvGrpSpPr/>
        <p:nvPr/>
      </p:nvGrpSpPr>
      <p:grpSpPr>
        <a:xfrm>
          <a:off x="0" y="0"/>
          <a:ext cx="0" cy="0"/>
          <a:chOff x="0" y="0"/>
          <a:chExt cx="0" cy="0"/>
        </a:xfrm>
      </p:grpSpPr>
      <p:sp>
        <p:nvSpPr>
          <p:cNvPr id="53" name="Google Shape;53;p35"/>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35"/>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55" name="Google Shape;55;p35"/>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56" name="Google Shape;56;p35"/>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57" name="Google Shape;57;p35"/>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58" name="Google Shape;58;p3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5975699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1"/>
        <p:cNvGrpSpPr/>
        <p:nvPr/>
      </p:nvGrpSpPr>
      <p:grpSpPr>
        <a:xfrm>
          <a:off x="0" y="0"/>
          <a:ext cx="0" cy="0"/>
          <a:chOff x="0" y="0"/>
          <a:chExt cx="0" cy="0"/>
        </a:xfrm>
      </p:grpSpPr>
      <p:sp>
        <p:nvSpPr>
          <p:cNvPr id="62" name="Google Shape;62;p3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98352032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3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3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3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9589643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0"/>
        <p:cNvGrpSpPr/>
        <p:nvPr/>
      </p:nvGrpSpPr>
      <p:grpSpPr>
        <a:xfrm>
          <a:off x="0" y="0"/>
          <a:ext cx="0" cy="0"/>
          <a:chOff x="0" y="0"/>
          <a:chExt cx="0" cy="0"/>
        </a:xfrm>
      </p:grpSpPr>
      <p:sp>
        <p:nvSpPr>
          <p:cNvPr id="71" name="Google Shape;71;p38"/>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38"/>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73" name="Google Shape;73;p38"/>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74" name="Google Shape;74;p3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3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3321320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7"/>
        <p:cNvGrpSpPr/>
        <p:nvPr/>
      </p:nvGrpSpPr>
      <p:grpSpPr>
        <a:xfrm>
          <a:off x="0" y="0"/>
          <a:ext cx="0" cy="0"/>
          <a:chOff x="0" y="0"/>
          <a:chExt cx="0" cy="0"/>
        </a:xfrm>
      </p:grpSpPr>
      <p:sp>
        <p:nvSpPr>
          <p:cNvPr id="78" name="Google Shape;78;p39"/>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39"/>
          <p:cNvSpPr>
            <a:spLocks noGrp="1"/>
          </p:cNvSpPr>
          <p:nvPr>
            <p:ph type="pic" idx="2"/>
          </p:nvPr>
        </p:nvSpPr>
        <p:spPr>
          <a:xfrm>
            <a:off x="3887391" y="987426"/>
            <a:ext cx="4629150" cy="4873625"/>
          </a:xfrm>
          <a:prstGeom prst="rect">
            <a:avLst/>
          </a:prstGeom>
          <a:noFill/>
          <a:ln>
            <a:noFill/>
          </a:ln>
        </p:spPr>
      </p:sp>
      <p:sp>
        <p:nvSpPr>
          <p:cNvPr id="80" name="Google Shape;80;p39"/>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81" name="Google Shape;81;p3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35974980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4"/>
        <p:cNvGrpSpPr/>
        <p:nvPr/>
      </p:nvGrpSpPr>
      <p:grpSpPr>
        <a:xfrm>
          <a:off x="0" y="0"/>
          <a:ext cx="0" cy="0"/>
          <a:chOff x="0" y="0"/>
          <a:chExt cx="0" cy="0"/>
        </a:xfrm>
      </p:grpSpPr>
      <p:sp>
        <p:nvSpPr>
          <p:cNvPr id="85" name="Google Shape;85;p40"/>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40"/>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87" name="Google Shape;87;p4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13043516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0"/>
        <p:cNvGrpSpPr/>
        <p:nvPr/>
      </p:nvGrpSpPr>
      <p:grpSpPr>
        <a:xfrm>
          <a:off x="0" y="0"/>
          <a:ext cx="0" cy="0"/>
          <a:chOff x="0" y="0"/>
          <a:chExt cx="0" cy="0"/>
        </a:xfrm>
      </p:grpSpPr>
      <p:sp>
        <p:nvSpPr>
          <p:cNvPr id="91" name="Google Shape;91;p41"/>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41"/>
          <p:cNvSpPr txBox="1">
            <a:spLocks noGrp="1"/>
          </p:cNvSpPr>
          <p:nvPr>
            <p:ph type="body" idx="1"/>
          </p:nvPr>
        </p:nvSpPr>
        <p:spPr>
          <a:xfrm rot="5400000">
            <a:off x="623094" y="370682"/>
            <a:ext cx="5811838"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93" name="Google Shape;93;p4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4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4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83883562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itle, Sing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82790707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01038843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2855197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48035144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
            <a:ext cx="8229600" cy="67818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2820066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ext &amp; Title, Sing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955432"/>
            <a:ext cx="8229600" cy="5902568"/>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5382747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5927421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ext &amp; Title, Single line-top">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0"/>
            <a:ext cx="8229600" cy="60960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7552194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 Column &amp; Title, Sing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2003151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 Column &amp; Title, Doub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464329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2 Column &amp; Title, Single line-top">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799"/>
            <a:ext cx="4038600" cy="579120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09924962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86866743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068D6-1A3F-23BA-5DA4-EC3214C6B6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4D9CF8-DB50-FDEC-F6BA-88BB3B701F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1F36A7-0075-F9A9-2E45-D52134565BB3}"/>
              </a:ext>
            </a:extLst>
          </p:cNvPr>
          <p:cNvSpPr>
            <a:spLocks noGrp="1"/>
          </p:cNvSpPr>
          <p:nvPr>
            <p:ph type="dt" sz="half" idx="10"/>
          </p:nvPr>
        </p:nvSpPr>
        <p:spPr/>
        <p:txBody>
          <a:bodyPr/>
          <a:lstStyle/>
          <a:p>
            <a:fld id="{E3B51EE6-F091-8641-897B-3867EC1E0241}" type="datetimeFigureOut">
              <a:rPr lang="en-US" smtClean="0"/>
              <a:t>12/8/2025</a:t>
            </a:fld>
            <a:endParaRPr lang="en-US"/>
          </a:p>
        </p:txBody>
      </p:sp>
      <p:sp>
        <p:nvSpPr>
          <p:cNvPr id="5" name="Footer Placeholder 4">
            <a:extLst>
              <a:ext uri="{FF2B5EF4-FFF2-40B4-BE49-F238E27FC236}">
                <a16:creationId xmlns:a16="http://schemas.microsoft.com/office/drawing/2014/main" id="{3D437BC4-5150-52C2-5E0F-BB97FAE77B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A35E85-7295-2B01-1C42-190E26D59A69}"/>
              </a:ext>
            </a:extLst>
          </p:cNvPr>
          <p:cNvSpPr>
            <a:spLocks noGrp="1"/>
          </p:cNvSpPr>
          <p:nvPr>
            <p:ph type="sldNum" sz="quarter" idx="12"/>
          </p:nvPr>
        </p:nvSpPr>
        <p:spPr/>
        <p:txBody>
          <a:bodyPr/>
          <a:lstStyle/>
          <a:p>
            <a:fld id="{75F022CE-64D2-DF44-B672-936393300C4A}" type="slidenum">
              <a:rPr lang="en-US" smtClean="0"/>
              <a:t>‹#›</a:t>
            </a:fld>
            <a:endParaRPr lang="en-US"/>
          </a:p>
        </p:txBody>
      </p:sp>
    </p:spTree>
    <p:extLst>
      <p:ext uri="{BB962C8B-B14F-4D97-AF65-F5344CB8AC3E}">
        <p14:creationId xmlns:p14="http://schemas.microsoft.com/office/powerpoint/2010/main" val="39834138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itle, Sing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713E934-A405-3647-A5D9-882DDF807F1C}"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131418911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9519398D-CB8D-AC4A-B9A5-688E2B292FBC}"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04120386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EED43BD2-F609-7741-97CA-60D611589F4D}"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01690253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15919B-B49E-4E48-BB1B-670BF7346EE4}" type="datetime1">
              <a:rPr lang="en-US" smtClean="0"/>
              <a:t>12/8/2025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17951212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73907ECE-F755-CC45-A789-079F106CBFD3}"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
            <a:ext cx="8229600" cy="67818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343495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ext &amp; Title, Sing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1E20834-519A-2E43-B4C0-EA464C9245CC}"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955432"/>
            <a:ext cx="8229600" cy="5902568"/>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0146753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CE509A0-4956-B549-BA18-4A225532786C}"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263994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ext &amp; Title, Single line-top">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017519FC-8CE1-DF49-9CB6-FB1C8A5111AF}"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0"/>
            <a:ext cx="8229600" cy="60960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6449098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2 Column &amp; Title, Sing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084065-D839-E44B-82C7-F0B5AA95B709}" type="datetime1">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83761866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2 Column &amp; Title, Doub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77128E-24DB-814A-B756-6F7B0EED9765}" type="datetime1">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8191251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2 Column &amp; Title, Single line-top">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799"/>
            <a:ext cx="4038600" cy="579120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8D1C3EC-4FBB-4A45-A4AC-089D86BD9EE9}" type="datetime1">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88159381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FF2E7BF-5B8B-AF48-B14E-552DA91891EA}" type="datetime1">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8027329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Title and Conten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170121-90FF-794A-9D65-2E5D054B3063}" type="datetime1">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34981517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P defaul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F1C5F6-2419-DC44-B338-C5F4FF81F9C5}" type="datetime1">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421269345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2 Column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935E436-3A24-B349-B470-7D1F461C082A}" type="datetime1">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7949626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2 Column titles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6"/>
            <a:ext cx="4041775"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7404C24-4063-2141-A314-9F3BCE209EC4}" type="datetime1">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408952043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476AC43D-49F5-7C4A-AB5C-3970EA0EA929}" type="datetime1">
              <a:rPr lang="en-US" smtClean="0"/>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95742184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Tex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65849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C1B6F2-044B-6040-9697-6A5046247284}" type="datetime1">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64564860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4B8EC5-F383-8F41-A057-5AEB31F5D7C7}" type="datetime1">
              <a:rPr lang="en-US" smtClean="0"/>
              <a:t>12/8/2025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42268193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x" preserve="1">
  <p:cSld name="Title and Vertical Tex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F2D522-1A8B-2840-B9CC-96E58857E1D5}" type="datetime1">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426871905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P defaul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B2670B-A1C9-064C-AC64-94603241241D}" type="datetime1">
              <a:rPr lang="en-US" smtClean="0"/>
              <a:t>12/8/2025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29395023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6610166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Text &amp; Title, Double line">
  <p:cSld name="Text &amp; Title, Double line">
    <p:spTree>
      <p:nvGrpSpPr>
        <p:cNvPr id="1" name="Shape 15"/>
        <p:cNvGrpSpPr/>
        <p:nvPr/>
      </p:nvGrpSpPr>
      <p:grpSpPr>
        <a:xfrm>
          <a:off x="0" y="0"/>
          <a:ext cx="0" cy="0"/>
          <a:chOff x="0" y="0"/>
          <a:chExt cx="0" cy="0"/>
        </a:xfrm>
      </p:grpSpPr>
      <p:sp>
        <p:nvSpPr>
          <p:cNvPr id="16" name="Google Shape;16;p22"/>
          <p:cNvSpPr txBox="1">
            <a:spLocks noGrp="1"/>
          </p:cNvSpPr>
          <p:nvPr>
            <p:ph type="title"/>
          </p:nvPr>
        </p:nvSpPr>
        <p:spPr>
          <a:xfrm>
            <a:off x="457200" y="152400"/>
            <a:ext cx="8229600" cy="7620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rgbClr val="757575"/>
                </a:solidFill>
                <a:latin typeface="Arial"/>
                <a:ea typeface="Arial"/>
                <a:cs typeface="Arial"/>
                <a:sym typeface="Arial"/>
              </a:defRPr>
            </a:lvl1pPr>
            <a:lvl2pPr marL="0" lvl="1" indent="0" algn="r">
              <a:spcBef>
                <a:spcPts val="0"/>
              </a:spcBef>
              <a:buNone/>
              <a:defRPr sz="1200" b="0" i="0" u="none" strike="noStrike" cap="none">
                <a:solidFill>
                  <a:srgbClr val="757575"/>
                </a:solidFill>
                <a:latin typeface="Arial"/>
                <a:ea typeface="Arial"/>
                <a:cs typeface="Arial"/>
                <a:sym typeface="Arial"/>
              </a:defRPr>
            </a:lvl2pPr>
            <a:lvl3pPr marL="0" lvl="2" indent="0" algn="r">
              <a:spcBef>
                <a:spcPts val="0"/>
              </a:spcBef>
              <a:buNone/>
              <a:defRPr sz="1200" b="0" i="0" u="none" strike="noStrike" cap="none">
                <a:solidFill>
                  <a:srgbClr val="757575"/>
                </a:solidFill>
                <a:latin typeface="Arial"/>
                <a:ea typeface="Arial"/>
                <a:cs typeface="Arial"/>
                <a:sym typeface="Arial"/>
              </a:defRPr>
            </a:lvl3pPr>
            <a:lvl4pPr marL="0" lvl="3" indent="0" algn="r">
              <a:spcBef>
                <a:spcPts val="0"/>
              </a:spcBef>
              <a:buNone/>
              <a:defRPr sz="1200" b="0" i="0" u="none" strike="noStrike" cap="none">
                <a:solidFill>
                  <a:srgbClr val="757575"/>
                </a:solidFill>
                <a:latin typeface="Arial"/>
                <a:ea typeface="Arial"/>
                <a:cs typeface="Arial"/>
                <a:sym typeface="Arial"/>
              </a:defRPr>
            </a:lvl4pPr>
            <a:lvl5pPr marL="0" lvl="4" indent="0" algn="r">
              <a:spcBef>
                <a:spcPts val="0"/>
              </a:spcBef>
              <a:buNone/>
              <a:defRPr sz="1200" b="0" i="0" u="none" strike="noStrike" cap="none">
                <a:solidFill>
                  <a:srgbClr val="757575"/>
                </a:solidFill>
                <a:latin typeface="Arial"/>
                <a:ea typeface="Arial"/>
                <a:cs typeface="Arial"/>
                <a:sym typeface="Arial"/>
              </a:defRPr>
            </a:lvl5pPr>
            <a:lvl6pPr marL="0" lvl="5" indent="0" algn="r">
              <a:spcBef>
                <a:spcPts val="0"/>
              </a:spcBef>
              <a:buNone/>
              <a:defRPr sz="1200" b="0" i="0" u="none" strike="noStrike" cap="none">
                <a:solidFill>
                  <a:srgbClr val="757575"/>
                </a:solidFill>
                <a:latin typeface="Arial"/>
                <a:ea typeface="Arial"/>
                <a:cs typeface="Arial"/>
                <a:sym typeface="Arial"/>
              </a:defRPr>
            </a:lvl6pPr>
            <a:lvl7pPr marL="0" lvl="6" indent="0" algn="r">
              <a:spcBef>
                <a:spcPts val="0"/>
              </a:spcBef>
              <a:buNone/>
              <a:defRPr sz="1200" b="0" i="0" u="none" strike="noStrike" cap="none">
                <a:solidFill>
                  <a:srgbClr val="757575"/>
                </a:solidFill>
                <a:latin typeface="Arial"/>
                <a:ea typeface="Arial"/>
                <a:cs typeface="Arial"/>
                <a:sym typeface="Arial"/>
              </a:defRPr>
            </a:lvl7pPr>
            <a:lvl8pPr marL="0" lvl="7" indent="0" algn="r">
              <a:spcBef>
                <a:spcPts val="0"/>
              </a:spcBef>
              <a:buNone/>
              <a:defRPr sz="1200" b="0" i="0" u="none" strike="noStrike" cap="none">
                <a:solidFill>
                  <a:srgbClr val="757575"/>
                </a:solidFill>
                <a:latin typeface="Arial"/>
                <a:ea typeface="Arial"/>
                <a:cs typeface="Arial"/>
                <a:sym typeface="Arial"/>
              </a:defRPr>
            </a:lvl8pPr>
            <a:lvl9pPr marL="0" lvl="8" indent="0" algn="r">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20" name="Google Shape;20;p22"/>
          <p:cNvSpPr txBox="1">
            <a:spLocks noGrp="1"/>
          </p:cNvSpPr>
          <p:nvPr>
            <p:ph type="body" idx="1"/>
          </p:nvPr>
        </p:nvSpPr>
        <p:spPr>
          <a:xfrm>
            <a:off x="457200" y="1066800"/>
            <a:ext cx="8229600" cy="57912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sz="2800"/>
            </a:lvl1pPr>
            <a:lvl2pPr marL="914400" lvl="1" indent="-381000" algn="l">
              <a:lnSpc>
                <a:spcPct val="90000"/>
              </a:lnSpc>
              <a:spcBef>
                <a:spcPts val="500"/>
              </a:spcBef>
              <a:spcAft>
                <a:spcPts val="0"/>
              </a:spcAft>
              <a:buClr>
                <a:schemeClr val="dk1"/>
              </a:buClr>
              <a:buSzPts val="2400"/>
              <a:buChar char="•"/>
              <a:defRPr sz="2400"/>
            </a:lvl2pPr>
            <a:lvl3pPr marL="1371600" lvl="2" indent="-355600" algn="l">
              <a:lnSpc>
                <a:spcPct val="90000"/>
              </a:lnSpc>
              <a:spcBef>
                <a:spcPts val="500"/>
              </a:spcBef>
              <a:spcAft>
                <a:spcPts val="0"/>
              </a:spcAft>
              <a:buClr>
                <a:schemeClr val="dk1"/>
              </a:buClr>
              <a:buSzPts val="2000"/>
              <a:buChar char="•"/>
              <a:defRPr sz="2000"/>
            </a:lvl3pPr>
            <a:lvl4pPr marL="1828800" lvl="3" indent="-342900" algn="l">
              <a:lnSpc>
                <a:spcPct val="90000"/>
              </a:lnSpc>
              <a:spcBef>
                <a:spcPts val="500"/>
              </a:spcBef>
              <a:spcAft>
                <a:spcPts val="0"/>
              </a:spcAft>
              <a:buClr>
                <a:schemeClr val="dk1"/>
              </a:buClr>
              <a:buSzPts val="1800"/>
              <a:buChar char="•"/>
              <a:defRPr sz="1800"/>
            </a:lvl4pPr>
            <a:lvl5pPr marL="2286000" lvl="4" indent="-342900" algn="l">
              <a:lnSpc>
                <a:spcPct val="90000"/>
              </a:lnSpc>
              <a:spcBef>
                <a:spcPts val="500"/>
              </a:spcBef>
              <a:spcAft>
                <a:spcPts val="0"/>
              </a:spcAft>
              <a:buClr>
                <a:schemeClr val="dk1"/>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0487602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2 Column &amp; Title, Single line-top">
  <p:cSld name="2 Column &amp; Title, Single line-top">
    <p:spTree>
      <p:nvGrpSpPr>
        <p:cNvPr id="1" name="Shape 21"/>
        <p:cNvGrpSpPr/>
        <p:nvPr/>
      </p:nvGrpSpPr>
      <p:grpSpPr>
        <a:xfrm>
          <a:off x="0" y="0"/>
          <a:ext cx="0" cy="0"/>
          <a:chOff x="0" y="0"/>
          <a:chExt cx="0" cy="0"/>
        </a:xfrm>
      </p:grpSpPr>
      <p:sp>
        <p:nvSpPr>
          <p:cNvPr id="22" name="Google Shape;22;p23"/>
          <p:cNvSpPr txBox="1">
            <a:spLocks noGrp="1"/>
          </p:cNvSpPr>
          <p:nvPr>
            <p:ph type="body" idx="1"/>
          </p:nvPr>
        </p:nvSpPr>
        <p:spPr>
          <a:xfrm>
            <a:off x="457200" y="1066799"/>
            <a:ext cx="4038600" cy="5791201"/>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sz="2800"/>
            </a:lvl1pPr>
            <a:lvl2pPr marL="914400" lvl="1" indent="-381000" algn="l">
              <a:lnSpc>
                <a:spcPct val="90000"/>
              </a:lnSpc>
              <a:spcBef>
                <a:spcPts val="500"/>
              </a:spcBef>
              <a:spcAft>
                <a:spcPts val="0"/>
              </a:spcAft>
              <a:buClr>
                <a:schemeClr val="dk1"/>
              </a:buClr>
              <a:buSzPts val="2400"/>
              <a:buChar char="•"/>
              <a:defRPr sz="2400"/>
            </a:lvl2pPr>
            <a:lvl3pPr marL="1371600" lvl="2" indent="-355600" algn="l">
              <a:lnSpc>
                <a:spcPct val="90000"/>
              </a:lnSpc>
              <a:spcBef>
                <a:spcPts val="500"/>
              </a:spcBef>
              <a:spcAft>
                <a:spcPts val="0"/>
              </a:spcAft>
              <a:buClr>
                <a:schemeClr val="dk1"/>
              </a:buClr>
              <a:buSzPts val="2000"/>
              <a:buChar char="•"/>
              <a:defRPr sz="2000"/>
            </a:lvl3pPr>
            <a:lvl4pPr marL="1828800" lvl="3" indent="-342900" algn="l">
              <a:lnSpc>
                <a:spcPct val="90000"/>
              </a:lnSpc>
              <a:spcBef>
                <a:spcPts val="500"/>
              </a:spcBef>
              <a:spcAft>
                <a:spcPts val="0"/>
              </a:spcAft>
              <a:buClr>
                <a:schemeClr val="dk1"/>
              </a:buClr>
              <a:buSzPts val="1800"/>
              <a:buChar char="•"/>
              <a:defRPr sz="1800"/>
            </a:lvl4pPr>
            <a:lvl5pPr marL="2286000" lvl="4" indent="-342900" algn="l">
              <a:lnSpc>
                <a:spcPct val="90000"/>
              </a:lnSpc>
              <a:spcBef>
                <a:spcPts val="500"/>
              </a:spcBef>
              <a:spcAft>
                <a:spcPts val="0"/>
              </a:spcAft>
              <a:buClr>
                <a:schemeClr val="dk1"/>
              </a:buClr>
              <a:buSzPts val="1800"/>
              <a:buChar char="•"/>
              <a:defRPr sz="1800"/>
            </a:lvl5pPr>
            <a:lvl6pPr marL="2743200" lvl="5" indent="-342900" algn="l">
              <a:lnSpc>
                <a:spcPct val="90000"/>
              </a:lnSpc>
              <a:spcBef>
                <a:spcPts val="500"/>
              </a:spcBef>
              <a:spcAft>
                <a:spcPts val="0"/>
              </a:spcAft>
              <a:buClr>
                <a:schemeClr val="dk1"/>
              </a:buClr>
              <a:buSzPts val="1800"/>
              <a:buChar char="•"/>
              <a:defRPr sz="1800"/>
            </a:lvl6pPr>
            <a:lvl7pPr marL="3200400" lvl="6" indent="-342900" algn="l">
              <a:lnSpc>
                <a:spcPct val="90000"/>
              </a:lnSpc>
              <a:spcBef>
                <a:spcPts val="500"/>
              </a:spcBef>
              <a:spcAft>
                <a:spcPts val="0"/>
              </a:spcAft>
              <a:buClr>
                <a:schemeClr val="dk1"/>
              </a:buClr>
              <a:buSzPts val="1800"/>
              <a:buChar char="•"/>
              <a:defRPr sz="1800"/>
            </a:lvl7pPr>
            <a:lvl8pPr marL="3657600" lvl="7" indent="-342900" algn="l">
              <a:lnSpc>
                <a:spcPct val="90000"/>
              </a:lnSpc>
              <a:spcBef>
                <a:spcPts val="500"/>
              </a:spcBef>
              <a:spcAft>
                <a:spcPts val="0"/>
              </a:spcAft>
              <a:buClr>
                <a:schemeClr val="dk1"/>
              </a:buClr>
              <a:buSzPts val="1800"/>
              <a:buChar char="•"/>
              <a:defRPr sz="1800"/>
            </a:lvl8pPr>
            <a:lvl9pPr marL="4114800" lvl="8" indent="-342900" algn="l">
              <a:lnSpc>
                <a:spcPct val="90000"/>
              </a:lnSpc>
              <a:spcBef>
                <a:spcPts val="500"/>
              </a:spcBef>
              <a:spcAft>
                <a:spcPts val="0"/>
              </a:spcAft>
              <a:buClr>
                <a:schemeClr val="dk1"/>
              </a:buClr>
              <a:buSzPts val="1800"/>
              <a:buChar char="•"/>
              <a:defRPr sz="1800"/>
            </a:lvl9pPr>
          </a:lstStyle>
          <a:p>
            <a:endParaRPr/>
          </a:p>
        </p:txBody>
      </p:sp>
      <p:sp>
        <p:nvSpPr>
          <p:cNvPr id="23" name="Google Shape;23;p23"/>
          <p:cNvSpPr txBox="1">
            <a:spLocks noGrp="1"/>
          </p:cNvSpPr>
          <p:nvPr>
            <p:ph type="body" idx="2"/>
          </p:nvPr>
        </p:nvSpPr>
        <p:spPr>
          <a:xfrm>
            <a:off x="4648200" y="1066800"/>
            <a:ext cx="4038600" cy="57912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chemeClr val="dk1"/>
              </a:buClr>
              <a:buSzPts val="2800"/>
              <a:buChar char="•"/>
              <a:defRPr sz="2800"/>
            </a:lvl1pPr>
            <a:lvl2pPr marL="914400" lvl="1" indent="-381000" algn="l">
              <a:lnSpc>
                <a:spcPct val="90000"/>
              </a:lnSpc>
              <a:spcBef>
                <a:spcPts val="500"/>
              </a:spcBef>
              <a:spcAft>
                <a:spcPts val="0"/>
              </a:spcAft>
              <a:buClr>
                <a:schemeClr val="dk1"/>
              </a:buClr>
              <a:buSzPts val="2400"/>
              <a:buChar char="•"/>
              <a:defRPr sz="2400"/>
            </a:lvl2pPr>
            <a:lvl3pPr marL="1371600" lvl="2" indent="-355600" algn="l">
              <a:lnSpc>
                <a:spcPct val="90000"/>
              </a:lnSpc>
              <a:spcBef>
                <a:spcPts val="500"/>
              </a:spcBef>
              <a:spcAft>
                <a:spcPts val="0"/>
              </a:spcAft>
              <a:buClr>
                <a:schemeClr val="dk1"/>
              </a:buClr>
              <a:buSzPts val="2000"/>
              <a:buChar char="•"/>
              <a:defRPr sz="2000"/>
            </a:lvl3pPr>
            <a:lvl4pPr marL="1828800" lvl="3" indent="-342900" algn="l">
              <a:lnSpc>
                <a:spcPct val="90000"/>
              </a:lnSpc>
              <a:spcBef>
                <a:spcPts val="500"/>
              </a:spcBef>
              <a:spcAft>
                <a:spcPts val="0"/>
              </a:spcAft>
              <a:buClr>
                <a:schemeClr val="dk1"/>
              </a:buClr>
              <a:buSzPts val="1800"/>
              <a:buChar char="•"/>
              <a:defRPr sz="1800"/>
            </a:lvl4pPr>
            <a:lvl5pPr marL="2286000" lvl="4" indent="-342900" algn="l">
              <a:lnSpc>
                <a:spcPct val="90000"/>
              </a:lnSpc>
              <a:spcBef>
                <a:spcPts val="500"/>
              </a:spcBef>
              <a:spcAft>
                <a:spcPts val="0"/>
              </a:spcAft>
              <a:buClr>
                <a:schemeClr val="dk1"/>
              </a:buClr>
              <a:buSzPts val="1800"/>
              <a:buChar char="•"/>
              <a:defRPr sz="1800"/>
            </a:lvl5pPr>
            <a:lvl6pPr marL="2743200" lvl="5" indent="-342900" algn="l">
              <a:lnSpc>
                <a:spcPct val="90000"/>
              </a:lnSpc>
              <a:spcBef>
                <a:spcPts val="500"/>
              </a:spcBef>
              <a:spcAft>
                <a:spcPts val="0"/>
              </a:spcAft>
              <a:buClr>
                <a:schemeClr val="dk1"/>
              </a:buClr>
              <a:buSzPts val="1800"/>
              <a:buChar char="•"/>
              <a:defRPr sz="1800"/>
            </a:lvl6pPr>
            <a:lvl7pPr marL="3200400" lvl="6" indent="-342900" algn="l">
              <a:lnSpc>
                <a:spcPct val="90000"/>
              </a:lnSpc>
              <a:spcBef>
                <a:spcPts val="500"/>
              </a:spcBef>
              <a:spcAft>
                <a:spcPts val="0"/>
              </a:spcAft>
              <a:buClr>
                <a:schemeClr val="dk1"/>
              </a:buClr>
              <a:buSzPts val="1800"/>
              <a:buChar char="•"/>
              <a:defRPr sz="1800"/>
            </a:lvl7pPr>
            <a:lvl8pPr marL="3657600" lvl="7" indent="-342900" algn="l">
              <a:lnSpc>
                <a:spcPct val="90000"/>
              </a:lnSpc>
              <a:spcBef>
                <a:spcPts val="500"/>
              </a:spcBef>
              <a:spcAft>
                <a:spcPts val="0"/>
              </a:spcAft>
              <a:buClr>
                <a:schemeClr val="dk1"/>
              </a:buClr>
              <a:buSzPts val="1800"/>
              <a:buChar char="•"/>
              <a:defRPr sz="1800"/>
            </a:lvl8pPr>
            <a:lvl9pPr marL="4114800" lvl="8" indent="-342900" algn="l">
              <a:lnSpc>
                <a:spcPct val="90000"/>
              </a:lnSpc>
              <a:spcBef>
                <a:spcPts val="500"/>
              </a:spcBef>
              <a:spcAft>
                <a:spcPts val="0"/>
              </a:spcAft>
              <a:buClr>
                <a:schemeClr val="dk1"/>
              </a:buClr>
              <a:buSzPts val="1800"/>
              <a:buChar char="•"/>
              <a:defRPr sz="1800"/>
            </a:lvl9pPr>
          </a:lstStyle>
          <a:p>
            <a:endParaRPr/>
          </a:p>
        </p:txBody>
      </p:sp>
      <p:sp>
        <p:nvSpPr>
          <p:cNvPr id="24" name="Google Shape;24;p2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27" name="Google Shape;27;p23"/>
          <p:cNvSpPr txBox="1">
            <a:spLocks noGrp="1"/>
          </p:cNvSpPr>
          <p:nvPr>
            <p:ph type="title"/>
          </p:nvPr>
        </p:nvSpPr>
        <p:spPr>
          <a:xfrm>
            <a:off x="457200" y="0"/>
            <a:ext cx="8229600" cy="7620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Arial"/>
              <a:buNone/>
              <a:defRPr sz="3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7974978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8"/>
        <p:cNvGrpSpPr/>
        <p:nvPr/>
      </p:nvGrpSpPr>
      <p:grpSpPr>
        <a:xfrm>
          <a:off x="0" y="0"/>
          <a:ext cx="0" cy="0"/>
          <a:chOff x="0" y="0"/>
          <a:chExt cx="0" cy="0"/>
        </a:xfrm>
      </p:grpSpPr>
      <p:sp>
        <p:nvSpPr>
          <p:cNvPr id="29" name="Google Shape;29;p2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5860218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2"/>
        <p:cNvGrpSpPr/>
        <p:nvPr/>
      </p:nvGrpSpPr>
      <p:grpSpPr>
        <a:xfrm>
          <a:off x="0" y="0"/>
          <a:ext cx="0" cy="0"/>
          <a:chOff x="0" y="0"/>
          <a:chExt cx="0" cy="0"/>
        </a:xfrm>
      </p:grpSpPr>
      <p:sp>
        <p:nvSpPr>
          <p:cNvPr id="33" name="Google Shape;33;p25"/>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5" name="Google Shape;35;p2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7025709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8"/>
        <p:cNvGrpSpPr/>
        <p:nvPr/>
      </p:nvGrpSpPr>
      <p:grpSpPr>
        <a:xfrm>
          <a:off x="0" y="0"/>
          <a:ext cx="0" cy="0"/>
          <a:chOff x="0" y="0"/>
          <a:chExt cx="0" cy="0"/>
        </a:xfrm>
      </p:grpSpPr>
      <p:sp>
        <p:nvSpPr>
          <p:cNvPr id="39" name="Google Shape;39;p2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6"/>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4121278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4"/>
        <p:cNvGrpSpPr/>
        <p:nvPr/>
      </p:nvGrpSpPr>
      <p:grpSpPr>
        <a:xfrm>
          <a:off x="0" y="0"/>
          <a:ext cx="0" cy="0"/>
          <a:chOff x="0" y="0"/>
          <a:chExt cx="0" cy="0"/>
        </a:xfrm>
      </p:grpSpPr>
      <p:sp>
        <p:nvSpPr>
          <p:cNvPr id="45" name="Google Shape;45;p27"/>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7"/>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47" name="Google Shape;47;p2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0024056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0"/>
        <p:cNvGrpSpPr/>
        <p:nvPr/>
      </p:nvGrpSpPr>
      <p:grpSpPr>
        <a:xfrm>
          <a:off x="0" y="0"/>
          <a:ext cx="0" cy="0"/>
          <a:chOff x="0" y="0"/>
          <a:chExt cx="0" cy="0"/>
        </a:xfrm>
      </p:grpSpPr>
      <p:sp>
        <p:nvSpPr>
          <p:cNvPr id="51" name="Google Shape;51;p2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28"/>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28"/>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1731315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7"/>
        <p:cNvGrpSpPr/>
        <p:nvPr/>
      </p:nvGrpSpPr>
      <p:grpSpPr>
        <a:xfrm>
          <a:off x="0" y="0"/>
          <a:ext cx="0" cy="0"/>
          <a:chOff x="0" y="0"/>
          <a:chExt cx="0" cy="0"/>
        </a:xfrm>
      </p:grpSpPr>
      <p:sp>
        <p:nvSpPr>
          <p:cNvPr id="58" name="Google Shape;58;p29"/>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9"/>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0" name="Google Shape;60;p29"/>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 name="Google Shape;61;p29"/>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2" name="Google Shape;62;p29"/>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2991061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6"/>
        <p:cNvGrpSpPr/>
        <p:nvPr/>
      </p:nvGrpSpPr>
      <p:grpSpPr>
        <a:xfrm>
          <a:off x="0" y="0"/>
          <a:ext cx="0" cy="0"/>
          <a:chOff x="0" y="0"/>
          <a:chExt cx="0" cy="0"/>
        </a:xfrm>
      </p:grpSpPr>
      <p:sp>
        <p:nvSpPr>
          <p:cNvPr id="67" name="Google Shape;67;p30"/>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6540455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1"/>
        <p:cNvGrpSpPr/>
        <p:nvPr/>
      </p:nvGrpSpPr>
      <p:grpSpPr>
        <a:xfrm>
          <a:off x="0" y="0"/>
          <a:ext cx="0" cy="0"/>
          <a:chOff x="0" y="0"/>
          <a:chExt cx="0" cy="0"/>
        </a:xfrm>
      </p:grpSpPr>
      <p:sp>
        <p:nvSpPr>
          <p:cNvPr id="72" name="Google Shape;72;p31"/>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31"/>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4" name="Google Shape;74;p31"/>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6262124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8"/>
        <p:cNvGrpSpPr/>
        <p:nvPr/>
      </p:nvGrpSpPr>
      <p:grpSpPr>
        <a:xfrm>
          <a:off x="0" y="0"/>
          <a:ext cx="0" cy="0"/>
          <a:chOff x="0" y="0"/>
          <a:chExt cx="0" cy="0"/>
        </a:xfrm>
      </p:grpSpPr>
      <p:sp>
        <p:nvSpPr>
          <p:cNvPr id="79" name="Google Shape;79;p3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2"/>
          <p:cNvSpPr>
            <a:spLocks noGrp="1"/>
          </p:cNvSpPr>
          <p:nvPr>
            <p:ph type="pic" idx="2"/>
          </p:nvPr>
        </p:nvSpPr>
        <p:spPr>
          <a:xfrm>
            <a:off x="3887391" y="987426"/>
            <a:ext cx="4629150" cy="4873625"/>
          </a:xfrm>
          <a:prstGeom prst="rect">
            <a:avLst/>
          </a:prstGeom>
          <a:noFill/>
          <a:ln>
            <a:noFill/>
          </a:ln>
        </p:spPr>
      </p:sp>
      <p:sp>
        <p:nvSpPr>
          <p:cNvPr id="81" name="Google Shape;81;p32"/>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2" name="Google Shape;82;p3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0663332"/>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5"/>
        <p:cNvGrpSpPr/>
        <p:nvPr/>
      </p:nvGrpSpPr>
      <p:grpSpPr>
        <a:xfrm>
          <a:off x="0" y="0"/>
          <a:ext cx="0" cy="0"/>
          <a:chOff x="0" y="0"/>
          <a:chExt cx="0" cy="0"/>
        </a:xfrm>
      </p:grpSpPr>
      <p:sp>
        <p:nvSpPr>
          <p:cNvPr id="86" name="Google Shape;86;p3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33"/>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4475418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1"/>
        <p:cNvGrpSpPr/>
        <p:nvPr/>
      </p:nvGrpSpPr>
      <p:grpSpPr>
        <a:xfrm>
          <a:off x="0" y="0"/>
          <a:ext cx="0" cy="0"/>
          <a:chOff x="0" y="0"/>
          <a:chExt cx="0" cy="0"/>
        </a:xfrm>
      </p:grpSpPr>
      <p:sp>
        <p:nvSpPr>
          <p:cNvPr id="92" name="Google Shape;92;p34"/>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34"/>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01669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Title, Sing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23191452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109374605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15602226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358387987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
            <a:ext cx="8229600" cy="67818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8458671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Text &amp; Title, Sing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955432"/>
            <a:ext cx="8229600" cy="5902568"/>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5228255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7852795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Text &amp; Title, Single line-top">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0"/>
            <a:ext cx="8229600" cy="60960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9985864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2 Column &amp; Title, Sing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5233403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 Column &amp; Title, Doub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41686776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2 Column &amp; Title, Single line-top">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799"/>
            <a:ext cx="4038600" cy="579120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98484482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411450566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Title and Conten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304875054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Section Header (PP defaul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13836239"/>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2 Column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45777974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2 Column titles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4"/>
            <a:ext cx="4040188"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4"/>
            <a:ext cx="4041775" cy="46831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85D886-7717-486F-B096-B34AB58FD17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313773350"/>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Title Only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10507326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objTx" preserve="1">
  <p:cSld name="Tex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65849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4776361"/>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picTx" preserve="1">
  <p:cSld name="Pict with Caption (PP defaul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84462946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x" preserve="1">
  <p:cSld name="Title and Vertical Tex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40343065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P defaul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1837667449"/>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userDrawn="1">
  <p:cSld name="Title - Smaller Font">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2400" b="1">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FD59BF3A-4A7D-4648-9A62-90FBDDCF13D8}"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081876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30DC08ED-1F2A-4430-B442-AE061988526B}" type="datetime1">
              <a:rPr lang="en-US" smtClean="0">
                <a:solidFill>
                  <a:prstClr val="black">
                    <a:tint val="75000"/>
                  </a:prstClr>
                </a:solidFill>
              </a:rPr>
              <a:t>12/8/2025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75743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CA8847-D4DC-4677-A1FA-23D89F5FB6C8}" type="datetime1">
              <a:rPr lang="en-US" smtClean="0">
                <a:solidFill>
                  <a:prstClr val="black">
                    <a:tint val="75000"/>
                  </a:prstClr>
                </a:solidFill>
              </a:rPr>
              <a:t>12/8/2025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453763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F4EFB7-2891-4572-AE6F-DA824A98D644}" type="datetime1">
              <a:rPr lang="en-US" smtClean="0">
                <a:solidFill>
                  <a:prstClr val="black">
                    <a:tint val="75000"/>
                  </a:prstClr>
                </a:solidFill>
              </a:rPr>
              <a:t>12/8/2025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089893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43A9CE5-C673-4E77-81B6-0EF09D579203}" type="datetime1">
              <a:rPr lang="en-US" smtClean="0">
                <a:solidFill>
                  <a:prstClr val="black">
                    <a:tint val="75000"/>
                  </a:prstClr>
                </a:solidFill>
              </a:rPr>
              <a:t>12/8/2025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0925884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04A5801-D31E-45DE-9C17-B0D0F7F07261}" type="datetime1">
              <a:rPr lang="en-US" smtClean="0">
                <a:solidFill>
                  <a:prstClr val="black">
                    <a:tint val="75000"/>
                  </a:prstClr>
                </a:solidFill>
              </a:rPr>
              <a:t>12/8/2025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01592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1E0AEAF-F051-47A8-94AA-DE923908554F}"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786386"/>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E84C2-142A-4273-BC39-B2D0F4616F59}" type="datetime1">
              <a:rPr lang="en-US" smtClean="0">
                <a:solidFill>
                  <a:prstClr val="black">
                    <a:tint val="75000"/>
                  </a:prstClr>
                </a:solidFill>
              </a:rPr>
              <a:t>12/8/2025</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382854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BB46A2-3C9A-4193-8208-0FA892A795F8}" type="datetime1">
              <a:rPr lang="en-US" smtClean="0">
                <a:solidFill>
                  <a:prstClr val="black">
                    <a:tint val="75000"/>
                  </a:prstClr>
                </a:solidFill>
              </a:rPr>
              <a:t>12/8/2025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091058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D81E98D9-7675-4CB3-BBEF-D5254CEBE067}" type="datetime1">
              <a:rPr lang="en-US" smtClean="0">
                <a:solidFill>
                  <a:prstClr val="black">
                    <a:tint val="75000"/>
                  </a:prstClr>
                </a:solidFill>
              </a:rPr>
              <a:t>12/8/2025</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8780892"/>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C2428F9-BFAF-4595-A245-2B934620B9FF}" type="datetime1">
              <a:rPr lang="en-US" smtClean="0">
                <a:solidFill>
                  <a:prstClr val="black">
                    <a:tint val="75000"/>
                  </a:prstClr>
                </a:solidFill>
              </a:rPr>
              <a:t>12/8/2025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459542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CAB55E0-536B-430A-AABE-09E689BCD3A5}" type="datetime1">
              <a:rPr lang="en-US" smtClean="0">
                <a:solidFill>
                  <a:prstClr val="black">
                    <a:tint val="75000"/>
                  </a:prstClr>
                </a:solidFill>
              </a:rPr>
              <a:t>12/8/2025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9854822"/>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Title and Content - Smaller Font">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95BD82EE-5A2C-450C-B828-6F0E1B21432E}"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
        <p:nvSpPr>
          <p:cNvPr id="7" name="Content Placeholder 2"/>
          <p:cNvSpPr>
            <a:spLocks noGrp="1"/>
          </p:cNvSpPr>
          <p:nvPr>
            <p:ph idx="1"/>
          </p:nvPr>
        </p:nvSpPr>
        <p:spPr>
          <a:xfrm>
            <a:off x="457200" y="955432"/>
            <a:ext cx="8229600" cy="5292968"/>
          </a:xfrm>
        </p:spPr>
        <p:txBody>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8485066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Title - Smaller Font">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47DBF563-B5B6-435E-BDE4-A2442EF77C64}"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259149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Title and Content - Smaller Font, Header repositione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53E09BA-6C16-4DD3-9832-51F5C0D54FDC}"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
        <p:nvSpPr>
          <p:cNvPr id="6" name="Content Placeholder 2"/>
          <p:cNvSpPr>
            <a:spLocks noGrp="1"/>
          </p:cNvSpPr>
          <p:nvPr>
            <p:ph idx="1"/>
          </p:nvPr>
        </p:nvSpPr>
        <p:spPr>
          <a:xfrm>
            <a:off x="457200" y="685800"/>
            <a:ext cx="8229600" cy="5562600"/>
          </a:xfrm>
        </p:spPr>
        <p:txBody>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2991416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Title - Smaller Font, header repositione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64AA7358-BD68-46CE-92BC-0AB59BD9E39F}" type="datetime1">
              <a:rPr lang="en-US"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9771310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ltLang="zh-CN"/>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1630DB76-394B-4E54-A4BF-99EAD3C2C8CD}" type="datetime1">
              <a:rPr lang="en-US" altLang="zh-CN"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0004392"/>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ltLang="zh-CN"/>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568036C7-0DFE-4278-A668-326DA4072724}" type="datetime1">
              <a:rPr lang="en-US" altLang="zh-CN"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Tree>
    <p:extLst>
      <p:ext uri="{BB962C8B-B14F-4D97-AF65-F5344CB8AC3E}">
        <p14:creationId xmlns:p14="http://schemas.microsoft.com/office/powerpoint/2010/main" val="125323550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ltLang="zh-CN"/>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81C09C6C-7267-4013-8B5A-AECDD6BE600F}" type="datetime1">
              <a:rPr lang="en-US" altLang="zh-CN" smtClean="0">
                <a:solidFill>
                  <a:prstClr val="black">
                    <a:tint val="75000"/>
                  </a:prstClr>
                </a:solidFill>
              </a:rPr>
              <a:t>12/8/2025</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955219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1485900" y="6356351"/>
            <a:ext cx="1600200" cy="365125"/>
          </a:xfrm>
        </p:spPr>
        <p:txBody>
          <a:bodyPr lIns="91440" tIns="45720" rIns="91440" bIns="45720"/>
          <a:lstStyle>
            <a:lvl1pPr marL="0" marR="0" indent="0">
              <a:spcBef>
                <a:spcPts val="0"/>
              </a:spcBef>
              <a:spcAft>
                <a:spcPts val="0"/>
              </a:spcAft>
              <a:defRPr sz="900">
                <a:latin typeface="Arial" panose="020B0604020202020204" pitchFamily="34" charset="0"/>
                <a:cs typeface="Arial" panose="020B0604020202020204" pitchFamily="34" charset="0"/>
              </a:defRPr>
            </a:lvl1pPr>
          </a:lstStyle>
          <a:p>
            <a:fld id="{4E3C4795-C424-4AEE-A1EA-36C12394423F}" type="datetime1">
              <a:rPr lang="en-US" smtClean="0"/>
              <a:t>12/8/2025</a:t>
            </a:fld>
            <a:endParaRPr lang="en-US" dirty="0"/>
          </a:p>
        </p:txBody>
      </p:sp>
      <p:sp>
        <p:nvSpPr>
          <p:cNvPr id="4" name="Footer Placeholder 3"/>
          <p:cNvSpPr>
            <a:spLocks noGrp="1"/>
          </p:cNvSpPr>
          <p:nvPr>
            <p:ph type="ftr" sz="quarter" idx="11"/>
          </p:nvPr>
        </p:nvSpPr>
        <p:spPr>
          <a:xfrm>
            <a:off x="3486150" y="6356351"/>
            <a:ext cx="2171700" cy="365125"/>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a:xfrm>
            <a:off x="6343650" y="6356351"/>
            <a:ext cx="1600200" cy="365125"/>
          </a:xfrm>
        </p:spPr>
        <p:txBody>
          <a:bodyPr lIns="91440" tIns="45720" rIns="91440" bIns="45720"/>
          <a:lstStyle>
            <a:lvl1pPr marL="0" marR="0" indent="0">
              <a:spcBef>
                <a:spcPts val="0"/>
              </a:spcBef>
              <a:spcAft>
                <a:spcPts val="0"/>
              </a:spcAft>
              <a:defRPr sz="900">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1485900" y="76200"/>
            <a:ext cx="6172200" cy="6781800"/>
          </a:xfrm>
        </p:spPr>
        <p:txBody>
          <a:bodyPr lIns="91440" tIns="45720" rIns="91440" bIns="45720">
            <a:normAutofit/>
          </a:bodyPr>
          <a:lstStyle>
            <a:lvl1pPr marL="257175" marR="0" indent="-257175">
              <a:spcAft>
                <a:spcPts val="0"/>
              </a:spcAft>
              <a:defRPr sz="2100"/>
            </a:lvl1pPr>
            <a:lvl2pPr marL="557213" marR="0" indent="-214313">
              <a:spcAft>
                <a:spcPts val="0"/>
              </a:spcAft>
              <a:defRPr sz="2100"/>
            </a:lvl2pPr>
            <a:lvl3pPr marL="857250" marR="0" indent="-171450">
              <a:spcAft>
                <a:spcPts val="0"/>
              </a:spcAft>
              <a:defRPr sz="2100"/>
            </a:lvl3pPr>
            <a:lvl4pPr marL="1200150" marR="0" indent="-171450">
              <a:spcAft>
                <a:spcPts val="0"/>
              </a:spcAft>
              <a:defRPr sz="2100"/>
            </a:lvl4pPr>
            <a:lvl5pPr marL="1543050" marR="0" indent="-171450">
              <a:spcAft>
                <a:spcPts val="0"/>
              </a:spcAft>
              <a:defRPr sz="2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6917028"/>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12"/>
        <p:cNvGrpSpPr/>
        <p:nvPr/>
      </p:nvGrpSpPr>
      <p:grpSpPr>
        <a:xfrm>
          <a:off x="0" y="0"/>
          <a:ext cx="0" cy="0"/>
          <a:chOff x="0" y="0"/>
          <a:chExt cx="0" cy="0"/>
        </a:xfrm>
      </p:grpSpPr>
    </p:spTree>
    <p:extLst>
      <p:ext uri="{BB962C8B-B14F-4D97-AF65-F5344CB8AC3E}">
        <p14:creationId xmlns:p14="http://schemas.microsoft.com/office/powerpoint/2010/main" val="789109205"/>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1_TitleSlide">
  <p:cSld name="1_TitleSlide">
    <p:bg>
      <p:bgPr>
        <a:solidFill>
          <a:schemeClr val="dk1"/>
        </a:solidFill>
        <a:effectLst/>
      </p:bgPr>
    </p:bg>
    <p:spTree>
      <p:nvGrpSpPr>
        <p:cNvPr id="1" name="Shape 13"/>
        <p:cNvGrpSpPr/>
        <p:nvPr/>
      </p:nvGrpSpPr>
      <p:grpSpPr>
        <a:xfrm>
          <a:off x="0" y="0"/>
          <a:ext cx="0" cy="0"/>
          <a:chOff x="0" y="0"/>
          <a:chExt cx="0" cy="0"/>
        </a:xfrm>
      </p:grpSpPr>
      <p:sp>
        <p:nvSpPr>
          <p:cNvPr id="14" name="Google Shape;14;p10"/>
          <p:cNvSpPr txBox="1">
            <a:spLocks noGrp="1"/>
          </p:cNvSpPr>
          <p:nvPr>
            <p:ph type="ctrTitle"/>
          </p:nvPr>
        </p:nvSpPr>
        <p:spPr>
          <a:xfrm>
            <a:off x="473529" y="1122363"/>
            <a:ext cx="4572605" cy="203852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Arial"/>
              <a:buNone/>
              <a:defRPr sz="45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subTitle" idx="1"/>
          </p:nvPr>
        </p:nvSpPr>
        <p:spPr>
          <a:xfrm>
            <a:off x="473529" y="3376260"/>
            <a:ext cx="4572605" cy="1655762"/>
          </a:xfrm>
          <a:prstGeom prst="rect">
            <a:avLst/>
          </a:prstGeom>
          <a:noFill/>
          <a:ln>
            <a:noFill/>
          </a:ln>
        </p:spPr>
        <p:txBody>
          <a:bodyPr spcFirstLastPara="1" wrap="square" lIns="91425" tIns="45700" rIns="91425" bIns="45700" anchor="t" anchorCtr="0">
            <a:normAutofit/>
          </a:bodyPr>
          <a:lstStyle>
            <a:lvl1pPr lvl="0" algn="l">
              <a:lnSpc>
                <a:spcPct val="90000"/>
              </a:lnSpc>
              <a:spcBef>
                <a:spcPts val="750"/>
              </a:spcBef>
              <a:spcAft>
                <a:spcPts val="0"/>
              </a:spcAft>
              <a:buClr>
                <a:schemeClr val="lt1"/>
              </a:buClr>
              <a:buSzPts val="2400"/>
              <a:buNone/>
              <a:defRPr sz="1800">
                <a:latin typeface="Arial"/>
                <a:ea typeface="Arial"/>
                <a:cs typeface="Arial"/>
                <a:sym typeface="Arial"/>
              </a:defRPr>
            </a:lvl1pPr>
            <a:lvl2pPr lvl="1" algn="ctr">
              <a:lnSpc>
                <a:spcPct val="90000"/>
              </a:lnSpc>
              <a:spcBef>
                <a:spcPts val="375"/>
              </a:spcBef>
              <a:spcAft>
                <a:spcPts val="0"/>
              </a:spcAft>
              <a:buClr>
                <a:schemeClr val="lt1"/>
              </a:buClr>
              <a:buSzPts val="2000"/>
              <a:buNone/>
              <a:defRPr sz="1500"/>
            </a:lvl2pPr>
            <a:lvl3pPr lvl="2" algn="ctr">
              <a:lnSpc>
                <a:spcPct val="90000"/>
              </a:lnSpc>
              <a:spcBef>
                <a:spcPts val="375"/>
              </a:spcBef>
              <a:spcAft>
                <a:spcPts val="0"/>
              </a:spcAft>
              <a:buClr>
                <a:schemeClr val="lt1"/>
              </a:buClr>
              <a:buSzPts val="1800"/>
              <a:buNone/>
              <a:defRPr sz="1350"/>
            </a:lvl3pPr>
            <a:lvl4pPr lvl="3" algn="ctr">
              <a:lnSpc>
                <a:spcPct val="90000"/>
              </a:lnSpc>
              <a:spcBef>
                <a:spcPts val="375"/>
              </a:spcBef>
              <a:spcAft>
                <a:spcPts val="0"/>
              </a:spcAft>
              <a:buClr>
                <a:schemeClr val="lt1"/>
              </a:buClr>
              <a:buSzPts val="1600"/>
              <a:buNone/>
              <a:defRPr sz="1200"/>
            </a:lvl4pPr>
            <a:lvl5pPr lvl="4" algn="ctr">
              <a:lnSpc>
                <a:spcPct val="90000"/>
              </a:lnSpc>
              <a:spcBef>
                <a:spcPts val="375"/>
              </a:spcBef>
              <a:spcAft>
                <a:spcPts val="0"/>
              </a:spcAft>
              <a:buClr>
                <a:schemeClr val="lt1"/>
              </a:buClr>
              <a:buSzPts val="1600"/>
              <a:buNone/>
              <a:defRPr sz="1200"/>
            </a:lvl5pPr>
            <a:lvl6pPr lvl="5" algn="ctr">
              <a:lnSpc>
                <a:spcPct val="90000"/>
              </a:lnSpc>
              <a:spcBef>
                <a:spcPts val="375"/>
              </a:spcBef>
              <a:spcAft>
                <a:spcPts val="0"/>
              </a:spcAft>
              <a:buClr>
                <a:schemeClr val="lt1"/>
              </a:buClr>
              <a:buSzPts val="1600"/>
              <a:buNone/>
              <a:defRPr sz="1200"/>
            </a:lvl6pPr>
            <a:lvl7pPr lvl="6" algn="ctr">
              <a:lnSpc>
                <a:spcPct val="90000"/>
              </a:lnSpc>
              <a:spcBef>
                <a:spcPts val="375"/>
              </a:spcBef>
              <a:spcAft>
                <a:spcPts val="0"/>
              </a:spcAft>
              <a:buClr>
                <a:schemeClr val="lt1"/>
              </a:buClr>
              <a:buSzPts val="1600"/>
              <a:buNone/>
              <a:defRPr sz="1200"/>
            </a:lvl7pPr>
            <a:lvl8pPr lvl="7" algn="ctr">
              <a:lnSpc>
                <a:spcPct val="90000"/>
              </a:lnSpc>
              <a:spcBef>
                <a:spcPts val="375"/>
              </a:spcBef>
              <a:spcAft>
                <a:spcPts val="0"/>
              </a:spcAft>
              <a:buClr>
                <a:schemeClr val="lt1"/>
              </a:buClr>
              <a:buSzPts val="1600"/>
              <a:buNone/>
              <a:defRPr sz="1200"/>
            </a:lvl8pPr>
            <a:lvl9pPr lvl="8" algn="ctr">
              <a:lnSpc>
                <a:spcPct val="90000"/>
              </a:lnSpc>
              <a:spcBef>
                <a:spcPts val="375"/>
              </a:spcBef>
              <a:spcAft>
                <a:spcPts val="0"/>
              </a:spcAft>
              <a:buClr>
                <a:schemeClr val="lt1"/>
              </a:buClr>
              <a:buSzPts val="1600"/>
              <a:buNone/>
              <a:defRPr sz="1200"/>
            </a:lvl9pPr>
          </a:lstStyle>
          <a:p>
            <a:endParaRPr/>
          </a:p>
        </p:txBody>
      </p:sp>
      <p:pic>
        <p:nvPicPr>
          <p:cNvPr id="16" name="Google Shape;16;p10"/>
          <p:cNvPicPr preferRelativeResize="0"/>
          <p:nvPr/>
        </p:nvPicPr>
        <p:blipFill rotWithShape="1">
          <a:blip r:embed="rId2">
            <a:alphaModFix/>
          </a:blip>
          <a:srcRect/>
          <a:stretch/>
        </p:blipFill>
        <p:spPr>
          <a:xfrm>
            <a:off x="5046134" y="2667001"/>
            <a:ext cx="4095055" cy="4230327"/>
          </a:xfrm>
          <a:prstGeom prst="rect">
            <a:avLst/>
          </a:prstGeom>
          <a:noFill/>
          <a:ln>
            <a:noFill/>
          </a:ln>
        </p:spPr>
      </p:pic>
    </p:spTree>
    <p:extLst>
      <p:ext uri="{BB962C8B-B14F-4D97-AF65-F5344CB8AC3E}">
        <p14:creationId xmlns:p14="http://schemas.microsoft.com/office/powerpoint/2010/main" val="192226492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2_TitleSlide">
  <p:cSld name="2_TitleSlide">
    <p:bg>
      <p:bgPr>
        <a:solidFill>
          <a:schemeClr val="dk1"/>
        </a:solidFill>
        <a:effectLst/>
      </p:bgPr>
    </p:bg>
    <p:spTree>
      <p:nvGrpSpPr>
        <p:cNvPr id="1" name="Shape 17"/>
        <p:cNvGrpSpPr/>
        <p:nvPr/>
      </p:nvGrpSpPr>
      <p:grpSpPr>
        <a:xfrm>
          <a:off x="0" y="0"/>
          <a:ext cx="0" cy="0"/>
          <a:chOff x="0" y="0"/>
          <a:chExt cx="0" cy="0"/>
        </a:xfrm>
      </p:grpSpPr>
      <p:sp>
        <p:nvSpPr>
          <p:cNvPr id="18" name="Google Shape;18;p11"/>
          <p:cNvSpPr txBox="1">
            <a:spLocks noGrp="1"/>
          </p:cNvSpPr>
          <p:nvPr>
            <p:ph type="title"/>
          </p:nvPr>
        </p:nvSpPr>
        <p:spPr>
          <a:xfrm>
            <a:off x="623888" y="1709739"/>
            <a:ext cx="4368442"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Arial"/>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body" idx="1"/>
          </p:nvPr>
        </p:nvSpPr>
        <p:spPr>
          <a:xfrm>
            <a:off x="623888" y="4589464"/>
            <a:ext cx="4368442"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2400"/>
              <a:buNone/>
              <a:defRPr sz="1800">
                <a:solidFill>
                  <a:schemeClr val="lt1"/>
                </a:solidFill>
              </a:defRPr>
            </a:lvl1pPr>
            <a:lvl2pPr marL="685800" lvl="1" indent="-171450" algn="l">
              <a:lnSpc>
                <a:spcPct val="90000"/>
              </a:lnSpc>
              <a:spcBef>
                <a:spcPts val="375"/>
              </a:spcBef>
              <a:spcAft>
                <a:spcPts val="0"/>
              </a:spcAft>
              <a:buClr>
                <a:schemeClr val="lt1"/>
              </a:buClr>
              <a:buSzPts val="2000"/>
              <a:buNone/>
              <a:defRPr sz="1500">
                <a:solidFill>
                  <a:schemeClr val="lt1"/>
                </a:solidFill>
              </a:defRPr>
            </a:lvl2pPr>
            <a:lvl3pPr marL="1028700" lvl="2" indent="-171450" algn="l">
              <a:lnSpc>
                <a:spcPct val="90000"/>
              </a:lnSpc>
              <a:spcBef>
                <a:spcPts val="375"/>
              </a:spcBef>
              <a:spcAft>
                <a:spcPts val="0"/>
              </a:spcAft>
              <a:buClr>
                <a:schemeClr val="lt1"/>
              </a:buClr>
              <a:buSzPts val="1800"/>
              <a:buNone/>
              <a:defRPr sz="1350">
                <a:solidFill>
                  <a:schemeClr val="lt1"/>
                </a:solidFill>
              </a:defRPr>
            </a:lvl3pPr>
            <a:lvl4pPr marL="1371600" lvl="3" indent="-171450" algn="l">
              <a:lnSpc>
                <a:spcPct val="90000"/>
              </a:lnSpc>
              <a:spcBef>
                <a:spcPts val="375"/>
              </a:spcBef>
              <a:spcAft>
                <a:spcPts val="0"/>
              </a:spcAft>
              <a:buClr>
                <a:schemeClr val="lt1"/>
              </a:buClr>
              <a:buSzPts val="1600"/>
              <a:buNone/>
              <a:defRPr sz="1200">
                <a:solidFill>
                  <a:schemeClr val="lt1"/>
                </a:solidFill>
              </a:defRPr>
            </a:lvl4pPr>
            <a:lvl5pPr marL="1714500" lvl="4" indent="-171450" algn="l">
              <a:lnSpc>
                <a:spcPct val="90000"/>
              </a:lnSpc>
              <a:spcBef>
                <a:spcPts val="375"/>
              </a:spcBef>
              <a:spcAft>
                <a:spcPts val="0"/>
              </a:spcAft>
              <a:buClr>
                <a:schemeClr val="lt1"/>
              </a:buClr>
              <a:buSzPts val="1600"/>
              <a:buNone/>
              <a:defRPr sz="1200">
                <a:solidFill>
                  <a:schemeClr val="lt1"/>
                </a:solidFill>
              </a:defRPr>
            </a:lvl5pPr>
            <a:lvl6pPr marL="2057400" lvl="5" indent="-171450" algn="l">
              <a:lnSpc>
                <a:spcPct val="90000"/>
              </a:lnSpc>
              <a:spcBef>
                <a:spcPts val="375"/>
              </a:spcBef>
              <a:spcAft>
                <a:spcPts val="0"/>
              </a:spcAft>
              <a:buClr>
                <a:schemeClr val="lt1"/>
              </a:buClr>
              <a:buSzPts val="1600"/>
              <a:buNone/>
              <a:defRPr sz="1200">
                <a:solidFill>
                  <a:schemeClr val="lt1"/>
                </a:solidFill>
              </a:defRPr>
            </a:lvl6pPr>
            <a:lvl7pPr marL="2400300" lvl="6" indent="-171450" algn="l">
              <a:lnSpc>
                <a:spcPct val="90000"/>
              </a:lnSpc>
              <a:spcBef>
                <a:spcPts val="375"/>
              </a:spcBef>
              <a:spcAft>
                <a:spcPts val="0"/>
              </a:spcAft>
              <a:buClr>
                <a:schemeClr val="lt1"/>
              </a:buClr>
              <a:buSzPts val="1600"/>
              <a:buNone/>
              <a:defRPr sz="1200">
                <a:solidFill>
                  <a:schemeClr val="lt1"/>
                </a:solidFill>
              </a:defRPr>
            </a:lvl7pPr>
            <a:lvl8pPr marL="2743200" lvl="7" indent="-171450" algn="l">
              <a:lnSpc>
                <a:spcPct val="90000"/>
              </a:lnSpc>
              <a:spcBef>
                <a:spcPts val="375"/>
              </a:spcBef>
              <a:spcAft>
                <a:spcPts val="0"/>
              </a:spcAft>
              <a:buClr>
                <a:schemeClr val="lt1"/>
              </a:buClr>
              <a:buSzPts val="1600"/>
              <a:buNone/>
              <a:defRPr sz="1200">
                <a:solidFill>
                  <a:schemeClr val="lt1"/>
                </a:solidFill>
              </a:defRPr>
            </a:lvl8pPr>
            <a:lvl9pPr marL="3086100" lvl="8" indent="-171450" algn="l">
              <a:lnSpc>
                <a:spcPct val="90000"/>
              </a:lnSpc>
              <a:spcBef>
                <a:spcPts val="375"/>
              </a:spcBef>
              <a:spcAft>
                <a:spcPts val="0"/>
              </a:spcAft>
              <a:buClr>
                <a:schemeClr val="lt1"/>
              </a:buClr>
              <a:buSzPts val="1600"/>
              <a:buNone/>
              <a:defRPr sz="1200">
                <a:solidFill>
                  <a:schemeClr val="lt1"/>
                </a:solidFill>
              </a:defRPr>
            </a:lvl9pPr>
          </a:lstStyle>
          <a:p>
            <a:endParaRPr/>
          </a:p>
        </p:txBody>
      </p:sp>
      <p:pic>
        <p:nvPicPr>
          <p:cNvPr id="20" name="Google Shape;20;p11"/>
          <p:cNvPicPr preferRelativeResize="0"/>
          <p:nvPr/>
        </p:nvPicPr>
        <p:blipFill rotWithShape="1">
          <a:blip r:embed="rId2">
            <a:alphaModFix/>
          </a:blip>
          <a:srcRect/>
          <a:stretch/>
        </p:blipFill>
        <p:spPr>
          <a:xfrm>
            <a:off x="5553075" y="368300"/>
            <a:ext cx="3414713" cy="6325056"/>
          </a:xfrm>
          <a:prstGeom prst="rect">
            <a:avLst/>
          </a:prstGeom>
          <a:noFill/>
          <a:ln>
            <a:noFill/>
          </a:ln>
        </p:spPr>
      </p:pic>
    </p:spTree>
    <p:extLst>
      <p:ext uri="{BB962C8B-B14F-4D97-AF65-F5344CB8AC3E}">
        <p14:creationId xmlns:p14="http://schemas.microsoft.com/office/powerpoint/2010/main" val="2311958692"/>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3_TitleSlide">
  <p:cSld name="3_TitleSlide">
    <p:bg>
      <p:bgPr>
        <a:solidFill>
          <a:schemeClr val="lt1"/>
        </a:solidFill>
        <a:effectLst/>
      </p:bgPr>
    </p:bg>
    <p:spTree>
      <p:nvGrpSpPr>
        <p:cNvPr id="1" name="Shape 21"/>
        <p:cNvGrpSpPr/>
        <p:nvPr/>
      </p:nvGrpSpPr>
      <p:grpSpPr>
        <a:xfrm>
          <a:off x="0" y="0"/>
          <a:ext cx="0" cy="0"/>
          <a:chOff x="0" y="0"/>
          <a:chExt cx="0" cy="0"/>
        </a:xfrm>
      </p:grpSpPr>
      <p:sp>
        <p:nvSpPr>
          <p:cNvPr id="22" name="Google Shape;22;p12"/>
          <p:cNvSpPr txBox="1">
            <a:spLocks noGrp="1"/>
          </p:cNvSpPr>
          <p:nvPr>
            <p:ph type="ctrTitle"/>
          </p:nvPr>
        </p:nvSpPr>
        <p:spPr>
          <a:xfrm>
            <a:off x="473529" y="1122363"/>
            <a:ext cx="4572605" cy="238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subTitle" idx="1"/>
          </p:nvPr>
        </p:nvSpPr>
        <p:spPr>
          <a:xfrm>
            <a:off x="473529" y="3602038"/>
            <a:ext cx="4572605" cy="1655762"/>
          </a:xfrm>
          <a:prstGeom prst="rect">
            <a:avLst/>
          </a:prstGeom>
          <a:noFill/>
          <a:ln>
            <a:noFill/>
          </a:ln>
        </p:spPr>
        <p:txBody>
          <a:bodyPr spcFirstLastPara="1" wrap="square" lIns="91425" tIns="45700" rIns="91425" bIns="45700" anchor="t" anchorCtr="0">
            <a:normAutofit/>
          </a:bodyPr>
          <a:lstStyle>
            <a:lvl1pPr lvl="0" algn="l">
              <a:lnSpc>
                <a:spcPct val="90000"/>
              </a:lnSpc>
              <a:spcBef>
                <a:spcPts val="750"/>
              </a:spcBef>
              <a:spcAft>
                <a:spcPts val="0"/>
              </a:spcAft>
              <a:buClr>
                <a:schemeClr val="dk1"/>
              </a:buClr>
              <a:buSzPts val="2400"/>
              <a:buNone/>
              <a:defRPr sz="1800">
                <a:latin typeface="Arial"/>
                <a:ea typeface="Arial"/>
                <a:cs typeface="Arial"/>
                <a:sym typeface="Arial"/>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pic>
        <p:nvPicPr>
          <p:cNvPr id="24" name="Google Shape;24;p12"/>
          <p:cNvPicPr preferRelativeResize="0"/>
          <p:nvPr/>
        </p:nvPicPr>
        <p:blipFill rotWithShape="1">
          <a:blip r:embed="rId2">
            <a:alphaModFix/>
          </a:blip>
          <a:srcRect/>
          <a:stretch/>
        </p:blipFill>
        <p:spPr>
          <a:xfrm>
            <a:off x="5046134" y="2654300"/>
            <a:ext cx="4105886" cy="4241516"/>
          </a:xfrm>
          <a:prstGeom prst="rect">
            <a:avLst/>
          </a:prstGeom>
          <a:noFill/>
          <a:ln>
            <a:noFill/>
          </a:ln>
        </p:spPr>
      </p:pic>
    </p:spTree>
    <p:extLst>
      <p:ext uri="{BB962C8B-B14F-4D97-AF65-F5344CB8AC3E}">
        <p14:creationId xmlns:p14="http://schemas.microsoft.com/office/powerpoint/2010/main" val="419430218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4_TitleSlide">
  <p:cSld name="4_TitleSlide">
    <p:bg>
      <p:bgPr>
        <a:solidFill>
          <a:schemeClr val="lt1"/>
        </a:solidFill>
        <a:effectLst/>
      </p:bgPr>
    </p:bg>
    <p:spTree>
      <p:nvGrpSpPr>
        <p:cNvPr id="1" name="Shape 25"/>
        <p:cNvGrpSpPr/>
        <p:nvPr/>
      </p:nvGrpSpPr>
      <p:grpSpPr>
        <a:xfrm>
          <a:off x="0" y="0"/>
          <a:ext cx="0" cy="0"/>
          <a:chOff x="0" y="0"/>
          <a:chExt cx="0" cy="0"/>
        </a:xfrm>
      </p:grpSpPr>
      <p:sp>
        <p:nvSpPr>
          <p:cNvPr id="26" name="Google Shape;26;p13"/>
          <p:cNvSpPr txBox="1">
            <a:spLocks noGrp="1"/>
          </p:cNvSpPr>
          <p:nvPr>
            <p:ph type="title"/>
          </p:nvPr>
        </p:nvSpPr>
        <p:spPr>
          <a:xfrm>
            <a:off x="623888" y="1709739"/>
            <a:ext cx="4368442"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3"/>
          <p:cNvSpPr txBox="1">
            <a:spLocks noGrp="1"/>
          </p:cNvSpPr>
          <p:nvPr>
            <p:ph type="body" idx="1"/>
          </p:nvPr>
        </p:nvSpPr>
        <p:spPr>
          <a:xfrm>
            <a:off x="623888" y="4589464"/>
            <a:ext cx="4368442"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2400"/>
              <a:buNone/>
              <a:defRPr sz="1800">
                <a:solidFill>
                  <a:schemeClr val="dk1"/>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pic>
        <p:nvPicPr>
          <p:cNvPr id="28" name="Google Shape;28;p13"/>
          <p:cNvPicPr preferRelativeResize="0"/>
          <p:nvPr/>
        </p:nvPicPr>
        <p:blipFill rotWithShape="1">
          <a:blip r:embed="rId2">
            <a:alphaModFix/>
          </a:blip>
          <a:srcRect/>
          <a:stretch/>
        </p:blipFill>
        <p:spPr>
          <a:xfrm>
            <a:off x="5553075" y="368300"/>
            <a:ext cx="3414713" cy="6325056"/>
          </a:xfrm>
          <a:prstGeom prst="rect">
            <a:avLst/>
          </a:prstGeom>
          <a:noFill/>
          <a:ln>
            <a:noFill/>
          </a:ln>
        </p:spPr>
      </p:pic>
    </p:spTree>
    <p:extLst>
      <p:ext uri="{BB962C8B-B14F-4D97-AF65-F5344CB8AC3E}">
        <p14:creationId xmlns:p14="http://schemas.microsoft.com/office/powerpoint/2010/main" val="3726101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9"/>
        <p:cNvGrpSpPr/>
        <p:nvPr/>
      </p:nvGrpSpPr>
      <p:grpSpPr>
        <a:xfrm>
          <a:off x="0" y="0"/>
          <a:ext cx="0" cy="0"/>
          <a:chOff x="0" y="0"/>
          <a:chExt cx="0" cy="0"/>
        </a:xfrm>
      </p:grpSpPr>
      <p:sp>
        <p:nvSpPr>
          <p:cNvPr id="30" name="Google Shape;30;p14"/>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31" name="Google Shape;31;p14"/>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32" name="Google Shape;32;p14"/>
          <p:cNvSpPr txBox="1">
            <a:spLocks noGrp="1"/>
          </p:cNvSpPr>
          <p:nvPr>
            <p:ph type="title"/>
          </p:nvPr>
        </p:nvSpPr>
        <p:spPr>
          <a:xfrm>
            <a:off x="628650" y="30241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3" name="Google Shape;33;p14"/>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27263899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dk1"/>
        </a:solidFill>
        <a:effectLst/>
      </p:bgPr>
    </p:bg>
    <p:spTree>
      <p:nvGrpSpPr>
        <p:cNvPr id="1" name="Shape 34"/>
        <p:cNvGrpSpPr/>
        <p:nvPr/>
      </p:nvGrpSpPr>
      <p:grpSpPr>
        <a:xfrm>
          <a:off x="0" y="0"/>
          <a:ext cx="0" cy="0"/>
          <a:chOff x="0" y="0"/>
          <a:chExt cx="0" cy="0"/>
        </a:xfrm>
      </p:grpSpPr>
      <p:sp>
        <p:nvSpPr>
          <p:cNvPr id="35" name="Google Shape;35;p15"/>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lt1"/>
              </a:buClr>
              <a:buSzPts val="1800"/>
              <a:buChar char="•"/>
              <a:defRPr/>
            </a:lvl6pPr>
            <a:lvl7pPr marL="2400300" lvl="6" indent="-257175" algn="l">
              <a:lnSpc>
                <a:spcPct val="90000"/>
              </a:lnSpc>
              <a:spcBef>
                <a:spcPts val="375"/>
              </a:spcBef>
              <a:spcAft>
                <a:spcPts val="0"/>
              </a:spcAft>
              <a:buClr>
                <a:schemeClr val="lt1"/>
              </a:buClr>
              <a:buSzPts val="1800"/>
              <a:buChar char="•"/>
              <a:defRPr/>
            </a:lvl7pPr>
            <a:lvl8pPr marL="2743200" lvl="7" indent="-257175" algn="l">
              <a:lnSpc>
                <a:spcPct val="90000"/>
              </a:lnSpc>
              <a:spcBef>
                <a:spcPts val="375"/>
              </a:spcBef>
              <a:spcAft>
                <a:spcPts val="0"/>
              </a:spcAft>
              <a:buClr>
                <a:schemeClr val="lt1"/>
              </a:buClr>
              <a:buSzPts val="1800"/>
              <a:buChar char="•"/>
              <a:defRPr/>
            </a:lvl8pPr>
            <a:lvl9pPr marL="3086100" lvl="8" indent="-257175" algn="l">
              <a:lnSpc>
                <a:spcPct val="90000"/>
              </a:lnSpc>
              <a:spcBef>
                <a:spcPts val="375"/>
              </a:spcBef>
              <a:spcAft>
                <a:spcPts val="0"/>
              </a:spcAft>
              <a:buClr>
                <a:schemeClr val="lt1"/>
              </a:buClr>
              <a:buSzPts val="1800"/>
              <a:buChar char="•"/>
              <a:defRPr/>
            </a:lvl9pPr>
          </a:lstStyle>
          <a:p>
            <a:endParaRPr/>
          </a:p>
        </p:txBody>
      </p:sp>
      <p:cxnSp>
        <p:nvCxnSpPr>
          <p:cNvPr id="36" name="Google Shape;36;p15"/>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37" name="Google Shape;37;p15"/>
          <p:cNvSpPr txBox="1">
            <a:spLocks noGrp="1"/>
          </p:cNvSpPr>
          <p:nvPr>
            <p:ph type="title"/>
          </p:nvPr>
        </p:nvSpPr>
        <p:spPr>
          <a:xfrm>
            <a:off x="628650" y="30241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8" name="Google Shape;38;p15"/>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93572258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9"/>
        <p:cNvGrpSpPr/>
        <p:nvPr/>
      </p:nvGrpSpPr>
      <p:grpSpPr>
        <a:xfrm>
          <a:off x="0" y="0"/>
          <a:ext cx="0" cy="0"/>
          <a:chOff x="0" y="0"/>
          <a:chExt cx="0" cy="0"/>
        </a:xfrm>
      </p:grpSpPr>
      <p:sp>
        <p:nvSpPr>
          <p:cNvPr id="40" name="Google Shape;40;p16"/>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Arial"/>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6"/>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cxnSp>
        <p:nvCxnSpPr>
          <p:cNvPr id="42" name="Google Shape;42;p16"/>
          <p:cNvCxnSpPr/>
          <p:nvPr/>
        </p:nvCxnSpPr>
        <p:spPr>
          <a:xfrm>
            <a:off x="628650" y="4515556"/>
            <a:ext cx="7372350" cy="0"/>
          </a:xfrm>
          <a:prstGeom prst="straightConnector1">
            <a:avLst/>
          </a:prstGeom>
          <a:noFill/>
          <a:ln w="25400" cap="flat" cmpd="sng">
            <a:solidFill>
              <a:srgbClr val="E1192B"/>
            </a:solidFill>
            <a:prstDash val="solid"/>
            <a:miter lim="800000"/>
            <a:headEnd type="none" w="sm" len="sm"/>
            <a:tailEnd type="none" w="sm" len="sm"/>
          </a:ln>
        </p:spPr>
      </p:cxnSp>
    </p:spTree>
    <p:extLst>
      <p:ext uri="{BB962C8B-B14F-4D97-AF65-F5344CB8AC3E}">
        <p14:creationId xmlns:p14="http://schemas.microsoft.com/office/powerpoint/2010/main" val="690176929"/>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3"/>
        <p:cNvGrpSpPr/>
        <p:nvPr/>
      </p:nvGrpSpPr>
      <p:grpSpPr>
        <a:xfrm>
          <a:off x="0" y="0"/>
          <a:ext cx="0" cy="0"/>
          <a:chOff x="0" y="0"/>
          <a:chExt cx="0" cy="0"/>
        </a:xfrm>
      </p:grpSpPr>
      <p:sp>
        <p:nvSpPr>
          <p:cNvPr id="44" name="Google Shape;44;p17"/>
          <p:cNvSpPr/>
          <p:nvPr/>
        </p:nvSpPr>
        <p:spPr>
          <a:xfrm>
            <a:off x="0" y="0"/>
            <a:ext cx="4572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45" name="Google Shape;45;p17"/>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7"/>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7" name="Google Shape;47;p17"/>
          <p:cNvSpPr txBox="1">
            <a:spLocks noGrp="1"/>
          </p:cNvSpPr>
          <p:nvPr>
            <p:ph type="body" idx="2"/>
          </p:nvPr>
        </p:nvSpPr>
        <p:spPr>
          <a:xfrm>
            <a:off x="4901996" y="1825625"/>
            <a:ext cx="38862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48" name="Google Shape;48;p17"/>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pic>
        <p:nvPicPr>
          <p:cNvPr id="49" name="Google Shape;49;p17"/>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4155254347"/>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50"/>
        <p:cNvGrpSpPr/>
        <p:nvPr/>
      </p:nvGrpSpPr>
      <p:grpSpPr>
        <a:xfrm>
          <a:off x="0" y="0"/>
          <a:ext cx="0" cy="0"/>
          <a:chOff x="0" y="0"/>
          <a:chExt cx="0" cy="0"/>
        </a:xfrm>
      </p:grpSpPr>
      <p:sp>
        <p:nvSpPr>
          <p:cNvPr id="51" name="Google Shape;51;p18"/>
          <p:cNvSpPr/>
          <p:nvPr/>
        </p:nvSpPr>
        <p:spPr>
          <a:xfrm>
            <a:off x="4572000" y="0"/>
            <a:ext cx="4572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52" name="Google Shape;52;p18"/>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54" name="Google Shape;54;p18"/>
          <p:cNvSpPr txBox="1">
            <a:spLocks noGrp="1"/>
          </p:cNvSpPr>
          <p:nvPr>
            <p:ph type="body" idx="2"/>
          </p:nvPr>
        </p:nvSpPr>
        <p:spPr>
          <a:xfrm>
            <a:off x="4914900" y="1825625"/>
            <a:ext cx="38862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55" name="Google Shape;55;p18"/>
          <p:cNvPicPr preferRelativeResize="0"/>
          <p:nvPr/>
        </p:nvPicPr>
        <p:blipFill rotWithShape="1">
          <a:blip r:embed="rId2">
            <a:alphaModFix/>
          </a:blip>
          <a:srcRect/>
          <a:stretch/>
        </p:blipFill>
        <p:spPr>
          <a:xfrm>
            <a:off x="628651" y="6397396"/>
            <a:ext cx="2016578" cy="240173"/>
          </a:xfrm>
          <a:prstGeom prst="rect">
            <a:avLst/>
          </a:prstGeom>
          <a:noFill/>
          <a:ln>
            <a:noFill/>
          </a:ln>
        </p:spPr>
      </p:pic>
      <p:cxnSp>
        <p:nvCxnSpPr>
          <p:cNvPr id="56" name="Google Shape;56;p18"/>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pic>
        <p:nvPicPr>
          <p:cNvPr id="57" name="Google Shape;57;p18"/>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13522672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3_Two Content">
  <p:cSld name="3_Two Content">
    <p:spTree>
      <p:nvGrpSpPr>
        <p:cNvPr id="1" name="Shape 58"/>
        <p:cNvGrpSpPr/>
        <p:nvPr/>
      </p:nvGrpSpPr>
      <p:grpSpPr>
        <a:xfrm>
          <a:off x="0" y="0"/>
          <a:ext cx="0" cy="0"/>
          <a:chOff x="0" y="0"/>
          <a:chExt cx="0" cy="0"/>
        </a:xfrm>
      </p:grpSpPr>
      <p:sp>
        <p:nvSpPr>
          <p:cNvPr id="59" name="Google Shape;59;p19"/>
          <p:cNvSpPr/>
          <p:nvPr/>
        </p:nvSpPr>
        <p:spPr>
          <a:xfrm>
            <a:off x="0" y="0"/>
            <a:ext cx="9144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60" name="Google Shape;60;p19"/>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9"/>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62" name="Google Shape;62;p19"/>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sp>
        <p:nvSpPr>
          <p:cNvPr id="63" name="Google Shape;63;p19"/>
          <p:cNvSpPr txBox="1">
            <a:spLocks noGrp="1"/>
          </p:cNvSpPr>
          <p:nvPr>
            <p:ph type="body" idx="2"/>
          </p:nvPr>
        </p:nvSpPr>
        <p:spPr>
          <a:xfrm>
            <a:off x="4901996"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64" name="Google Shape;64;p19"/>
          <p:cNvCxnSpPr/>
          <p:nvPr/>
        </p:nvCxnSpPr>
        <p:spPr>
          <a:xfrm>
            <a:off x="4613071" y="1825625"/>
            <a:ext cx="0" cy="4571772"/>
          </a:xfrm>
          <a:prstGeom prst="straightConnector1">
            <a:avLst/>
          </a:prstGeom>
          <a:noFill/>
          <a:ln w="25400" cap="flat" cmpd="sng">
            <a:solidFill>
              <a:srgbClr val="E1192B"/>
            </a:solidFill>
            <a:prstDash val="solid"/>
            <a:miter lim="800000"/>
            <a:headEnd type="none" w="sm" len="sm"/>
            <a:tailEnd type="none" w="sm" len="sm"/>
          </a:ln>
        </p:spPr>
      </p:cxnSp>
      <p:pic>
        <p:nvPicPr>
          <p:cNvPr id="65" name="Google Shape;65;p19"/>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14297765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2_Two Content">
  <p:cSld name="2_Two Content">
    <p:spTree>
      <p:nvGrpSpPr>
        <p:cNvPr id="1" name="Shape 66"/>
        <p:cNvGrpSpPr/>
        <p:nvPr/>
      </p:nvGrpSpPr>
      <p:grpSpPr>
        <a:xfrm>
          <a:off x="0" y="0"/>
          <a:ext cx="0" cy="0"/>
          <a:chOff x="0" y="0"/>
          <a:chExt cx="0" cy="0"/>
        </a:xfrm>
      </p:grpSpPr>
      <p:sp>
        <p:nvSpPr>
          <p:cNvPr id="67" name="Google Shape;67;p20"/>
          <p:cNvSpPr txBox="1">
            <a:spLocks noGrp="1"/>
          </p:cNvSpPr>
          <p:nvPr>
            <p:ph type="title"/>
          </p:nvPr>
        </p:nvSpPr>
        <p:spPr>
          <a:xfrm>
            <a:off x="628650" y="365126"/>
            <a:ext cx="37084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400"/>
              <a:buFont typeface="Arial"/>
              <a:buNone/>
              <a:defRPr>
                <a:solidFill>
                  <a:schemeClr val="dk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20"/>
          <p:cNvSpPr txBox="1">
            <a:spLocks noGrp="1"/>
          </p:cNvSpPr>
          <p:nvPr>
            <p:ph type="body" idx="1"/>
          </p:nvPr>
        </p:nvSpPr>
        <p:spPr>
          <a:xfrm>
            <a:off x="62865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69" name="Google Shape;69;p20"/>
          <p:cNvPicPr preferRelativeResize="0"/>
          <p:nvPr/>
        </p:nvPicPr>
        <p:blipFill rotWithShape="1">
          <a:blip r:embed="rId2">
            <a:alphaModFix/>
          </a:blip>
          <a:srcRect/>
          <a:stretch/>
        </p:blipFill>
        <p:spPr>
          <a:xfrm>
            <a:off x="628651" y="6397396"/>
            <a:ext cx="2016578" cy="240173"/>
          </a:xfrm>
          <a:prstGeom prst="rect">
            <a:avLst/>
          </a:prstGeom>
          <a:noFill/>
          <a:ln>
            <a:noFill/>
          </a:ln>
        </p:spPr>
      </p:pic>
      <p:cxnSp>
        <p:nvCxnSpPr>
          <p:cNvPr id="70" name="Google Shape;70;p20"/>
          <p:cNvCxnSpPr/>
          <p:nvPr/>
        </p:nvCxnSpPr>
        <p:spPr>
          <a:xfrm>
            <a:off x="628650" y="1690688"/>
            <a:ext cx="3708400" cy="0"/>
          </a:xfrm>
          <a:prstGeom prst="straightConnector1">
            <a:avLst/>
          </a:prstGeom>
          <a:noFill/>
          <a:ln w="25400" cap="flat" cmpd="sng">
            <a:solidFill>
              <a:srgbClr val="E1192B"/>
            </a:solidFill>
            <a:prstDash val="solid"/>
            <a:miter lim="800000"/>
            <a:headEnd type="none" w="sm" len="sm"/>
            <a:tailEnd type="none" w="sm" len="sm"/>
          </a:ln>
        </p:spPr>
      </p:cxnSp>
      <p:cxnSp>
        <p:nvCxnSpPr>
          <p:cNvPr id="71" name="Google Shape;71;p20"/>
          <p:cNvCxnSpPr/>
          <p:nvPr/>
        </p:nvCxnSpPr>
        <p:spPr>
          <a:xfrm>
            <a:off x="4613071" y="1825625"/>
            <a:ext cx="0" cy="4571772"/>
          </a:xfrm>
          <a:prstGeom prst="straightConnector1">
            <a:avLst/>
          </a:prstGeom>
          <a:noFill/>
          <a:ln w="25400" cap="flat" cmpd="sng">
            <a:solidFill>
              <a:srgbClr val="E1192B"/>
            </a:solidFill>
            <a:prstDash val="solid"/>
            <a:miter lim="800000"/>
            <a:headEnd type="none" w="sm" len="sm"/>
            <a:tailEnd type="none" w="sm" len="sm"/>
          </a:ln>
        </p:spPr>
      </p:cxnSp>
      <p:sp>
        <p:nvSpPr>
          <p:cNvPr id="72" name="Google Shape;72;p20"/>
          <p:cNvSpPr txBox="1">
            <a:spLocks noGrp="1"/>
          </p:cNvSpPr>
          <p:nvPr>
            <p:ph type="body" idx="2"/>
          </p:nvPr>
        </p:nvSpPr>
        <p:spPr>
          <a:xfrm>
            <a:off x="4914900" y="1825625"/>
            <a:ext cx="37084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solidFill>
                  <a:schemeClr val="dk1"/>
                </a:solidFill>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solidFill>
                  <a:schemeClr val="dk1"/>
                </a:solidFill>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solidFill>
                  <a:schemeClr val="dk1"/>
                </a:solidFill>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solidFill>
                  <a:schemeClr val="dk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73" name="Google Shape;73;p20"/>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344884255"/>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3_Title Only">
  <p:cSld name="3_Title Only">
    <p:spTree>
      <p:nvGrpSpPr>
        <p:cNvPr id="1" name="Shape 74"/>
        <p:cNvGrpSpPr/>
        <p:nvPr/>
      </p:nvGrpSpPr>
      <p:grpSpPr>
        <a:xfrm>
          <a:off x="0" y="0"/>
          <a:ext cx="0" cy="0"/>
          <a:chOff x="0" y="0"/>
          <a:chExt cx="0" cy="0"/>
        </a:xfrm>
      </p:grpSpPr>
      <p:pic>
        <p:nvPicPr>
          <p:cNvPr id="75" name="Google Shape;75;p21"/>
          <p:cNvPicPr preferRelativeResize="0"/>
          <p:nvPr/>
        </p:nvPicPr>
        <p:blipFill rotWithShape="1">
          <a:blip r:embed="rId2">
            <a:alphaModFix/>
          </a:blip>
          <a:srcRect/>
          <a:stretch/>
        </p:blipFill>
        <p:spPr>
          <a:xfrm>
            <a:off x="628650" y="337166"/>
            <a:ext cx="2144047" cy="901861"/>
          </a:xfrm>
          <a:prstGeom prst="rect">
            <a:avLst/>
          </a:prstGeom>
          <a:noFill/>
          <a:ln>
            <a:noFill/>
          </a:ln>
        </p:spPr>
      </p:pic>
      <p:sp>
        <p:nvSpPr>
          <p:cNvPr id="76" name="Google Shape;76;p21"/>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cxnSp>
        <p:nvCxnSpPr>
          <p:cNvPr id="77" name="Google Shape;77;p21"/>
          <p:cNvCxnSpPr/>
          <p:nvPr/>
        </p:nvCxnSpPr>
        <p:spPr>
          <a:xfrm>
            <a:off x="1423035" y="1332089"/>
            <a:ext cx="6563148" cy="0"/>
          </a:xfrm>
          <a:prstGeom prst="straightConnector1">
            <a:avLst/>
          </a:prstGeom>
          <a:noFill/>
          <a:ln w="25400" cap="flat" cmpd="sng">
            <a:solidFill>
              <a:srgbClr val="E1192B"/>
            </a:solidFill>
            <a:prstDash val="solid"/>
            <a:miter lim="800000"/>
            <a:headEnd type="none" w="sm" len="sm"/>
            <a:tailEnd type="none" w="sm" len="sm"/>
          </a:ln>
        </p:spPr>
      </p:cxnSp>
      <p:pic>
        <p:nvPicPr>
          <p:cNvPr id="78" name="Google Shape;78;p21"/>
          <p:cNvPicPr preferRelativeResize="0"/>
          <p:nvPr/>
        </p:nvPicPr>
        <p:blipFill rotWithShape="1">
          <a:blip r:embed="rId3">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58523851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alpha val="43921"/>
          </a:schemeClr>
        </a:solidFill>
        <a:effectLst/>
      </p:bgPr>
    </p:bg>
    <p:spTree>
      <p:nvGrpSpPr>
        <p:cNvPr id="1" name="Shape 79"/>
        <p:cNvGrpSpPr/>
        <p:nvPr/>
      </p:nvGrpSpPr>
      <p:grpSpPr>
        <a:xfrm>
          <a:off x="0" y="0"/>
          <a:ext cx="0" cy="0"/>
          <a:chOff x="0" y="0"/>
          <a:chExt cx="0" cy="0"/>
        </a:xfrm>
      </p:grpSpPr>
      <p:sp>
        <p:nvSpPr>
          <p:cNvPr id="80" name="Google Shape;80;p22"/>
          <p:cNvSpPr txBox="1"/>
          <p:nvPr/>
        </p:nvSpPr>
        <p:spPr>
          <a:xfrm>
            <a:off x="628650" y="598311"/>
            <a:ext cx="7886700" cy="733779"/>
          </a:xfrm>
          <a:prstGeom prst="rect">
            <a:avLst/>
          </a:prstGeom>
          <a:noFill/>
          <a:ln>
            <a:noFill/>
          </a:ln>
        </p:spPr>
        <p:txBody>
          <a:bodyPr spcFirstLastPara="1" wrap="square" lIns="68569" tIns="34275" rIns="68569" bIns="34275" anchor="ctr" anchorCtr="0">
            <a:normAutofit/>
          </a:bodyPr>
          <a:lstStyle/>
          <a:p>
            <a:pPr marL="0" marR="0" lvl="0" indent="0" algn="l" rtl="0">
              <a:lnSpc>
                <a:spcPct val="90000"/>
              </a:lnSpc>
              <a:spcBef>
                <a:spcPts val="0"/>
              </a:spcBef>
              <a:spcAft>
                <a:spcPts val="0"/>
              </a:spcAft>
              <a:buClr>
                <a:schemeClr val="dk1"/>
              </a:buClr>
              <a:buSzPts val="4400"/>
              <a:buFont typeface="Arial"/>
              <a:buNone/>
            </a:pPr>
            <a:r>
              <a:rPr lang="en-US" sz="3300" b="0" i="0" u="none" strike="noStrike" cap="none">
                <a:solidFill>
                  <a:schemeClr val="dk1"/>
                </a:solidFill>
                <a:latin typeface="Arial"/>
                <a:ea typeface="Arial"/>
                <a:cs typeface="Arial"/>
                <a:sym typeface="Arial"/>
              </a:rPr>
              <a:t>Click to edit Master title style</a:t>
            </a:r>
            <a:endParaRPr sz="1050" b="0" i="0" u="none" strike="noStrike" cap="none">
              <a:solidFill>
                <a:srgbClr val="000000"/>
              </a:solidFill>
              <a:latin typeface="Arial"/>
              <a:ea typeface="Arial"/>
              <a:cs typeface="Arial"/>
              <a:sym typeface="Arial"/>
            </a:endParaRPr>
          </a:p>
        </p:txBody>
      </p:sp>
      <p:cxnSp>
        <p:nvCxnSpPr>
          <p:cNvPr id="81" name="Google Shape;81;p22"/>
          <p:cNvCxnSpPr/>
          <p:nvPr/>
        </p:nvCxnSpPr>
        <p:spPr>
          <a:xfrm>
            <a:off x="628651" y="1332089"/>
            <a:ext cx="7324928" cy="0"/>
          </a:xfrm>
          <a:prstGeom prst="straightConnector1">
            <a:avLst/>
          </a:prstGeom>
          <a:noFill/>
          <a:ln w="25400" cap="flat" cmpd="sng">
            <a:solidFill>
              <a:srgbClr val="E1192B"/>
            </a:solidFill>
            <a:prstDash val="solid"/>
            <a:miter lim="800000"/>
            <a:headEnd type="none" w="sm" len="sm"/>
            <a:tailEnd type="none" w="sm" len="sm"/>
          </a:ln>
        </p:spPr>
      </p:cxnSp>
      <p:pic>
        <p:nvPicPr>
          <p:cNvPr id="82" name="Google Shape;82;p22"/>
          <p:cNvPicPr preferRelativeResize="0"/>
          <p:nvPr/>
        </p:nvPicPr>
        <p:blipFill rotWithShape="1">
          <a:blip r:embed="rId2">
            <a:alphaModFix/>
          </a:blip>
          <a:srcRect/>
          <a:stretch/>
        </p:blipFill>
        <p:spPr>
          <a:xfrm>
            <a:off x="7953578" y="5559425"/>
            <a:ext cx="809625" cy="830792"/>
          </a:xfrm>
          <a:prstGeom prst="rect">
            <a:avLst/>
          </a:prstGeom>
          <a:noFill/>
          <a:ln>
            <a:noFill/>
          </a:ln>
        </p:spPr>
      </p:pic>
      <p:sp>
        <p:nvSpPr>
          <p:cNvPr id="83" name="Google Shape;83;p22"/>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dk1"/>
              </a:buClr>
              <a:buSzPts val="2800"/>
              <a:buChar char="•"/>
              <a:defRPr>
                <a:latin typeface="Arial"/>
                <a:ea typeface="Arial"/>
                <a:cs typeface="Arial"/>
                <a:sym typeface="Arial"/>
              </a:defRPr>
            </a:lvl1pPr>
            <a:lvl2pPr marL="685800" lvl="1" indent="-285750" algn="l">
              <a:lnSpc>
                <a:spcPct val="90000"/>
              </a:lnSpc>
              <a:spcBef>
                <a:spcPts val="375"/>
              </a:spcBef>
              <a:spcAft>
                <a:spcPts val="0"/>
              </a:spcAft>
              <a:buClr>
                <a:schemeClr val="dk1"/>
              </a:buClr>
              <a:buSzPts val="2400"/>
              <a:buChar char="•"/>
              <a:defRPr>
                <a:latin typeface="Arial"/>
                <a:ea typeface="Arial"/>
                <a:cs typeface="Arial"/>
                <a:sym typeface="Arial"/>
              </a:defRPr>
            </a:lvl2pPr>
            <a:lvl3pPr marL="1028700" lvl="2" indent="-266700" algn="l">
              <a:lnSpc>
                <a:spcPct val="90000"/>
              </a:lnSpc>
              <a:spcBef>
                <a:spcPts val="375"/>
              </a:spcBef>
              <a:spcAft>
                <a:spcPts val="0"/>
              </a:spcAft>
              <a:buClr>
                <a:schemeClr val="dk1"/>
              </a:buClr>
              <a:buSzPts val="2000"/>
              <a:buChar char="•"/>
              <a:defRPr>
                <a:latin typeface="Arial"/>
                <a:ea typeface="Arial"/>
                <a:cs typeface="Arial"/>
                <a:sym typeface="Arial"/>
              </a:defRPr>
            </a:lvl3pPr>
            <a:lvl4pPr marL="1371600" lvl="3" indent="-257175" algn="l">
              <a:lnSpc>
                <a:spcPct val="90000"/>
              </a:lnSpc>
              <a:spcBef>
                <a:spcPts val="375"/>
              </a:spcBef>
              <a:spcAft>
                <a:spcPts val="0"/>
              </a:spcAft>
              <a:buClr>
                <a:schemeClr val="dk1"/>
              </a:buClr>
              <a:buSzPts val="1800"/>
              <a:buChar char="•"/>
              <a:defRPr>
                <a:latin typeface="Arial"/>
                <a:ea typeface="Arial"/>
                <a:cs typeface="Arial"/>
                <a:sym typeface="Arial"/>
              </a:defRPr>
            </a:lvl4pPr>
            <a:lvl5pPr marL="1714500" lvl="4" indent="-257175" algn="l">
              <a:lnSpc>
                <a:spcPct val="90000"/>
              </a:lnSpc>
              <a:spcBef>
                <a:spcPts val="375"/>
              </a:spcBef>
              <a:spcAft>
                <a:spcPts val="0"/>
              </a:spcAft>
              <a:buClr>
                <a:schemeClr val="dk1"/>
              </a:buClr>
              <a:buSzPts val="1800"/>
              <a:buChar char="•"/>
              <a:defRPr>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81371641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3_Blank">
  <p:cSld name="3_Blank">
    <p:spTree>
      <p:nvGrpSpPr>
        <p:cNvPr id="1" name="Shape 84"/>
        <p:cNvGrpSpPr/>
        <p:nvPr/>
      </p:nvGrpSpPr>
      <p:grpSpPr>
        <a:xfrm>
          <a:off x="0" y="0"/>
          <a:ext cx="0" cy="0"/>
          <a:chOff x="0" y="0"/>
          <a:chExt cx="0" cy="0"/>
        </a:xfrm>
      </p:grpSpPr>
      <p:sp>
        <p:nvSpPr>
          <p:cNvPr id="85" name="Google Shape;85;p23"/>
          <p:cNvSpPr/>
          <p:nvPr/>
        </p:nvSpPr>
        <p:spPr>
          <a:xfrm>
            <a:off x="0" y="0"/>
            <a:ext cx="9144000"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86" name="Google Shape;86;p23"/>
          <p:cNvSpPr txBox="1">
            <a:spLocks noGrp="1"/>
          </p:cNvSpPr>
          <p:nvPr>
            <p:ph type="title"/>
          </p:nvPr>
        </p:nvSpPr>
        <p:spPr>
          <a:xfrm>
            <a:off x="628650" y="598311"/>
            <a:ext cx="7886700" cy="7337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87" name="Google Shape;87;p23"/>
          <p:cNvCxnSpPr/>
          <p:nvPr/>
        </p:nvCxnSpPr>
        <p:spPr>
          <a:xfrm>
            <a:off x="628650" y="1332089"/>
            <a:ext cx="7357533" cy="0"/>
          </a:xfrm>
          <a:prstGeom prst="straightConnector1">
            <a:avLst/>
          </a:prstGeom>
          <a:noFill/>
          <a:ln w="25400" cap="flat" cmpd="sng">
            <a:solidFill>
              <a:srgbClr val="E1192B"/>
            </a:solidFill>
            <a:prstDash val="solid"/>
            <a:miter lim="800000"/>
            <a:headEnd type="none" w="sm" len="sm"/>
            <a:tailEnd type="none" w="sm" len="sm"/>
          </a:ln>
        </p:spPr>
      </p:cxnSp>
      <p:sp>
        <p:nvSpPr>
          <p:cNvPr id="88" name="Google Shape;88;p23"/>
          <p:cNvSpPr txBox="1">
            <a:spLocks noGrp="1"/>
          </p:cNvSpPr>
          <p:nvPr>
            <p:ph type="body" idx="1"/>
          </p:nvPr>
        </p:nvSpPr>
        <p:spPr>
          <a:xfrm>
            <a:off x="628650" y="1692001"/>
            <a:ext cx="7886700" cy="4351338"/>
          </a:xfrm>
          <a:prstGeom prst="rect">
            <a:avLst/>
          </a:prstGeom>
          <a:noFill/>
          <a:ln>
            <a:noFill/>
          </a:ln>
        </p:spPr>
        <p:txBody>
          <a:bodyPr spcFirstLastPara="1" wrap="square" lIns="91425" tIns="45700" rIns="91425" bIns="45700" anchor="t" anchorCtr="0">
            <a:normAutofit/>
          </a:bodyPr>
          <a:lstStyle>
            <a:lvl1pPr marL="342900" lvl="0" indent="-304800" algn="l">
              <a:lnSpc>
                <a:spcPct val="90000"/>
              </a:lnSpc>
              <a:spcBef>
                <a:spcPts val="750"/>
              </a:spcBef>
              <a:spcAft>
                <a:spcPts val="0"/>
              </a:spcAft>
              <a:buClr>
                <a:schemeClr val="lt1"/>
              </a:buClr>
              <a:buSzPts val="2800"/>
              <a:buChar char="•"/>
              <a:defRPr>
                <a:solidFill>
                  <a:schemeClr val="lt1"/>
                </a:solidFill>
                <a:latin typeface="Arial"/>
                <a:ea typeface="Arial"/>
                <a:cs typeface="Arial"/>
                <a:sym typeface="Arial"/>
              </a:defRPr>
            </a:lvl1pPr>
            <a:lvl2pPr marL="685800" lvl="1" indent="-285750" algn="l">
              <a:lnSpc>
                <a:spcPct val="90000"/>
              </a:lnSpc>
              <a:spcBef>
                <a:spcPts val="375"/>
              </a:spcBef>
              <a:spcAft>
                <a:spcPts val="0"/>
              </a:spcAft>
              <a:buClr>
                <a:schemeClr val="lt1"/>
              </a:buClr>
              <a:buSzPts val="2400"/>
              <a:buChar char="•"/>
              <a:defRPr>
                <a:solidFill>
                  <a:schemeClr val="lt1"/>
                </a:solidFill>
                <a:latin typeface="Arial"/>
                <a:ea typeface="Arial"/>
                <a:cs typeface="Arial"/>
                <a:sym typeface="Arial"/>
              </a:defRPr>
            </a:lvl2pPr>
            <a:lvl3pPr marL="1028700" lvl="2" indent="-266700" algn="l">
              <a:lnSpc>
                <a:spcPct val="90000"/>
              </a:lnSpc>
              <a:spcBef>
                <a:spcPts val="375"/>
              </a:spcBef>
              <a:spcAft>
                <a:spcPts val="0"/>
              </a:spcAft>
              <a:buClr>
                <a:schemeClr val="lt1"/>
              </a:buClr>
              <a:buSzPts val="2000"/>
              <a:buChar char="•"/>
              <a:defRPr>
                <a:solidFill>
                  <a:schemeClr val="lt1"/>
                </a:solidFill>
                <a:latin typeface="Arial"/>
                <a:ea typeface="Arial"/>
                <a:cs typeface="Arial"/>
                <a:sym typeface="Arial"/>
              </a:defRPr>
            </a:lvl3pPr>
            <a:lvl4pPr marL="1371600" lvl="3"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4pPr>
            <a:lvl5pPr marL="1714500" lvl="4" indent="-257175" algn="l">
              <a:lnSpc>
                <a:spcPct val="90000"/>
              </a:lnSpc>
              <a:spcBef>
                <a:spcPts val="375"/>
              </a:spcBef>
              <a:spcAft>
                <a:spcPts val="0"/>
              </a:spcAft>
              <a:buClr>
                <a:schemeClr val="lt1"/>
              </a:buClr>
              <a:buSzPts val="1800"/>
              <a:buChar char="•"/>
              <a:defRPr>
                <a:solidFill>
                  <a:schemeClr val="lt1"/>
                </a:solidFill>
                <a:latin typeface="Arial"/>
                <a:ea typeface="Arial"/>
                <a:cs typeface="Arial"/>
                <a:sym typeface="Arial"/>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pic>
        <p:nvPicPr>
          <p:cNvPr id="89" name="Google Shape;89;p23"/>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4104792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Content with Caption">
  <p:cSld name="Content with Caption">
    <p:spTree>
      <p:nvGrpSpPr>
        <p:cNvPr id="1" name="Shape 90"/>
        <p:cNvGrpSpPr/>
        <p:nvPr/>
      </p:nvGrpSpPr>
      <p:grpSpPr>
        <a:xfrm>
          <a:off x="0" y="0"/>
          <a:ext cx="0" cy="0"/>
          <a:chOff x="0" y="0"/>
          <a:chExt cx="0" cy="0"/>
        </a:xfrm>
      </p:grpSpPr>
      <p:sp>
        <p:nvSpPr>
          <p:cNvPr id="91" name="Google Shape;91;p24"/>
          <p:cNvSpPr/>
          <p:nvPr/>
        </p:nvSpPr>
        <p:spPr>
          <a:xfrm>
            <a:off x="3731079" y="0"/>
            <a:ext cx="5412922"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lt1"/>
              </a:buClr>
              <a:buSzPts val="3200"/>
              <a:buChar char="•"/>
              <a:defRPr sz="2400">
                <a:solidFill>
                  <a:schemeClr val="lt1"/>
                </a:solidFill>
                <a:latin typeface="Arial"/>
                <a:ea typeface="Arial"/>
                <a:cs typeface="Arial"/>
                <a:sym typeface="Arial"/>
              </a:defRPr>
            </a:lvl1pPr>
            <a:lvl2pPr marL="685800" lvl="1" indent="-304800" algn="l">
              <a:lnSpc>
                <a:spcPct val="90000"/>
              </a:lnSpc>
              <a:spcBef>
                <a:spcPts val="375"/>
              </a:spcBef>
              <a:spcAft>
                <a:spcPts val="0"/>
              </a:spcAft>
              <a:buClr>
                <a:schemeClr val="lt1"/>
              </a:buClr>
              <a:buSzPts val="2800"/>
              <a:buChar char="•"/>
              <a:defRPr sz="2100">
                <a:solidFill>
                  <a:schemeClr val="lt1"/>
                </a:solidFill>
                <a:latin typeface="Arial"/>
                <a:ea typeface="Arial"/>
                <a:cs typeface="Arial"/>
                <a:sym typeface="Arial"/>
              </a:defRPr>
            </a:lvl2pPr>
            <a:lvl3pPr marL="1028700" lvl="2" indent="-285750" algn="l">
              <a:lnSpc>
                <a:spcPct val="90000"/>
              </a:lnSpc>
              <a:spcBef>
                <a:spcPts val="375"/>
              </a:spcBef>
              <a:spcAft>
                <a:spcPts val="0"/>
              </a:spcAft>
              <a:buClr>
                <a:schemeClr val="lt1"/>
              </a:buClr>
              <a:buSzPts val="2400"/>
              <a:buChar char="•"/>
              <a:defRPr sz="1800">
                <a:solidFill>
                  <a:schemeClr val="lt1"/>
                </a:solidFill>
                <a:latin typeface="Arial"/>
                <a:ea typeface="Arial"/>
                <a:cs typeface="Arial"/>
                <a:sym typeface="Arial"/>
              </a:defRPr>
            </a:lvl3pPr>
            <a:lvl4pPr marL="1371600" lvl="3" indent="-266700" algn="l">
              <a:lnSpc>
                <a:spcPct val="90000"/>
              </a:lnSpc>
              <a:spcBef>
                <a:spcPts val="375"/>
              </a:spcBef>
              <a:spcAft>
                <a:spcPts val="0"/>
              </a:spcAft>
              <a:buClr>
                <a:schemeClr val="lt1"/>
              </a:buClr>
              <a:buSzPts val="2000"/>
              <a:buChar char="•"/>
              <a:defRPr sz="1500">
                <a:solidFill>
                  <a:schemeClr val="lt1"/>
                </a:solidFill>
                <a:latin typeface="Arial"/>
                <a:ea typeface="Arial"/>
                <a:cs typeface="Arial"/>
                <a:sym typeface="Arial"/>
              </a:defRPr>
            </a:lvl4pPr>
            <a:lvl5pPr marL="1714500" lvl="4" indent="-266700" algn="l">
              <a:lnSpc>
                <a:spcPct val="90000"/>
              </a:lnSpc>
              <a:spcBef>
                <a:spcPts val="375"/>
              </a:spcBef>
              <a:spcAft>
                <a:spcPts val="0"/>
              </a:spcAft>
              <a:buClr>
                <a:schemeClr val="lt1"/>
              </a:buClr>
              <a:buSzPts val="2000"/>
              <a:buChar char="•"/>
              <a:defRPr sz="1500">
                <a:solidFill>
                  <a:schemeClr val="lt1"/>
                </a:solidFill>
                <a:latin typeface="Arial"/>
                <a:ea typeface="Arial"/>
                <a:cs typeface="Arial"/>
                <a:sym typeface="Arial"/>
              </a:defRPr>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93" name="Google Shape;93;p24"/>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94" name="Google Shape;94;p24"/>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2400">
                <a:solidFill>
                  <a:schemeClr val="dk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95" name="Google Shape;95;p24"/>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96" name="Google Shape;96;p24"/>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47970448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1_Content with Caption" type="objTx">
  <p:cSld name="1_Content with Caption">
    <p:spTree>
      <p:nvGrpSpPr>
        <p:cNvPr id="1" name="Shape 97"/>
        <p:cNvGrpSpPr/>
        <p:nvPr/>
      </p:nvGrpSpPr>
      <p:grpSpPr>
        <a:xfrm>
          <a:off x="0" y="0"/>
          <a:ext cx="0" cy="0"/>
          <a:chOff x="0" y="0"/>
          <a:chExt cx="0" cy="0"/>
        </a:xfrm>
      </p:grpSpPr>
      <p:sp>
        <p:nvSpPr>
          <p:cNvPr id="98" name="Google Shape;98;p25"/>
          <p:cNvSpPr/>
          <p:nvPr/>
        </p:nvSpPr>
        <p:spPr>
          <a:xfrm>
            <a:off x="1" y="0"/>
            <a:ext cx="3722915"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99" name="Google Shape;99;p25"/>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Arial"/>
              <a:buNone/>
              <a:defRPr sz="2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25"/>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solidFill>
                  <a:schemeClr val="dk1"/>
                </a:solidFill>
                <a:latin typeface="Arial"/>
                <a:ea typeface="Arial"/>
                <a:cs typeface="Arial"/>
                <a:sym typeface="Arial"/>
              </a:defRPr>
            </a:lvl1pPr>
            <a:lvl2pPr marL="685800" lvl="1" indent="-304800" algn="l">
              <a:lnSpc>
                <a:spcPct val="90000"/>
              </a:lnSpc>
              <a:spcBef>
                <a:spcPts val="375"/>
              </a:spcBef>
              <a:spcAft>
                <a:spcPts val="0"/>
              </a:spcAft>
              <a:buClr>
                <a:schemeClr val="dk1"/>
              </a:buClr>
              <a:buSzPts val="2800"/>
              <a:buChar char="•"/>
              <a:defRPr sz="2100">
                <a:solidFill>
                  <a:schemeClr val="dk1"/>
                </a:solidFill>
                <a:latin typeface="Arial"/>
                <a:ea typeface="Arial"/>
                <a:cs typeface="Arial"/>
                <a:sym typeface="Arial"/>
              </a:defRPr>
            </a:lvl2pPr>
            <a:lvl3pPr marL="1028700" lvl="2" indent="-285750" algn="l">
              <a:lnSpc>
                <a:spcPct val="90000"/>
              </a:lnSpc>
              <a:spcBef>
                <a:spcPts val="375"/>
              </a:spcBef>
              <a:spcAft>
                <a:spcPts val="0"/>
              </a:spcAft>
              <a:buClr>
                <a:schemeClr val="dk1"/>
              </a:buClr>
              <a:buSzPts val="2400"/>
              <a:buChar char="•"/>
              <a:defRPr sz="1800">
                <a:solidFill>
                  <a:schemeClr val="dk1"/>
                </a:solidFill>
                <a:latin typeface="Arial"/>
                <a:ea typeface="Arial"/>
                <a:cs typeface="Arial"/>
                <a:sym typeface="Arial"/>
              </a:defRPr>
            </a:lvl3pPr>
            <a:lvl4pPr marL="1371600" lvl="3" indent="-266700" algn="l">
              <a:lnSpc>
                <a:spcPct val="90000"/>
              </a:lnSpc>
              <a:spcBef>
                <a:spcPts val="375"/>
              </a:spcBef>
              <a:spcAft>
                <a:spcPts val="0"/>
              </a:spcAft>
              <a:buClr>
                <a:schemeClr val="dk1"/>
              </a:buClr>
              <a:buSzPts val="2000"/>
              <a:buChar char="•"/>
              <a:defRPr sz="1500">
                <a:solidFill>
                  <a:schemeClr val="dk1"/>
                </a:solidFill>
                <a:latin typeface="Arial"/>
                <a:ea typeface="Arial"/>
                <a:cs typeface="Arial"/>
                <a:sym typeface="Arial"/>
              </a:defRPr>
            </a:lvl4pPr>
            <a:lvl5pPr marL="1714500" lvl="4" indent="-266700" algn="l">
              <a:lnSpc>
                <a:spcPct val="90000"/>
              </a:lnSpc>
              <a:spcBef>
                <a:spcPts val="375"/>
              </a:spcBef>
              <a:spcAft>
                <a:spcPts val="0"/>
              </a:spcAft>
              <a:buClr>
                <a:schemeClr val="dk1"/>
              </a:buClr>
              <a:buSzPts val="2000"/>
              <a:buChar char="•"/>
              <a:defRPr sz="1500">
                <a:solidFill>
                  <a:schemeClr val="dk1"/>
                </a:solidFill>
                <a:latin typeface="Arial"/>
                <a:ea typeface="Arial"/>
                <a:cs typeface="Arial"/>
                <a:sym typeface="Arial"/>
              </a:defRPr>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101" name="Google Shape;101;p25"/>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1600"/>
              <a:buNone/>
              <a:defRPr sz="1200">
                <a:solidFill>
                  <a:schemeClr val="lt1"/>
                </a:solidFill>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cxnSp>
        <p:nvCxnSpPr>
          <p:cNvPr id="102" name="Google Shape;102;p25"/>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03" name="Google Shape;103;p25"/>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116370426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104"/>
        <p:cNvGrpSpPr/>
        <p:nvPr/>
      </p:nvGrpSpPr>
      <p:grpSpPr>
        <a:xfrm>
          <a:off x="0" y="0"/>
          <a:ext cx="0" cy="0"/>
          <a:chOff x="0" y="0"/>
          <a:chExt cx="0" cy="0"/>
        </a:xfrm>
      </p:grpSpPr>
      <p:sp>
        <p:nvSpPr>
          <p:cNvPr id="105" name="Google Shape;105;p26"/>
          <p:cNvSpPr/>
          <p:nvPr/>
        </p:nvSpPr>
        <p:spPr>
          <a:xfrm>
            <a:off x="3731079" y="0"/>
            <a:ext cx="5412922"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106" name="Google Shape;106;p26"/>
          <p:cNvSpPr>
            <a:spLocks noGrp="1"/>
          </p:cNvSpPr>
          <p:nvPr>
            <p:ph type="pic" idx="2"/>
          </p:nvPr>
        </p:nvSpPr>
        <p:spPr>
          <a:xfrm>
            <a:off x="3887391" y="987426"/>
            <a:ext cx="4629150" cy="4873625"/>
          </a:xfrm>
          <a:prstGeom prst="rect">
            <a:avLst/>
          </a:prstGeom>
          <a:noFill/>
          <a:ln>
            <a:noFill/>
          </a:ln>
        </p:spPr>
      </p:sp>
      <p:sp>
        <p:nvSpPr>
          <p:cNvPr id="107" name="Google Shape;107;p26"/>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108" name="Google Shape;108;p26"/>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Arial"/>
              <a:buNone/>
              <a:defRPr sz="2400">
                <a:solidFill>
                  <a:schemeClr val="dk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9" name="Google Shape;109;p26"/>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10" name="Google Shape;110;p26"/>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2208964667"/>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1_Picture with Caption">
  <p:cSld name="1_Picture with Caption">
    <p:spTree>
      <p:nvGrpSpPr>
        <p:cNvPr id="1" name="Shape 111"/>
        <p:cNvGrpSpPr/>
        <p:nvPr/>
      </p:nvGrpSpPr>
      <p:grpSpPr>
        <a:xfrm>
          <a:off x="0" y="0"/>
          <a:ext cx="0" cy="0"/>
          <a:chOff x="0" y="0"/>
          <a:chExt cx="0" cy="0"/>
        </a:xfrm>
      </p:grpSpPr>
      <p:sp>
        <p:nvSpPr>
          <p:cNvPr id="112" name="Google Shape;112;p27"/>
          <p:cNvSpPr/>
          <p:nvPr/>
        </p:nvSpPr>
        <p:spPr>
          <a:xfrm>
            <a:off x="1" y="0"/>
            <a:ext cx="3722915" cy="6858000"/>
          </a:xfrm>
          <a:prstGeom prst="rect">
            <a:avLst/>
          </a:prstGeom>
          <a:solidFill>
            <a:schemeClr val="dk1"/>
          </a:solidFill>
          <a:ln w="12700" cap="flat" cmpd="sng">
            <a:solidFill>
              <a:schemeClr val="dk1"/>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sp>
        <p:nvSpPr>
          <p:cNvPr id="113" name="Google Shape;113;p27"/>
          <p:cNvSpPr>
            <a:spLocks noGrp="1"/>
          </p:cNvSpPr>
          <p:nvPr>
            <p:ph type="pic" idx="2"/>
          </p:nvPr>
        </p:nvSpPr>
        <p:spPr>
          <a:xfrm>
            <a:off x="3887391" y="987426"/>
            <a:ext cx="4629150" cy="4873625"/>
          </a:xfrm>
          <a:prstGeom prst="rect">
            <a:avLst/>
          </a:prstGeom>
          <a:noFill/>
          <a:ln>
            <a:noFill/>
          </a:ln>
        </p:spPr>
      </p:sp>
      <p:sp>
        <p:nvSpPr>
          <p:cNvPr id="114" name="Google Shape;114;p27"/>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lt1"/>
              </a:buClr>
              <a:buSzPts val="1600"/>
              <a:buNone/>
              <a:defRPr sz="1200">
                <a:solidFill>
                  <a:schemeClr val="lt1"/>
                </a:solidFill>
                <a:latin typeface="Arial"/>
                <a:ea typeface="Arial"/>
                <a:cs typeface="Arial"/>
                <a:sym typeface="Arial"/>
              </a:defRPr>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115" name="Google Shape;115;p27"/>
          <p:cNvSpPr txBox="1">
            <a:spLocks noGrp="1"/>
          </p:cNvSpPr>
          <p:nvPr>
            <p:ph type="title"/>
          </p:nvPr>
        </p:nvSpPr>
        <p:spPr>
          <a:xfrm>
            <a:off x="629841" y="457200"/>
            <a:ext cx="2949178" cy="137976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Arial"/>
              <a:buNone/>
              <a:defRPr sz="2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16" name="Google Shape;116;p27"/>
          <p:cNvCxnSpPr/>
          <p:nvPr/>
        </p:nvCxnSpPr>
        <p:spPr>
          <a:xfrm>
            <a:off x="628650" y="1841630"/>
            <a:ext cx="2950369" cy="0"/>
          </a:xfrm>
          <a:prstGeom prst="straightConnector1">
            <a:avLst/>
          </a:prstGeom>
          <a:noFill/>
          <a:ln w="25400" cap="flat" cmpd="sng">
            <a:solidFill>
              <a:srgbClr val="E1192B"/>
            </a:solidFill>
            <a:prstDash val="solid"/>
            <a:miter lim="800000"/>
            <a:headEnd type="none" w="sm" len="sm"/>
            <a:tailEnd type="none" w="sm" len="sm"/>
          </a:ln>
        </p:spPr>
      </p:cxnSp>
      <p:pic>
        <p:nvPicPr>
          <p:cNvPr id="117" name="Google Shape;117;p27"/>
          <p:cNvPicPr preferRelativeResize="0"/>
          <p:nvPr/>
        </p:nvPicPr>
        <p:blipFill rotWithShape="1">
          <a:blip r:embed="rId2">
            <a:alphaModFix/>
          </a:blip>
          <a:srcRect/>
          <a:stretch/>
        </p:blipFill>
        <p:spPr>
          <a:xfrm>
            <a:off x="7953578" y="5559425"/>
            <a:ext cx="809625" cy="830792"/>
          </a:xfrm>
          <a:prstGeom prst="rect">
            <a:avLst/>
          </a:prstGeom>
          <a:noFill/>
          <a:ln>
            <a:noFill/>
          </a:ln>
        </p:spPr>
      </p:pic>
    </p:spTree>
    <p:extLst>
      <p:ext uri="{BB962C8B-B14F-4D97-AF65-F5344CB8AC3E}">
        <p14:creationId xmlns:p14="http://schemas.microsoft.com/office/powerpoint/2010/main" val="367519021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1_EndSlide">
  <p:cSld name="1_EndSlide">
    <p:spTree>
      <p:nvGrpSpPr>
        <p:cNvPr id="1" name="Shape 118"/>
        <p:cNvGrpSpPr/>
        <p:nvPr/>
      </p:nvGrpSpPr>
      <p:grpSpPr>
        <a:xfrm>
          <a:off x="0" y="0"/>
          <a:ext cx="0" cy="0"/>
          <a:chOff x="0" y="0"/>
          <a:chExt cx="0" cy="0"/>
        </a:xfrm>
      </p:grpSpPr>
      <p:sp>
        <p:nvSpPr>
          <p:cNvPr id="119" name="Google Shape;119;p28"/>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Arial"/>
              <a:buNone/>
              <a:defRPr sz="4500" b="1" i="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20" name="Google Shape;120;p28"/>
          <p:cNvPicPr preferRelativeResize="0"/>
          <p:nvPr/>
        </p:nvPicPr>
        <p:blipFill rotWithShape="1">
          <a:blip r:embed="rId2">
            <a:alphaModFix/>
          </a:blip>
          <a:srcRect/>
          <a:stretch/>
        </p:blipFill>
        <p:spPr>
          <a:xfrm>
            <a:off x="2507317" y="3747892"/>
            <a:ext cx="4379259" cy="1842071"/>
          </a:xfrm>
          <a:prstGeom prst="rect">
            <a:avLst/>
          </a:prstGeom>
          <a:noFill/>
          <a:ln>
            <a:noFill/>
          </a:ln>
        </p:spPr>
      </p:pic>
      <p:cxnSp>
        <p:nvCxnSpPr>
          <p:cNvPr id="121" name="Google Shape;121;p28"/>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spTree>
    <p:extLst>
      <p:ext uri="{BB962C8B-B14F-4D97-AF65-F5344CB8AC3E}">
        <p14:creationId xmlns:p14="http://schemas.microsoft.com/office/powerpoint/2010/main" val="991228590"/>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2_EndSlide">
  <p:cSld name="2_EndSlide">
    <p:bg>
      <p:bgPr>
        <a:solidFill>
          <a:schemeClr val="dk1"/>
        </a:solidFill>
        <a:effectLst/>
      </p:bgPr>
    </p:bg>
    <p:spTree>
      <p:nvGrpSpPr>
        <p:cNvPr id="1" name="Shape 122"/>
        <p:cNvGrpSpPr/>
        <p:nvPr/>
      </p:nvGrpSpPr>
      <p:grpSpPr>
        <a:xfrm>
          <a:off x="0" y="0"/>
          <a:ext cx="0" cy="0"/>
          <a:chOff x="0" y="0"/>
          <a:chExt cx="0" cy="0"/>
        </a:xfrm>
      </p:grpSpPr>
      <p:sp>
        <p:nvSpPr>
          <p:cNvPr id="123" name="Google Shape;123;p29"/>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000"/>
              <a:buFont typeface="Arial"/>
              <a:buNone/>
              <a:defRPr sz="4500" b="1" i="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24" name="Google Shape;124;p29"/>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25" name="Google Shape;125;p29"/>
          <p:cNvPicPr preferRelativeResize="0"/>
          <p:nvPr/>
        </p:nvPicPr>
        <p:blipFill rotWithShape="1">
          <a:blip r:embed="rId2">
            <a:alphaModFix/>
          </a:blip>
          <a:srcRect/>
          <a:stretch/>
        </p:blipFill>
        <p:spPr>
          <a:xfrm>
            <a:off x="2507317" y="3747892"/>
            <a:ext cx="4379259" cy="1842071"/>
          </a:xfrm>
          <a:prstGeom prst="rect">
            <a:avLst/>
          </a:prstGeom>
          <a:noFill/>
          <a:ln>
            <a:noFill/>
          </a:ln>
        </p:spPr>
      </p:pic>
    </p:spTree>
    <p:extLst>
      <p:ext uri="{BB962C8B-B14F-4D97-AF65-F5344CB8AC3E}">
        <p14:creationId xmlns:p14="http://schemas.microsoft.com/office/powerpoint/2010/main" val="418397323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3_EndSlide">
  <p:cSld name="3_EndSlide">
    <p:spTree>
      <p:nvGrpSpPr>
        <p:cNvPr id="1" name="Shape 126"/>
        <p:cNvGrpSpPr/>
        <p:nvPr/>
      </p:nvGrpSpPr>
      <p:grpSpPr>
        <a:xfrm>
          <a:off x="0" y="0"/>
          <a:ext cx="0" cy="0"/>
          <a:chOff x="0" y="0"/>
          <a:chExt cx="0" cy="0"/>
        </a:xfrm>
      </p:grpSpPr>
      <p:sp>
        <p:nvSpPr>
          <p:cNvPr id="127" name="Google Shape;127;p30"/>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Arial"/>
              <a:buNone/>
              <a:defRPr sz="4500" b="1" i="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28" name="Google Shape;128;p30"/>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29" name="Google Shape;129;p30"/>
          <p:cNvPicPr preferRelativeResize="0"/>
          <p:nvPr/>
        </p:nvPicPr>
        <p:blipFill rotWithShape="1">
          <a:blip r:embed="rId2">
            <a:alphaModFix/>
          </a:blip>
          <a:srcRect/>
          <a:stretch/>
        </p:blipFill>
        <p:spPr>
          <a:xfrm>
            <a:off x="3382496" y="3528578"/>
            <a:ext cx="2628901" cy="2336801"/>
          </a:xfrm>
          <a:prstGeom prst="rect">
            <a:avLst/>
          </a:prstGeom>
          <a:noFill/>
          <a:ln>
            <a:noFill/>
          </a:ln>
        </p:spPr>
      </p:pic>
    </p:spTree>
    <p:extLst>
      <p:ext uri="{BB962C8B-B14F-4D97-AF65-F5344CB8AC3E}">
        <p14:creationId xmlns:p14="http://schemas.microsoft.com/office/powerpoint/2010/main" val="302667658"/>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4_EndSlide">
  <p:cSld name="4_EndSlide">
    <p:bg>
      <p:bgPr>
        <a:solidFill>
          <a:schemeClr val="dk1"/>
        </a:solidFill>
        <a:effectLst/>
      </p:bgPr>
    </p:bg>
    <p:spTree>
      <p:nvGrpSpPr>
        <p:cNvPr id="1" name="Shape 130"/>
        <p:cNvGrpSpPr/>
        <p:nvPr/>
      </p:nvGrpSpPr>
      <p:grpSpPr>
        <a:xfrm>
          <a:off x="0" y="0"/>
          <a:ext cx="0" cy="0"/>
          <a:chOff x="0" y="0"/>
          <a:chExt cx="0" cy="0"/>
        </a:xfrm>
      </p:grpSpPr>
      <p:sp>
        <p:nvSpPr>
          <p:cNvPr id="131" name="Google Shape;131;p31"/>
          <p:cNvSpPr txBox="1">
            <a:spLocks noGrp="1"/>
          </p:cNvSpPr>
          <p:nvPr>
            <p:ph type="title"/>
          </p:nvPr>
        </p:nvSpPr>
        <p:spPr>
          <a:xfrm>
            <a:off x="2507317" y="1206500"/>
            <a:ext cx="4379259" cy="15240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lt1"/>
              </a:buClr>
              <a:buSzPts val="6000"/>
              <a:buFont typeface="Arial"/>
              <a:buNone/>
              <a:defRPr sz="4500" b="1" i="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32" name="Google Shape;132;p31"/>
          <p:cNvCxnSpPr/>
          <p:nvPr/>
        </p:nvCxnSpPr>
        <p:spPr>
          <a:xfrm>
            <a:off x="1885950" y="2997200"/>
            <a:ext cx="5527832" cy="0"/>
          </a:xfrm>
          <a:prstGeom prst="straightConnector1">
            <a:avLst/>
          </a:prstGeom>
          <a:noFill/>
          <a:ln w="25400" cap="flat" cmpd="sng">
            <a:solidFill>
              <a:srgbClr val="E1192B"/>
            </a:solidFill>
            <a:prstDash val="solid"/>
            <a:miter lim="800000"/>
            <a:headEnd type="none" w="sm" len="sm"/>
            <a:tailEnd type="none" w="sm" len="sm"/>
          </a:ln>
        </p:spPr>
      </p:cxnSp>
      <p:pic>
        <p:nvPicPr>
          <p:cNvPr id="133" name="Google Shape;133;p31"/>
          <p:cNvPicPr preferRelativeResize="0"/>
          <p:nvPr/>
        </p:nvPicPr>
        <p:blipFill rotWithShape="1">
          <a:blip r:embed="rId2">
            <a:alphaModFix/>
          </a:blip>
          <a:srcRect/>
          <a:stretch/>
        </p:blipFill>
        <p:spPr>
          <a:xfrm>
            <a:off x="3382495" y="3528577"/>
            <a:ext cx="2628902" cy="2336801"/>
          </a:xfrm>
          <a:prstGeom prst="rect">
            <a:avLst/>
          </a:prstGeom>
          <a:noFill/>
          <a:ln>
            <a:noFill/>
          </a:ln>
        </p:spPr>
      </p:pic>
    </p:spTree>
    <p:extLst>
      <p:ext uri="{BB962C8B-B14F-4D97-AF65-F5344CB8AC3E}">
        <p14:creationId xmlns:p14="http://schemas.microsoft.com/office/powerpoint/2010/main" val="1909099993"/>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Title, Sing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14234519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Title, Double line,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33876011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Title, Single line-top, 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1342967344"/>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85D886-7717-486F-B096-B34AB58FD174}" type="datetimeFigureOut">
              <a:rPr lang="en-US" smtClean="0"/>
              <a:t>12/8/2025</a:t>
            </a:fld>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48720620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
            <a:ext cx="8229600" cy="67818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1267817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Text &amp; Title, Sing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955432"/>
            <a:ext cx="8229600" cy="5902568"/>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88072751"/>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Text &amp; Title, Double line">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7" name="Content Placeholder 2"/>
          <p:cNvSpPr>
            <a:spLocks noGrp="1"/>
          </p:cNvSpPr>
          <p:nvPr>
            <p:ph idx="1"/>
          </p:nvPr>
        </p:nvSpPr>
        <p:spPr>
          <a:xfrm>
            <a:off x="457200" y="1066800"/>
            <a:ext cx="8229600" cy="57912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70850"/>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Text &amp; Title, Single line-top">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dirty="0"/>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
        <p:nvSpPr>
          <p:cNvPr id="6" name="Content Placeholder 2"/>
          <p:cNvSpPr>
            <a:spLocks noGrp="1"/>
          </p:cNvSpPr>
          <p:nvPr>
            <p:ph idx="1"/>
          </p:nvPr>
        </p:nvSpPr>
        <p:spPr>
          <a:xfrm>
            <a:off x="457200" y="762000"/>
            <a:ext cx="8229600" cy="6096000"/>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8590030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2 Column &amp; Title, Sing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49824"/>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80668065"/>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2 Column &amp; Title, Double lin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15240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95805498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2 Column &amp; Title, Single line-top">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066799"/>
            <a:ext cx="4038600" cy="579120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66800"/>
            <a:ext cx="4038600" cy="5791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85D886-7717-486F-B096-B34AB58FD17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ACF56B-F97F-42D8-B37F-65DAE327A188}" type="slidenum">
              <a:rPr lang="en-US" smtClean="0"/>
              <a:t>‹#›</a:t>
            </a:fld>
            <a:endParaRPr lang="en-US"/>
          </a:p>
        </p:txBody>
      </p:sp>
      <p:sp>
        <p:nvSpPr>
          <p:cNvPr id="8" name="Title 1"/>
          <p:cNvSpPr>
            <a:spLocks noGrp="1"/>
          </p:cNvSpPr>
          <p:nvPr>
            <p:ph type="title"/>
          </p:nvPr>
        </p:nvSpPr>
        <p:spPr>
          <a:xfrm>
            <a:off x="457200" y="0"/>
            <a:ext cx="8229600" cy="762000"/>
          </a:xfrm>
        </p:spPr>
        <p:txBody>
          <a:bodyPr>
            <a:normAutofit/>
          </a:bodyPr>
          <a:lstStyle>
            <a:lvl1pPr>
              <a:defRPr sz="3200" b="1">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26119308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279470230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
  <p:cSld name="Title and Content (PP defau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85D886-7717-486F-B096-B34AB58FD17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ACF56B-F97F-42D8-B37F-65DAE327A188}" type="slidenum">
              <a:rPr lang="en-US" smtClean="0"/>
              <a:t>‹#›</a:t>
            </a:fld>
            <a:endParaRPr lang="en-US"/>
          </a:p>
        </p:txBody>
      </p:sp>
    </p:spTree>
    <p:extLst>
      <p:ext uri="{BB962C8B-B14F-4D97-AF65-F5344CB8AC3E}">
        <p14:creationId xmlns:p14="http://schemas.microsoft.com/office/powerpoint/2010/main" val="3942961081"/>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B39E85-1F59-074B-8FF9-2CB45C000F35}"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4D43C8-79D1-4647-8C49-841E9EB25712}" type="slidenum">
              <a:rPr lang="en-US" smtClean="0"/>
              <a:t>‹#›</a:t>
            </a:fld>
            <a:endParaRPr lang="en-US"/>
          </a:p>
        </p:txBody>
      </p:sp>
    </p:spTree>
    <p:extLst>
      <p:ext uri="{BB962C8B-B14F-4D97-AF65-F5344CB8AC3E}">
        <p14:creationId xmlns:p14="http://schemas.microsoft.com/office/powerpoint/2010/main" val="417373395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Title, Bullets &amp; Photo" type="tx">
  <p:cSld name="Title, Bullets &amp; Photo">
    <p:spTree>
      <p:nvGrpSpPr>
        <p:cNvPr id="1" name="Shape 565"/>
        <p:cNvGrpSpPr/>
        <p:nvPr/>
      </p:nvGrpSpPr>
      <p:grpSpPr>
        <a:xfrm>
          <a:off x="0" y="0"/>
          <a:ext cx="0" cy="0"/>
          <a:chOff x="0" y="0"/>
          <a:chExt cx="0" cy="0"/>
        </a:xfrm>
      </p:grpSpPr>
      <p:sp>
        <p:nvSpPr>
          <p:cNvPr id="566" name="Google Shape;566;p79"/>
          <p:cNvSpPr txBox="1">
            <a:spLocks noGrp="1"/>
          </p:cNvSpPr>
          <p:nvPr>
            <p:ph type="body" idx="1"/>
          </p:nvPr>
        </p:nvSpPr>
        <p:spPr>
          <a:xfrm>
            <a:off x="452439" y="1186483"/>
            <a:ext cx="3667125" cy="467391"/>
          </a:xfrm>
          <a:prstGeom prst="rect">
            <a:avLst/>
          </a:prstGeom>
          <a:noFill/>
          <a:ln>
            <a:noFill/>
          </a:ln>
        </p:spPr>
        <p:txBody>
          <a:bodyPr spcFirstLastPara="1" wrap="square" lIns="45700" tIns="45700" rIns="45700" bIns="45700" anchor="t" anchorCtr="0">
            <a:normAutofit/>
          </a:bodyPr>
          <a:lstStyle>
            <a:lvl1pPr marL="457200" lvl="0" indent="-228600" algn="l">
              <a:lnSpc>
                <a:spcPct val="100000"/>
              </a:lnSpc>
              <a:spcBef>
                <a:spcPts val="0"/>
              </a:spcBef>
              <a:spcAft>
                <a:spcPts val="0"/>
              </a:spcAft>
              <a:buClr>
                <a:schemeClr val="dk1"/>
              </a:buClr>
              <a:buSzPts val="2063"/>
              <a:buNone/>
              <a:defRPr sz="2063" b="1"/>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7" name="Google Shape;567;p79"/>
          <p:cNvSpPr txBox="1">
            <a:spLocks noGrp="1"/>
          </p:cNvSpPr>
          <p:nvPr>
            <p:ph type="body" idx="2"/>
          </p:nvPr>
        </p:nvSpPr>
        <p:spPr>
          <a:xfrm>
            <a:off x="452439" y="2124253"/>
            <a:ext cx="3667125" cy="412831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68" name="Google Shape;568;p79"/>
          <p:cNvSpPr>
            <a:spLocks noGrp="1"/>
          </p:cNvSpPr>
          <p:nvPr>
            <p:ph type="pic" idx="3"/>
          </p:nvPr>
        </p:nvSpPr>
        <p:spPr>
          <a:xfrm>
            <a:off x="4572000" y="-203633"/>
            <a:ext cx="4093828" cy="7277916"/>
          </a:xfrm>
          <a:prstGeom prst="rect">
            <a:avLst/>
          </a:prstGeom>
          <a:noFill/>
          <a:ln>
            <a:noFill/>
          </a:ln>
        </p:spPr>
      </p:sp>
      <p:sp>
        <p:nvSpPr>
          <p:cNvPr id="569" name="Google Shape;569;p79"/>
          <p:cNvSpPr txBox="1">
            <a:spLocks noGrp="1"/>
          </p:cNvSpPr>
          <p:nvPr>
            <p:ph type="title"/>
          </p:nvPr>
        </p:nvSpPr>
        <p:spPr>
          <a:xfrm>
            <a:off x="452439" y="539751"/>
            <a:ext cx="3667125" cy="71755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0" name="Google Shape;570;p79"/>
          <p:cNvSpPr txBox="1">
            <a:spLocks noGrp="1"/>
          </p:cNvSpPr>
          <p:nvPr>
            <p:ph type="sldNum" idx="12"/>
          </p:nvPr>
        </p:nvSpPr>
        <p:spPr>
          <a:xfrm>
            <a:off x="6457950" y="6356352"/>
            <a:ext cx="20574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1pPr>
            <a:lvl2pPr marL="0" lvl="1"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2pPr>
            <a:lvl3pPr marL="0" lvl="2"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3pPr>
            <a:lvl4pPr marL="0" lvl="3"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4pPr>
            <a:lvl5pPr marL="0" lvl="4"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5pPr>
            <a:lvl6pPr marL="0" lvl="5"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6pPr>
            <a:lvl7pPr marL="0" lvl="6"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7pPr>
            <a:lvl8pPr marL="0" lvl="7"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8pPr>
            <a:lvl9pPr marL="0" lvl="8" indent="0" algn="r">
              <a:lnSpc>
                <a:spcPct val="100000"/>
              </a:lnSpc>
              <a:spcBef>
                <a:spcPts val="0"/>
              </a:spcBef>
              <a:spcAft>
                <a:spcPts val="0"/>
              </a:spcAft>
              <a:buSzPts val="900"/>
              <a:buNone/>
              <a:defRPr sz="900" b="0" i="0" u="none" strike="noStrike" cap="none">
                <a:solidFill>
                  <a:srgbClr val="888888"/>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528882772"/>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1"/>
        <p:cNvGrpSpPr/>
        <p:nvPr/>
      </p:nvGrpSpPr>
      <p:grpSpPr>
        <a:xfrm>
          <a:off x="0" y="0"/>
          <a:ext cx="0" cy="0"/>
          <a:chOff x="0" y="0"/>
          <a:chExt cx="0" cy="0"/>
        </a:xfrm>
      </p:grpSpPr>
      <p:sp>
        <p:nvSpPr>
          <p:cNvPr id="572" name="Google Shape;572;p168"/>
          <p:cNvSpPr txBox="1">
            <a:spLocks noGrp="1"/>
          </p:cNvSpPr>
          <p:nvPr>
            <p:ph type="title"/>
          </p:nvPr>
        </p:nvSpPr>
        <p:spPr>
          <a:xfrm>
            <a:off x="311700" y="740800"/>
            <a:ext cx="2808000" cy="10076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573" name="Google Shape;573;p168"/>
          <p:cNvSpPr txBox="1">
            <a:spLocks noGrp="1"/>
          </p:cNvSpPr>
          <p:nvPr>
            <p:ph type="body" idx="1"/>
          </p:nvPr>
        </p:nvSpPr>
        <p:spPr>
          <a:xfrm>
            <a:off x="311700" y="1852800"/>
            <a:ext cx="2808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574" name="Google Shape;574;p168"/>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6169649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575"/>
        <p:cNvGrpSpPr/>
        <p:nvPr/>
      </p:nvGrpSpPr>
      <p:grpSpPr>
        <a:xfrm>
          <a:off x="0" y="0"/>
          <a:ext cx="0" cy="0"/>
          <a:chOff x="0" y="0"/>
          <a:chExt cx="0" cy="0"/>
        </a:xfrm>
      </p:grpSpPr>
      <p:sp>
        <p:nvSpPr>
          <p:cNvPr id="576" name="Google Shape;576;p16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7" name="Google Shape;577;p169"/>
          <p:cNvSpPr txBox="1">
            <a:spLocks noGrp="1"/>
          </p:cNvSpPr>
          <p:nvPr>
            <p:ph type="title"/>
          </p:nvPr>
        </p:nvSpPr>
        <p:spPr>
          <a:xfrm>
            <a:off x="265500" y="1644233"/>
            <a:ext cx="40452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578" name="Google Shape;578;p169"/>
          <p:cNvSpPr txBox="1">
            <a:spLocks noGrp="1"/>
          </p:cNvSpPr>
          <p:nvPr>
            <p:ph type="subTitle" idx="1"/>
          </p:nvPr>
        </p:nvSpPr>
        <p:spPr>
          <a:xfrm>
            <a:off x="265500" y="3737433"/>
            <a:ext cx="40452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79" name="Google Shape;579;p169"/>
          <p:cNvSpPr txBox="1">
            <a:spLocks noGrp="1"/>
          </p:cNvSpPr>
          <p:nvPr>
            <p:ph type="body" idx="2"/>
          </p:nvPr>
        </p:nvSpPr>
        <p:spPr>
          <a:xfrm>
            <a:off x="4939500" y="965433"/>
            <a:ext cx="3837000" cy="49268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580" name="Google Shape;580;p169"/>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068633654"/>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81"/>
        <p:cNvGrpSpPr/>
        <p:nvPr/>
      </p:nvGrpSpPr>
      <p:grpSpPr>
        <a:xfrm>
          <a:off x="0" y="0"/>
          <a:ext cx="0" cy="0"/>
          <a:chOff x="0" y="0"/>
          <a:chExt cx="0" cy="0"/>
        </a:xfrm>
      </p:grpSpPr>
      <p:sp>
        <p:nvSpPr>
          <p:cNvPr id="582" name="Google Shape;582;p170"/>
          <p:cNvSpPr txBox="1">
            <a:spLocks noGrp="1"/>
          </p:cNvSpPr>
          <p:nvPr>
            <p:ph type="body" idx="1"/>
          </p:nvPr>
        </p:nvSpPr>
        <p:spPr>
          <a:xfrm>
            <a:off x="311700" y="5640767"/>
            <a:ext cx="5998800" cy="806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583" name="Google Shape;583;p170"/>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925559609"/>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84"/>
        <p:cNvGrpSpPr/>
        <p:nvPr/>
      </p:nvGrpSpPr>
      <p:grpSpPr>
        <a:xfrm>
          <a:off x="0" y="0"/>
          <a:ext cx="0" cy="0"/>
          <a:chOff x="0" y="0"/>
          <a:chExt cx="0" cy="0"/>
        </a:xfrm>
      </p:grpSpPr>
      <p:sp>
        <p:nvSpPr>
          <p:cNvPr id="585" name="Google Shape;585;p171"/>
          <p:cNvSpPr txBox="1">
            <a:spLocks noGrp="1"/>
          </p:cNvSpPr>
          <p:nvPr>
            <p:ph type="title"/>
          </p:nvPr>
        </p:nvSpPr>
        <p:spPr>
          <a:xfrm>
            <a:off x="311700" y="1474833"/>
            <a:ext cx="85206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endParaRPr/>
          </a:p>
        </p:txBody>
      </p:sp>
      <p:sp>
        <p:nvSpPr>
          <p:cNvPr id="586" name="Google Shape;586;p171"/>
          <p:cNvSpPr txBox="1">
            <a:spLocks noGrp="1"/>
          </p:cNvSpPr>
          <p:nvPr>
            <p:ph type="body" idx="1"/>
          </p:nvPr>
        </p:nvSpPr>
        <p:spPr>
          <a:xfrm>
            <a:off x="311700" y="4202967"/>
            <a:ext cx="8520600" cy="17344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587" name="Google Shape;587;p17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0261977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8"/>
        <p:cNvGrpSpPr/>
        <p:nvPr/>
      </p:nvGrpSpPr>
      <p:grpSpPr>
        <a:xfrm>
          <a:off x="0" y="0"/>
          <a:ext cx="0" cy="0"/>
          <a:chOff x="0" y="0"/>
          <a:chExt cx="0" cy="0"/>
        </a:xfrm>
      </p:grpSpPr>
      <p:sp>
        <p:nvSpPr>
          <p:cNvPr id="589" name="Google Shape;589;p172"/>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89005582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590"/>
        <p:cNvGrpSpPr/>
        <p:nvPr/>
      </p:nvGrpSpPr>
      <p:grpSpPr>
        <a:xfrm>
          <a:off x="0" y="0"/>
          <a:ext cx="0" cy="0"/>
          <a:chOff x="0" y="0"/>
          <a:chExt cx="0" cy="0"/>
        </a:xfrm>
      </p:grpSpPr>
      <p:sp>
        <p:nvSpPr>
          <p:cNvPr id="591" name="Google Shape;591;p173"/>
          <p:cNvSpPr txBox="1">
            <a:spLocks noGrp="1"/>
          </p:cNvSpPr>
          <p:nvPr>
            <p:ph type="title"/>
          </p:nvPr>
        </p:nvSpPr>
        <p:spPr>
          <a:xfrm>
            <a:off x="152410" y="533400"/>
            <a:ext cx="8229601" cy="60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sz="2325"/>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2" name="Google Shape;592;p173"/>
          <p:cNvSpPr txBox="1">
            <a:spLocks noGrp="1"/>
          </p:cNvSpPr>
          <p:nvPr>
            <p:ph type="body" idx="1"/>
          </p:nvPr>
        </p:nvSpPr>
        <p:spPr>
          <a:xfrm>
            <a:off x="228601" y="1447800"/>
            <a:ext cx="8686800" cy="5181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sz="1875"/>
            </a:lvl1pPr>
            <a:lvl2pPr marL="914400" lvl="1" indent="-317500" algn="l">
              <a:lnSpc>
                <a:spcPct val="115000"/>
              </a:lnSpc>
              <a:spcBef>
                <a:spcPts val="0"/>
              </a:spcBef>
              <a:spcAft>
                <a:spcPts val="0"/>
              </a:spcAft>
              <a:buSzPts val="1400"/>
              <a:buChar char="○"/>
              <a:defRPr sz="1875"/>
            </a:lvl2pPr>
            <a:lvl3pPr marL="1371600" lvl="2" indent="-317500" algn="l">
              <a:lnSpc>
                <a:spcPct val="115000"/>
              </a:lnSpc>
              <a:spcBef>
                <a:spcPts val="0"/>
              </a:spcBef>
              <a:spcAft>
                <a:spcPts val="0"/>
              </a:spcAft>
              <a:buSzPts val="1400"/>
              <a:buChar char="■"/>
              <a:defRPr sz="1875"/>
            </a:lvl3pPr>
            <a:lvl4pPr marL="1828800" lvl="3" indent="-317500" algn="l">
              <a:lnSpc>
                <a:spcPct val="115000"/>
              </a:lnSpc>
              <a:spcBef>
                <a:spcPts val="0"/>
              </a:spcBef>
              <a:spcAft>
                <a:spcPts val="0"/>
              </a:spcAft>
              <a:buSzPts val="1400"/>
              <a:buChar char="●"/>
              <a:defRPr sz="1875"/>
            </a:lvl4pPr>
            <a:lvl5pPr marL="2286000" lvl="4" indent="-317500" algn="l">
              <a:lnSpc>
                <a:spcPct val="115000"/>
              </a:lnSpc>
              <a:spcBef>
                <a:spcPts val="0"/>
              </a:spcBef>
              <a:spcAft>
                <a:spcPts val="0"/>
              </a:spcAft>
              <a:buSzPts val="1400"/>
              <a:buChar char="○"/>
              <a:defRPr sz="1875"/>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593" name="Google Shape;593;p173"/>
          <p:cNvSpPr txBox="1">
            <a:spLocks noGrp="1"/>
          </p:cNvSpPr>
          <p:nvPr>
            <p:ph type="dt" idx="10"/>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94" name="Google Shape;594;p173"/>
          <p:cNvSpPr txBox="1">
            <a:spLocks noGrp="1"/>
          </p:cNvSpPr>
          <p:nvPr>
            <p:ph type="ftr" idx="11"/>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95" name="Google Shape;595;p173"/>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lvl="0" indent="0" algn="r">
              <a:lnSpc>
                <a:spcPct val="100000"/>
              </a:lnSpc>
              <a:spcBef>
                <a:spcPts val="0"/>
              </a:spcBef>
              <a:spcAft>
                <a:spcPts val="0"/>
              </a:spcAft>
              <a:buSzPts val="1000"/>
              <a:buNone/>
              <a:defRPr/>
            </a:lvl1pPr>
            <a:lvl2pPr marL="0" lvl="1" indent="0" algn="r">
              <a:lnSpc>
                <a:spcPct val="100000"/>
              </a:lnSpc>
              <a:spcBef>
                <a:spcPts val="0"/>
              </a:spcBef>
              <a:spcAft>
                <a:spcPts val="0"/>
              </a:spcAft>
              <a:buSzPts val="1000"/>
              <a:buNone/>
              <a:defRPr/>
            </a:lvl2pPr>
            <a:lvl3pPr marL="0" lvl="2" indent="0" algn="r">
              <a:lnSpc>
                <a:spcPct val="100000"/>
              </a:lnSpc>
              <a:spcBef>
                <a:spcPts val="0"/>
              </a:spcBef>
              <a:spcAft>
                <a:spcPts val="0"/>
              </a:spcAft>
              <a:buSzPts val="1000"/>
              <a:buNone/>
              <a:defRPr/>
            </a:lvl3pPr>
            <a:lvl4pPr marL="0" lvl="3" indent="0" algn="r">
              <a:lnSpc>
                <a:spcPct val="100000"/>
              </a:lnSpc>
              <a:spcBef>
                <a:spcPts val="0"/>
              </a:spcBef>
              <a:spcAft>
                <a:spcPts val="0"/>
              </a:spcAft>
              <a:buSzPts val="1000"/>
              <a:buNone/>
              <a:defRPr/>
            </a:lvl4pPr>
            <a:lvl5pPr marL="0" lvl="4" indent="0" algn="r">
              <a:lnSpc>
                <a:spcPct val="100000"/>
              </a:lnSpc>
              <a:spcBef>
                <a:spcPts val="0"/>
              </a:spcBef>
              <a:spcAft>
                <a:spcPts val="0"/>
              </a:spcAft>
              <a:buSzPts val="1000"/>
              <a:buNone/>
              <a:defRPr/>
            </a:lvl5pPr>
            <a:lvl6pPr marL="0" lvl="5" indent="0" algn="r">
              <a:lnSpc>
                <a:spcPct val="100000"/>
              </a:lnSpc>
              <a:spcBef>
                <a:spcPts val="0"/>
              </a:spcBef>
              <a:spcAft>
                <a:spcPts val="0"/>
              </a:spcAft>
              <a:buSzPts val="1000"/>
              <a:buNone/>
              <a:defRPr/>
            </a:lvl6pPr>
            <a:lvl7pPr marL="0" lvl="6" indent="0" algn="r">
              <a:lnSpc>
                <a:spcPct val="100000"/>
              </a:lnSpc>
              <a:spcBef>
                <a:spcPts val="0"/>
              </a:spcBef>
              <a:spcAft>
                <a:spcPts val="0"/>
              </a:spcAft>
              <a:buSzPts val="1000"/>
              <a:buNone/>
              <a:defRPr/>
            </a:lvl7pPr>
            <a:lvl8pPr marL="0" lvl="7" indent="0" algn="r">
              <a:lnSpc>
                <a:spcPct val="100000"/>
              </a:lnSpc>
              <a:spcBef>
                <a:spcPts val="0"/>
              </a:spcBef>
              <a:spcAft>
                <a:spcPts val="0"/>
              </a:spcAft>
              <a:buSzPts val="1000"/>
              <a:buNone/>
              <a:defRPr/>
            </a:lvl8pPr>
            <a:lvl9pPr marL="0" lvl="8" indent="0" algn="r">
              <a:lnSpc>
                <a:spcPct val="100000"/>
              </a:lnSpc>
              <a:spcBef>
                <a:spcPts val="0"/>
              </a:spcBef>
              <a:spcAft>
                <a:spcPts val="0"/>
              </a:spcAft>
              <a:buSzPts val="1000"/>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890060405"/>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96"/>
        <p:cNvGrpSpPr/>
        <p:nvPr/>
      </p:nvGrpSpPr>
      <p:grpSpPr>
        <a:xfrm>
          <a:off x="0" y="0"/>
          <a:ext cx="0" cy="0"/>
          <a:chOff x="0" y="0"/>
          <a:chExt cx="0" cy="0"/>
        </a:xfrm>
      </p:grpSpPr>
      <p:sp>
        <p:nvSpPr>
          <p:cNvPr id="597" name="Google Shape;597;p174"/>
          <p:cNvSpPr txBox="1">
            <a:spLocks noGrp="1"/>
          </p:cNvSpPr>
          <p:nvPr>
            <p:ph type="ctrTitle"/>
          </p:nvPr>
        </p:nvSpPr>
        <p:spPr>
          <a:xfrm>
            <a:off x="685800" y="2130426"/>
            <a:ext cx="7772400" cy="1470025"/>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8" name="Google Shape;598;p174"/>
          <p:cNvSpPr txBox="1">
            <a:spLocks noGrp="1"/>
          </p:cNvSpPr>
          <p:nvPr>
            <p:ph type="subTitle" idx="1"/>
          </p:nvPr>
        </p:nvSpPr>
        <p:spPr>
          <a:xfrm>
            <a:off x="1371600" y="3886200"/>
            <a:ext cx="6400800" cy="1752600"/>
          </a:xfrm>
          <a:prstGeom prst="rect">
            <a:avLst/>
          </a:prstGeom>
          <a:noFill/>
          <a:ln>
            <a:noFill/>
          </a:ln>
        </p:spPr>
        <p:txBody>
          <a:bodyPr spcFirstLastPara="1" wrap="square" lIns="91425" tIns="91425" rIns="91425" bIns="91425" anchor="t" anchorCtr="0">
            <a:normAutofit/>
          </a:bodyPr>
          <a:lstStyle>
            <a:lvl1pPr lvl="0" algn="ctr">
              <a:lnSpc>
                <a:spcPct val="115000"/>
              </a:lnSpc>
              <a:spcBef>
                <a:spcPts val="0"/>
              </a:spcBef>
              <a:spcAft>
                <a:spcPts val="0"/>
              </a:spcAft>
              <a:buSzPts val="1800"/>
              <a:buNone/>
              <a:defRPr>
                <a:solidFill>
                  <a:srgbClr val="888888"/>
                </a:solidFill>
              </a:defRPr>
            </a:lvl1pPr>
            <a:lvl2pPr lvl="1" algn="ctr">
              <a:lnSpc>
                <a:spcPct val="115000"/>
              </a:lnSpc>
              <a:spcBef>
                <a:spcPts val="0"/>
              </a:spcBef>
              <a:spcAft>
                <a:spcPts val="0"/>
              </a:spcAft>
              <a:buSzPts val="1400"/>
              <a:buNone/>
              <a:defRPr>
                <a:solidFill>
                  <a:srgbClr val="888888"/>
                </a:solidFill>
              </a:defRPr>
            </a:lvl2pPr>
            <a:lvl3pPr lvl="2" algn="ctr">
              <a:lnSpc>
                <a:spcPct val="115000"/>
              </a:lnSpc>
              <a:spcBef>
                <a:spcPts val="0"/>
              </a:spcBef>
              <a:spcAft>
                <a:spcPts val="0"/>
              </a:spcAft>
              <a:buSzPts val="1400"/>
              <a:buNone/>
              <a:defRPr>
                <a:solidFill>
                  <a:srgbClr val="888888"/>
                </a:solidFill>
              </a:defRPr>
            </a:lvl3pPr>
            <a:lvl4pPr lvl="3" algn="ctr">
              <a:lnSpc>
                <a:spcPct val="115000"/>
              </a:lnSpc>
              <a:spcBef>
                <a:spcPts val="0"/>
              </a:spcBef>
              <a:spcAft>
                <a:spcPts val="0"/>
              </a:spcAft>
              <a:buSzPts val="1400"/>
              <a:buNone/>
              <a:defRPr>
                <a:solidFill>
                  <a:srgbClr val="888888"/>
                </a:solidFill>
              </a:defRPr>
            </a:lvl4pPr>
            <a:lvl5pPr lvl="4" algn="ctr">
              <a:lnSpc>
                <a:spcPct val="115000"/>
              </a:lnSpc>
              <a:spcBef>
                <a:spcPts val="0"/>
              </a:spcBef>
              <a:spcAft>
                <a:spcPts val="0"/>
              </a:spcAft>
              <a:buSzPts val="1400"/>
              <a:buNone/>
              <a:defRPr>
                <a:solidFill>
                  <a:srgbClr val="888888"/>
                </a:solidFill>
              </a:defRPr>
            </a:lvl5pPr>
            <a:lvl6pPr lvl="5" algn="ctr">
              <a:lnSpc>
                <a:spcPct val="115000"/>
              </a:lnSpc>
              <a:spcBef>
                <a:spcPts val="0"/>
              </a:spcBef>
              <a:spcAft>
                <a:spcPts val="0"/>
              </a:spcAft>
              <a:buSzPts val="1400"/>
              <a:buNone/>
              <a:defRPr>
                <a:solidFill>
                  <a:srgbClr val="888888"/>
                </a:solidFill>
              </a:defRPr>
            </a:lvl6pPr>
            <a:lvl7pPr lvl="6" algn="ctr">
              <a:lnSpc>
                <a:spcPct val="115000"/>
              </a:lnSpc>
              <a:spcBef>
                <a:spcPts val="0"/>
              </a:spcBef>
              <a:spcAft>
                <a:spcPts val="0"/>
              </a:spcAft>
              <a:buSzPts val="1400"/>
              <a:buNone/>
              <a:defRPr>
                <a:solidFill>
                  <a:srgbClr val="888888"/>
                </a:solidFill>
              </a:defRPr>
            </a:lvl7pPr>
            <a:lvl8pPr lvl="7" algn="ctr">
              <a:lnSpc>
                <a:spcPct val="115000"/>
              </a:lnSpc>
              <a:spcBef>
                <a:spcPts val="0"/>
              </a:spcBef>
              <a:spcAft>
                <a:spcPts val="0"/>
              </a:spcAft>
              <a:buSzPts val="1400"/>
              <a:buNone/>
              <a:defRPr>
                <a:solidFill>
                  <a:srgbClr val="888888"/>
                </a:solidFill>
              </a:defRPr>
            </a:lvl8pPr>
            <a:lvl9pPr lvl="8" algn="ctr">
              <a:lnSpc>
                <a:spcPct val="115000"/>
              </a:lnSpc>
              <a:spcBef>
                <a:spcPts val="0"/>
              </a:spcBef>
              <a:spcAft>
                <a:spcPts val="0"/>
              </a:spcAft>
              <a:buSzPts val="1400"/>
              <a:buNone/>
              <a:defRPr>
                <a:solidFill>
                  <a:srgbClr val="888888"/>
                </a:solidFill>
              </a:defRPr>
            </a:lvl9pPr>
          </a:lstStyle>
          <a:p>
            <a:endParaRPr/>
          </a:p>
        </p:txBody>
      </p:sp>
      <p:sp>
        <p:nvSpPr>
          <p:cNvPr id="599" name="Google Shape;599;p174"/>
          <p:cNvSpPr txBox="1">
            <a:spLocks noGrp="1"/>
          </p:cNvSpPr>
          <p:nvPr>
            <p:ph type="dt" idx="10"/>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600" name="Google Shape;600;p174"/>
          <p:cNvSpPr txBox="1">
            <a:spLocks noGrp="1"/>
          </p:cNvSpPr>
          <p:nvPr>
            <p:ph type="ftr" idx="11"/>
          </p:nvPr>
        </p:nvSpPr>
        <p:spPr>
          <a:xfrm>
            <a:off x="0" y="0"/>
            <a:ext cx="3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601" name="Google Shape;601;p17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lvl="0" indent="0" algn="r">
              <a:lnSpc>
                <a:spcPct val="100000"/>
              </a:lnSpc>
              <a:spcBef>
                <a:spcPts val="0"/>
              </a:spcBef>
              <a:spcAft>
                <a:spcPts val="0"/>
              </a:spcAft>
              <a:buSzPts val="1000"/>
              <a:buNone/>
              <a:defRPr/>
            </a:lvl1pPr>
            <a:lvl2pPr marL="0" lvl="1" indent="0" algn="r">
              <a:lnSpc>
                <a:spcPct val="100000"/>
              </a:lnSpc>
              <a:spcBef>
                <a:spcPts val="0"/>
              </a:spcBef>
              <a:spcAft>
                <a:spcPts val="0"/>
              </a:spcAft>
              <a:buSzPts val="1000"/>
              <a:buNone/>
              <a:defRPr/>
            </a:lvl2pPr>
            <a:lvl3pPr marL="0" lvl="2" indent="0" algn="r">
              <a:lnSpc>
                <a:spcPct val="100000"/>
              </a:lnSpc>
              <a:spcBef>
                <a:spcPts val="0"/>
              </a:spcBef>
              <a:spcAft>
                <a:spcPts val="0"/>
              </a:spcAft>
              <a:buSzPts val="1000"/>
              <a:buNone/>
              <a:defRPr/>
            </a:lvl3pPr>
            <a:lvl4pPr marL="0" lvl="3" indent="0" algn="r">
              <a:lnSpc>
                <a:spcPct val="100000"/>
              </a:lnSpc>
              <a:spcBef>
                <a:spcPts val="0"/>
              </a:spcBef>
              <a:spcAft>
                <a:spcPts val="0"/>
              </a:spcAft>
              <a:buSzPts val="1000"/>
              <a:buNone/>
              <a:defRPr/>
            </a:lvl4pPr>
            <a:lvl5pPr marL="0" lvl="4" indent="0" algn="r">
              <a:lnSpc>
                <a:spcPct val="100000"/>
              </a:lnSpc>
              <a:spcBef>
                <a:spcPts val="0"/>
              </a:spcBef>
              <a:spcAft>
                <a:spcPts val="0"/>
              </a:spcAft>
              <a:buSzPts val="1000"/>
              <a:buNone/>
              <a:defRPr/>
            </a:lvl5pPr>
            <a:lvl6pPr marL="0" lvl="5" indent="0" algn="r">
              <a:lnSpc>
                <a:spcPct val="100000"/>
              </a:lnSpc>
              <a:spcBef>
                <a:spcPts val="0"/>
              </a:spcBef>
              <a:spcAft>
                <a:spcPts val="0"/>
              </a:spcAft>
              <a:buSzPts val="1000"/>
              <a:buNone/>
              <a:defRPr/>
            </a:lvl6pPr>
            <a:lvl7pPr marL="0" lvl="6" indent="0" algn="r">
              <a:lnSpc>
                <a:spcPct val="100000"/>
              </a:lnSpc>
              <a:spcBef>
                <a:spcPts val="0"/>
              </a:spcBef>
              <a:spcAft>
                <a:spcPts val="0"/>
              </a:spcAft>
              <a:buSzPts val="1000"/>
              <a:buNone/>
              <a:defRPr/>
            </a:lvl7pPr>
            <a:lvl8pPr marL="0" lvl="7" indent="0" algn="r">
              <a:lnSpc>
                <a:spcPct val="100000"/>
              </a:lnSpc>
              <a:spcBef>
                <a:spcPts val="0"/>
              </a:spcBef>
              <a:spcAft>
                <a:spcPts val="0"/>
              </a:spcAft>
              <a:buSzPts val="1000"/>
              <a:buNone/>
              <a:defRPr/>
            </a:lvl8pPr>
            <a:lvl9pPr marL="0" lvl="8" indent="0" algn="r">
              <a:lnSpc>
                <a:spcPct val="100000"/>
              </a:lnSpc>
              <a:spcBef>
                <a:spcPts val="0"/>
              </a:spcBef>
              <a:spcAft>
                <a:spcPts val="0"/>
              </a:spcAft>
              <a:buSzPts val="1000"/>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049893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24" Type="http://schemas.openxmlformats.org/officeDocument/2006/relationships/image" Target="../media/image1.png"/><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theme" Target="../theme/theme2.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slideLayout" Target="../slideLayouts/slideLayout4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21" Type="http://schemas.openxmlformats.org/officeDocument/2006/relationships/slideLayout" Target="../slideLayouts/slideLayout64.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slideLayout" Target="../slideLayouts/slideLayout63.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24" Type="http://schemas.openxmlformats.org/officeDocument/2006/relationships/theme" Target="../theme/theme3.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23" Type="http://schemas.openxmlformats.org/officeDocument/2006/relationships/slideLayout" Target="../slideLayouts/slideLayout66.xml"/><Relationship Id="rId10" Type="http://schemas.openxmlformats.org/officeDocument/2006/relationships/slideLayout" Target="../slideLayouts/slideLayout53.xml"/><Relationship Id="rId19" Type="http://schemas.openxmlformats.org/officeDocument/2006/relationships/slideLayout" Target="../slideLayouts/slideLayout62.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slideLayout" Target="../slideLayouts/slideLayout6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theme" Target="../theme/theme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18" Type="http://schemas.openxmlformats.org/officeDocument/2006/relationships/slideLayout" Target="../slideLayouts/slideLayout122.xml"/><Relationship Id="rId3" Type="http://schemas.openxmlformats.org/officeDocument/2006/relationships/slideLayout" Target="../slideLayouts/slideLayout107.xml"/><Relationship Id="rId21" Type="http://schemas.openxmlformats.org/officeDocument/2006/relationships/slideLayout" Target="../slideLayouts/slideLayout125.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17" Type="http://schemas.openxmlformats.org/officeDocument/2006/relationships/slideLayout" Target="../slideLayouts/slideLayout121.xml"/><Relationship Id="rId2" Type="http://schemas.openxmlformats.org/officeDocument/2006/relationships/slideLayout" Target="../slideLayouts/slideLayout106.xml"/><Relationship Id="rId16" Type="http://schemas.openxmlformats.org/officeDocument/2006/relationships/slideLayout" Target="../slideLayouts/slideLayout120.xml"/><Relationship Id="rId20" Type="http://schemas.openxmlformats.org/officeDocument/2006/relationships/slideLayout" Target="../slideLayouts/slideLayout124.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slideLayout" Target="../slideLayouts/slideLayout119.xml"/><Relationship Id="rId23" Type="http://schemas.openxmlformats.org/officeDocument/2006/relationships/theme" Target="../theme/theme7.xml"/><Relationship Id="rId10" Type="http://schemas.openxmlformats.org/officeDocument/2006/relationships/slideLayout" Target="../slideLayouts/slideLayout114.xml"/><Relationship Id="rId19" Type="http://schemas.openxmlformats.org/officeDocument/2006/relationships/slideLayout" Target="../slideLayouts/slideLayout123.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 Id="rId22" Type="http://schemas.openxmlformats.org/officeDocument/2006/relationships/slideLayout" Target="../slideLayouts/slideLayout12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slideLayout" Target="../slideLayouts/slideLayout139.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7.xml"/><Relationship Id="rId13" Type="http://schemas.openxmlformats.org/officeDocument/2006/relationships/slideLayout" Target="../slideLayouts/slideLayout152.xml"/><Relationship Id="rId18" Type="http://schemas.openxmlformats.org/officeDocument/2006/relationships/slideLayout" Target="../slideLayouts/slideLayout157.xml"/><Relationship Id="rId3" Type="http://schemas.openxmlformats.org/officeDocument/2006/relationships/slideLayout" Target="../slideLayouts/slideLayout142.xml"/><Relationship Id="rId21" Type="http://schemas.openxmlformats.org/officeDocument/2006/relationships/slideLayout" Target="../slideLayouts/slideLayout160.xml"/><Relationship Id="rId7" Type="http://schemas.openxmlformats.org/officeDocument/2006/relationships/slideLayout" Target="../slideLayouts/slideLayout146.xml"/><Relationship Id="rId12" Type="http://schemas.openxmlformats.org/officeDocument/2006/relationships/slideLayout" Target="../slideLayouts/slideLayout151.xml"/><Relationship Id="rId17" Type="http://schemas.openxmlformats.org/officeDocument/2006/relationships/slideLayout" Target="../slideLayouts/slideLayout156.xml"/><Relationship Id="rId2" Type="http://schemas.openxmlformats.org/officeDocument/2006/relationships/slideLayout" Target="../slideLayouts/slideLayout141.xml"/><Relationship Id="rId16" Type="http://schemas.openxmlformats.org/officeDocument/2006/relationships/slideLayout" Target="../slideLayouts/slideLayout155.xml"/><Relationship Id="rId20" Type="http://schemas.openxmlformats.org/officeDocument/2006/relationships/slideLayout" Target="../slideLayouts/slideLayout159.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5" Type="http://schemas.openxmlformats.org/officeDocument/2006/relationships/slideLayout" Target="../slideLayouts/slideLayout144.xml"/><Relationship Id="rId15" Type="http://schemas.openxmlformats.org/officeDocument/2006/relationships/slideLayout" Target="../slideLayouts/slideLayout154.xml"/><Relationship Id="rId23" Type="http://schemas.openxmlformats.org/officeDocument/2006/relationships/theme" Target="../theme/theme9.xml"/><Relationship Id="rId10" Type="http://schemas.openxmlformats.org/officeDocument/2006/relationships/slideLayout" Target="../slideLayouts/slideLayout149.xml"/><Relationship Id="rId19" Type="http://schemas.openxmlformats.org/officeDocument/2006/relationships/slideLayout" Target="../slideLayouts/slideLayout158.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 Id="rId22" Type="http://schemas.openxmlformats.org/officeDocument/2006/relationships/slideLayout" Target="../slideLayouts/slideLayout16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69.xml"/><Relationship Id="rId13" Type="http://schemas.openxmlformats.org/officeDocument/2006/relationships/slideLayout" Target="../slideLayouts/slideLayout174.xml"/><Relationship Id="rId18" Type="http://schemas.openxmlformats.org/officeDocument/2006/relationships/slideLayout" Target="../slideLayouts/slideLayout179.xml"/><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slideLayout" Target="../slideLayouts/slideLayout173.xml"/><Relationship Id="rId17" Type="http://schemas.openxmlformats.org/officeDocument/2006/relationships/slideLayout" Target="../slideLayouts/slideLayout178.xml"/><Relationship Id="rId2" Type="http://schemas.openxmlformats.org/officeDocument/2006/relationships/slideLayout" Target="../slideLayouts/slideLayout163.xml"/><Relationship Id="rId16" Type="http://schemas.openxmlformats.org/officeDocument/2006/relationships/slideLayout" Target="../slideLayouts/slideLayout177.xml"/><Relationship Id="rId20" Type="http://schemas.openxmlformats.org/officeDocument/2006/relationships/theme" Target="../theme/theme10.xml"/><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5" Type="http://schemas.openxmlformats.org/officeDocument/2006/relationships/slideLayout" Target="../slideLayouts/slideLayout176.xml"/><Relationship Id="rId10" Type="http://schemas.openxmlformats.org/officeDocument/2006/relationships/slideLayout" Target="../slideLayouts/slideLayout171.xml"/><Relationship Id="rId19" Type="http://schemas.openxmlformats.org/officeDocument/2006/relationships/slideLayout" Target="../slideLayouts/slideLayout180.xml"/><Relationship Id="rId4" Type="http://schemas.openxmlformats.org/officeDocument/2006/relationships/slideLayout" Target="../slideLayouts/slideLayout165.xml"/><Relationship Id="rId9" Type="http://schemas.openxmlformats.org/officeDocument/2006/relationships/slideLayout" Target="../slideLayouts/slideLayout170.xml"/><Relationship Id="rId14" Type="http://schemas.openxmlformats.org/officeDocument/2006/relationships/slideLayout" Target="../slideLayouts/slideLayout17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88.xml"/><Relationship Id="rId13" Type="http://schemas.openxmlformats.org/officeDocument/2006/relationships/slideLayout" Target="../slideLayouts/slideLayout193.xml"/><Relationship Id="rId18" Type="http://schemas.openxmlformats.org/officeDocument/2006/relationships/slideLayout" Target="../slideLayouts/slideLayout198.xml"/><Relationship Id="rId3" Type="http://schemas.openxmlformats.org/officeDocument/2006/relationships/slideLayout" Target="../slideLayouts/slideLayout183.xml"/><Relationship Id="rId21" Type="http://schemas.openxmlformats.org/officeDocument/2006/relationships/slideLayout" Target="../slideLayouts/slideLayout201.xml"/><Relationship Id="rId7" Type="http://schemas.openxmlformats.org/officeDocument/2006/relationships/slideLayout" Target="../slideLayouts/slideLayout187.xml"/><Relationship Id="rId12" Type="http://schemas.openxmlformats.org/officeDocument/2006/relationships/slideLayout" Target="../slideLayouts/slideLayout192.xml"/><Relationship Id="rId17" Type="http://schemas.openxmlformats.org/officeDocument/2006/relationships/slideLayout" Target="../slideLayouts/slideLayout197.xml"/><Relationship Id="rId2" Type="http://schemas.openxmlformats.org/officeDocument/2006/relationships/slideLayout" Target="../slideLayouts/slideLayout182.xml"/><Relationship Id="rId16" Type="http://schemas.openxmlformats.org/officeDocument/2006/relationships/slideLayout" Target="../slideLayouts/slideLayout196.xml"/><Relationship Id="rId20" Type="http://schemas.openxmlformats.org/officeDocument/2006/relationships/slideLayout" Target="../slideLayouts/slideLayout200.xml"/><Relationship Id="rId1" Type="http://schemas.openxmlformats.org/officeDocument/2006/relationships/slideLayout" Target="../slideLayouts/slideLayout181.xml"/><Relationship Id="rId6" Type="http://schemas.openxmlformats.org/officeDocument/2006/relationships/slideLayout" Target="../slideLayouts/slideLayout186.xml"/><Relationship Id="rId11" Type="http://schemas.openxmlformats.org/officeDocument/2006/relationships/slideLayout" Target="../slideLayouts/slideLayout191.xml"/><Relationship Id="rId24" Type="http://schemas.openxmlformats.org/officeDocument/2006/relationships/theme" Target="../theme/theme11.xml"/><Relationship Id="rId5" Type="http://schemas.openxmlformats.org/officeDocument/2006/relationships/slideLayout" Target="../slideLayouts/slideLayout185.xml"/><Relationship Id="rId15" Type="http://schemas.openxmlformats.org/officeDocument/2006/relationships/slideLayout" Target="../slideLayouts/slideLayout195.xml"/><Relationship Id="rId23" Type="http://schemas.openxmlformats.org/officeDocument/2006/relationships/slideLayout" Target="../slideLayouts/slideLayout203.xml"/><Relationship Id="rId10" Type="http://schemas.openxmlformats.org/officeDocument/2006/relationships/slideLayout" Target="../slideLayouts/slideLayout190.xml"/><Relationship Id="rId19" Type="http://schemas.openxmlformats.org/officeDocument/2006/relationships/slideLayout" Target="../slideLayouts/slideLayout199.xml"/><Relationship Id="rId4" Type="http://schemas.openxmlformats.org/officeDocument/2006/relationships/slideLayout" Target="../slideLayouts/slideLayout184.xml"/><Relationship Id="rId9" Type="http://schemas.openxmlformats.org/officeDocument/2006/relationships/slideLayout" Target="../slideLayouts/slideLayout189.xml"/><Relationship Id="rId14" Type="http://schemas.openxmlformats.org/officeDocument/2006/relationships/slideLayout" Target="../slideLayouts/slideLayout194.xml"/><Relationship Id="rId22" Type="http://schemas.openxmlformats.org/officeDocument/2006/relationships/slideLayout" Target="../slideLayouts/slideLayout20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211.xml"/><Relationship Id="rId13" Type="http://schemas.openxmlformats.org/officeDocument/2006/relationships/slideLayout" Target="../slideLayouts/slideLayout216.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slideLayout" Target="../slideLayouts/slideLayout215.xml"/><Relationship Id="rId2" Type="http://schemas.openxmlformats.org/officeDocument/2006/relationships/slideLayout" Target="../slideLayouts/slideLayout205.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5" Type="http://schemas.openxmlformats.org/officeDocument/2006/relationships/theme" Target="../theme/theme12.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 Id="rId14" Type="http://schemas.openxmlformats.org/officeDocument/2006/relationships/slideLayout" Target="../slideLayouts/slideLayout21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25.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2" Type="http://schemas.openxmlformats.org/officeDocument/2006/relationships/slideLayout" Target="../slideLayouts/slideLayout219.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5" Type="http://schemas.openxmlformats.org/officeDocument/2006/relationships/slideLayout" Target="../slideLayouts/slideLayout222.xml"/><Relationship Id="rId4" Type="http://schemas.openxmlformats.org/officeDocument/2006/relationships/slideLayout" Target="../slideLayouts/slideLayout221.xml"/><Relationship Id="rId9" Type="http://schemas.openxmlformats.org/officeDocument/2006/relationships/theme" Target="../theme/theme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5257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934200" y="6356350"/>
            <a:ext cx="2133600" cy="365125"/>
          </a:xfrm>
          <a:prstGeom prst="rect">
            <a:avLst/>
          </a:prstGeom>
        </p:spPr>
        <p:txBody>
          <a:bodyPr vert="horz" lIns="91440" tIns="45720" rIns="91440" bIns="45720" rtlCol="0" anchor="ctr"/>
          <a:lstStyle>
            <a:lvl1pPr algn="r">
              <a:defRPr sz="1200">
                <a:solidFill>
                  <a:schemeClr val="tx1"/>
                </a:solidFill>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659929054"/>
      </p:ext>
    </p:extLst>
  </p:cSld>
  <p:clrMap bg1="lt1" tx1="dk1" bg2="lt2" tx2="dk2" accent1="accent1" accent2="accent2" accent3="accent3" accent4="accent4" accent5="accent5" accent6="accent6" hlink="hlink" folHlink="folHlink"/>
  <p:sldLayoutIdLst>
    <p:sldLayoutId id="2147483664" r:id="rId1"/>
    <p:sldLayoutId id="2147483666" r:id="rId2"/>
    <p:sldLayoutId id="2147483665" r:id="rId3"/>
    <p:sldLayoutId id="2147483655" r:id="rId4"/>
    <p:sldLayoutId id="2147483671" r:id="rId5"/>
    <p:sldLayoutId id="2147483662" r:id="rId6"/>
    <p:sldLayoutId id="2147483667" r:id="rId7"/>
    <p:sldLayoutId id="2147483663" r:id="rId8"/>
    <p:sldLayoutId id="2147483668" r:id="rId9"/>
    <p:sldLayoutId id="2147483669" r:id="rId10"/>
    <p:sldLayoutId id="2147483670" r:id="rId11"/>
    <p:sldLayoutId id="2147483649" r:id="rId12"/>
    <p:sldLayoutId id="2147483650" r:id="rId13"/>
    <p:sldLayoutId id="2147483651" r:id="rId14"/>
    <p:sldLayoutId id="2147483652" r:id="rId15"/>
    <p:sldLayoutId id="2147483653" r:id="rId16"/>
    <p:sldLayoutId id="2147483654" r:id="rId17"/>
    <p:sldLayoutId id="2147483656" r:id="rId18"/>
    <p:sldLayoutId id="2147483657" r:id="rId19"/>
    <p:sldLayoutId id="2147483658" r:id="rId20"/>
    <p:sldLayoutId id="2147483659" r:id="rId2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0040" y="365126"/>
            <a:ext cx="8503920" cy="1097915"/>
          </a:xfrm>
          <a:prstGeom prst="rect">
            <a:avLst/>
          </a:prstGeom>
        </p:spPr>
        <p:txBody>
          <a:bodyPr vert="horz" lIns="0" tIns="45720" rIns="0" bIns="45720" rtlCol="0" anchor="ctr">
            <a:normAutofit/>
          </a:bodyPr>
          <a:lstStyle/>
          <a:p>
            <a:r>
              <a:rPr lang="en-US"/>
              <a:t>Click to edit Master title style</a:t>
            </a:r>
          </a:p>
        </p:txBody>
      </p:sp>
      <p:sp>
        <p:nvSpPr>
          <p:cNvPr id="3" name="Text Placeholder 2"/>
          <p:cNvSpPr>
            <a:spLocks noGrp="1"/>
          </p:cNvSpPr>
          <p:nvPr>
            <p:ph type="body" idx="1"/>
          </p:nvPr>
        </p:nvSpPr>
        <p:spPr>
          <a:xfrm>
            <a:off x="320040" y="1600201"/>
            <a:ext cx="8503920" cy="457676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descr="Logo&#10;&#10;Description automatically generated">
            <a:extLst>
              <a:ext uri="{FF2B5EF4-FFF2-40B4-BE49-F238E27FC236}">
                <a16:creationId xmlns:a16="http://schemas.microsoft.com/office/drawing/2014/main" id="{ECE70F7C-38F5-0C67-B546-CD48700BBC8B}"/>
              </a:ext>
            </a:extLst>
          </p:cNvPr>
          <p:cNvPicPr>
            <a:picLocks noChangeAspect="1"/>
          </p:cNvPicPr>
          <p:nvPr userDrawn="1"/>
        </p:nvPicPr>
        <p:blipFill>
          <a:blip r:embed="rId24"/>
          <a:stretch>
            <a:fillRect/>
          </a:stretch>
        </p:blipFill>
        <p:spPr>
          <a:xfrm>
            <a:off x="231581" y="6370841"/>
            <a:ext cx="1600200" cy="409073"/>
          </a:xfrm>
          <a:prstGeom prst="rect">
            <a:avLst/>
          </a:prstGeom>
        </p:spPr>
      </p:pic>
      <p:sp>
        <p:nvSpPr>
          <p:cNvPr id="11" name="Slide Number Placeholder 10">
            <a:extLst>
              <a:ext uri="{FF2B5EF4-FFF2-40B4-BE49-F238E27FC236}">
                <a16:creationId xmlns:a16="http://schemas.microsoft.com/office/drawing/2014/main" id="{24C7CA68-7FB4-321D-C8E0-C926B3A1C841}"/>
              </a:ext>
            </a:extLst>
          </p:cNvPr>
          <p:cNvSpPr>
            <a:spLocks noGrp="1"/>
          </p:cNvSpPr>
          <p:nvPr>
            <p:ph type="sldNum" sz="quarter" idx="4"/>
          </p:nvPr>
        </p:nvSpPr>
        <p:spPr>
          <a:xfrm>
            <a:off x="6766560" y="6343653"/>
            <a:ext cx="2057400" cy="363854"/>
          </a:xfrm>
          <a:prstGeom prst="rect">
            <a:avLst/>
          </a:prstGeom>
        </p:spPr>
        <p:txBody>
          <a:bodyPr vert="horz" lIns="91440" tIns="45720" rIns="91440" bIns="45720" rtlCol="0" anchor="ctr"/>
          <a:lstStyle>
            <a:lvl1pPr algn="r">
              <a:defRPr sz="800">
                <a:solidFill>
                  <a:schemeClr val="tx2"/>
                </a:solidFill>
              </a:defRPr>
            </a:lvl1pPr>
          </a:lstStyle>
          <a:p>
            <a:fld id="{0B846F7A-F379-7344-96C1-F93ECF6653C6}" type="slidenum">
              <a:rPr lang="en-US" smtClean="0"/>
              <a:pPr/>
              <a:t>‹#›</a:t>
            </a:fld>
            <a:endParaRPr lang="en-US"/>
          </a:p>
        </p:txBody>
      </p:sp>
    </p:spTree>
    <p:extLst>
      <p:ext uri="{BB962C8B-B14F-4D97-AF65-F5344CB8AC3E}">
        <p14:creationId xmlns:p14="http://schemas.microsoft.com/office/powerpoint/2010/main" val="42134365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Lst>
  <p:hf hdr="0" ftr="0" dt="0"/>
  <p:txStyles>
    <p:titleStyle>
      <a:lvl1pPr algn="l" defTabSz="685800" rtl="0" eaLnBrk="1" latinLnBrk="0" hangingPunct="1">
        <a:lnSpc>
          <a:spcPct val="90000"/>
        </a:lnSpc>
        <a:spcBef>
          <a:spcPct val="0"/>
        </a:spcBef>
        <a:buNone/>
        <a:defRPr sz="3200" kern="1200">
          <a:solidFill>
            <a:schemeClr val="tx1"/>
          </a:solidFill>
          <a:latin typeface="Georgia" panose="02040502050405020303" pitchFamily="18"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300" b="0" i="0" kern="1200">
          <a:solidFill>
            <a:schemeClr val="tx2"/>
          </a:solidFill>
          <a:latin typeface="Calibri Light" panose="020F0302020204030204" pitchFamily="34" charset="0"/>
          <a:ea typeface="+mn-ea"/>
          <a:cs typeface="Calibri Light" panose="020F03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2"/>
          </a:solidFill>
          <a:latin typeface="Calibri Light" panose="020F0302020204030204" pitchFamily="34" charset="0"/>
          <a:ea typeface="+mn-ea"/>
          <a:cs typeface="Calibri Light" panose="020F03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2"/>
          </a:solidFill>
          <a:latin typeface="Calibri Light" panose="020F0302020204030204" pitchFamily="34" charset="0"/>
          <a:ea typeface="+mn-ea"/>
          <a:cs typeface="Calibri Light" panose="020F03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2"/>
          </a:solidFill>
          <a:latin typeface="Calibri Light" panose="020F0302020204030204" pitchFamily="34" charset="0"/>
          <a:ea typeface="+mn-ea"/>
          <a:cs typeface="Calibri Light" panose="020F03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2"/>
          </a:solidFill>
          <a:latin typeface="Calibri Light" panose="020F0302020204030204" pitchFamily="34" charset="0"/>
          <a:ea typeface="+mn-ea"/>
          <a:cs typeface="Calibri Light" panose="020F03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8"/>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4127959660"/>
      </p:ext>
    </p:extLst>
  </p:cSld>
  <p:clrMap bg1="lt1" tx1="dk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4"/>
          <p:cNvSpPr txBox="1">
            <a:spLocks noGrp="1"/>
          </p:cNvSpPr>
          <p:nvPr>
            <p:ph type="body" idx="1"/>
          </p:nvPr>
        </p:nvSpPr>
        <p:spPr>
          <a:xfrm>
            <a:off x="457200" y="1600200"/>
            <a:ext cx="8229600" cy="5257800"/>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 name="Google Shape;12;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4"/>
          <p:cNvSpPr txBox="1">
            <a:spLocks noGrp="1"/>
          </p:cNvSpPr>
          <p:nvPr>
            <p:ph type="sldNum" idx="12"/>
          </p:nvPr>
        </p:nvSpPr>
        <p:spPr>
          <a:xfrm>
            <a:off x="6934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0" marR="0" lvl="1" indent="0" algn="r" rtl="0">
              <a:spcBef>
                <a:spcPts val="0"/>
              </a:spcBef>
              <a:buNone/>
              <a:defRPr sz="1200" b="0" i="0" u="none" strike="noStrike" cap="none">
                <a:solidFill>
                  <a:schemeClr val="dk1"/>
                </a:solidFill>
                <a:latin typeface="Arial"/>
                <a:ea typeface="Arial"/>
                <a:cs typeface="Arial"/>
                <a:sym typeface="Arial"/>
              </a:defRPr>
            </a:lvl2pPr>
            <a:lvl3pPr marL="0" marR="0" lvl="2" indent="0" algn="r" rtl="0">
              <a:spcBef>
                <a:spcPts val="0"/>
              </a:spcBef>
              <a:buNone/>
              <a:defRPr sz="1200" b="0" i="0" u="none" strike="noStrike" cap="none">
                <a:solidFill>
                  <a:schemeClr val="dk1"/>
                </a:solidFill>
                <a:latin typeface="Arial"/>
                <a:ea typeface="Arial"/>
                <a:cs typeface="Arial"/>
                <a:sym typeface="Arial"/>
              </a:defRPr>
            </a:lvl3pPr>
            <a:lvl4pPr marL="0" marR="0" lvl="3" indent="0" algn="r" rtl="0">
              <a:spcBef>
                <a:spcPts val="0"/>
              </a:spcBef>
              <a:buNone/>
              <a:defRPr sz="1200" b="0" i="0" u="none" strike="noStrike" cap="none">
                <a:solidFill>
                  <a:schemeClr val="dk1"/>
                </a:solidFill>
                <a:latin typeface="Arial"/>
                <a:ea typeface="Arial"/>
                <a:cs typeface="Arial"/>
                <a:sym typeface="Arial"/>
              </a:defRPr>
            </a:lvl4pPr>
            <a:lvl5pPr marL="0" marR="0" lvl="4" indent="0" algn="r" rtl="0">
              <a:spcBef>
                <a:spcPts val="0"/>
              </a:spcBef>
              <a:buNone/>
              <a:defRPr sz="1200" b="0" i="0" u="none" strike="noStrike" cap="none">
                <a:solidFill>
                  <a:schemeClr val="dk1"/>
                </a:solidFill>
                <a:latin typeface="Arial"/>
                <a:ea typeface="Arial"/>
                <a:cs typeface="Arial"/>
                <a:sym typeface="Arial"/>
              </a:defRPr>
            </a:lvl5pPr>
            <a:lvl6pPr marL="0" marR="0" lvl="5" indent="0" algn="r" rtl="0">
              <a:spcBef>
                <a:spcPts val="0"/>
              </a:spcBef>
              <a:buNone/>
              <a:defRPr sz="1200" b="0" i="0" u="none" strike="noStrike" cap="none">
                <a:solidFill>
                  <a:schemeClr val="dk1"/>
                </a:solidFill>
                <a:latin typeface="Arial"/>
                <a:ea typeface="Arial"/>
                <a:cs typeface="Arial"/>
                <a:sym typeface="Arial"/>
              </a:defRPr>
            </a:lvl6pPr>
            <a:lvl7pPr marL="0" marR="0" lvl="6" indent="0" algn="r" rtl="0">
              <a:spcBef>
                <a:spcPts val="0"/>
              </a:spcBef>
              <a:buNone/>
              <a:defRPr sz="1200" b="0" i="0" u="none" strike="noStrike" cap="none">
                <a:solidFill>
                  <a:schemeClr val="dk1"/>
                </a:solidFill>
                <a:latin typeface="Arial"/>
                <a:ea typeface="Arial"/>
                <a:cs typeface="Arial"/>
                <a:sym typeface="Arial"/>
              </a:defRPr>
            </a:lvl7pPr>
            <a:lvl8pPr marL="0" marR="0" lvl="7" indent="0" algn="r" rtl="0">
              <a:spcBef>
                <a:spcPts val="0"/>
              </a:spcBef>
              <a:buNone/>
              <a:defRPr sz="1200" b="0" i="0" u="none" strike="noStrike" cap="none">
                <a:solidFill>
                  <a:schemeClr val="dk1"/>
                </a:solidFill>
                <a:latin typeface="Arial"/>
                <a:ea typeface="Arial"/>
                <a:cs typeface="Arial"/>
                <a:sym typeface="Arial"/>
              </a:defRPr>
            </a:lvl8pPr>
            <a:lvl9pPr marL="0" marR="0" lvl="8" indent="0" algn="r" rtl="0">
              <a:spcBef>
                <a:spcPts val="0"/>
              </a:spcBef>
              <a:buNone/>
              <a:defRPr sz="12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48877517"/>
      </p:ext>
    </p:extLst>
  </p:cSld>
  <p:clrMap bg1="lt1" tx1="dk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8"/>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endParaRPr/>
          </a:p>
        </p:txBody>
      </p:sp>
      <p:sp>
        <p:nvSpPr>
          <p:cNvPr id="13" name="Google Shape;13;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endParaRPr/>
          </a:p>
        </p:txBody>
      </p:sp>
      <p:sp>
        <p:nvSpPr>
          <p:cNvPr id="14" name="Google Shape;14;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37891928"/>
      </p:ext>
    </p:extLst>
  </p:cSld>
  <p:clrMap bg1="lt1" tx1="dk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5257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2098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a:ea typeface="+mn-ea"/>
                <a:cs typeface="+mn-cs"/>
              </a:rPr>
              <a:t>Created for CAGI</a:t>
            </a:r>
            <a:r>
              <a:rPr kumimoji="0" lang="en-US" sz="1800" b="0" i="0" u="none" strike="noStrike" kern="100" cap="none" spc="0" normalizeH="0" baseline="0" noProof="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800" b="0" i="0" u="none" strike="noStrike" kern="100" cap="none" spc="0" normalizeH="0" baseline="0" noProof="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Arial"/>
                <a:ea typeface="+mn-ea"/>
                <a:cs typeface="+mn-cs"/>
              </a:rPr>
              <a:t>genomeinterpretation.org</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Slide Number Placeholder 5"/>
          <p:cNvSpPr>
            <a:spLocks noGrp="1"/>
          </p:cNvSpPr>
          <p:nvPr>
            <p:ph type="sldNum" sz="quarter" idx="4"/>
          </p:nvPr>
        </p:nvSpPr>
        <p:spPr>
          <a:xfrm>
            <a:off x="6934200" y="6356350"/>
            <a:ext cx="2133600" cy="365125"/>
          </a:xfrm>
          <a:prstGeom prst="rect">
            <a:avLst/>
          </a:prstGeom>
        </p:spPr>
        <p:txBody>
          <a:bodyPr vert="horz" lIns="91440" tIns="45720" rIns="91440" bIns="45720" rtlCol="0" anchor="ctr"/>
          <a:lstStyle>
            <a:lvl1pPr algn="r">
              <a:defRPr sz="1200">
                <a:solidFill>
                  <a:schemeClr val="tx1"/>
                </a:solidFill>
                <a:latin typeface="Arial" panose="020B0604020202020204" pitchFamily="34" charset="0"/>
                <a:cs typeface="Arial" panose="020B0604020202020204"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en-US" sz="1800" dirty="0">
                <a:solidFill>
                  <a:prstClr val="black"/>
                </a:solidFill>
                <a:latin typeface="Arial"/>
                <a:cs typeface="+mn-cs"/>
              </a:rPr>
              <a:t>Michael Beer</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3131916380"/>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5257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2C87D590-A9FC-EA4B-9688-C939F1185DDC}" type="datetime1">
              <a:rPr lang="en-US" smtClean="0"/>
              <a:t>12/8/2025</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934200" y="6356352"/>
            <a:ext cx="2133600" cy="365125"/>
          </a:xfrm>
          <a:prstGeom prst="rect">
            <a:avLst/>
          </a:prstGeom>
        </p:spPr>
        <p:txBody>
          <a:bodyPr vert="horz" lIns="91440" tIns="45720" rIns="91440" bIns="45720" rtlCol="0" anchor="ctr"/>
          <a:lstStyle>
            <a:lvl1pPr algn="r">
              <a:defRPr sz="1200">
                <a:solidFill>
                  <a:schemeClr val="tx1"/>
                </a:solidFill>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221766427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 id="2147483778" r:id="rId18"/>
    <p:sldLayoutId id="2147483779" r:id="rId19"/>
    <p:sldLayoutId id="2147483780" r:id="rId20"/>
    <p:sldLayoutId id="2147483781" r:id="rId21"/>
    <p:sldLayoutId id="2147483782" r:id="rId22"/>
  </p:sldLayoutIdLst>
  <p:hf hdr="0" ft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2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2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2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56277982"/>
      </p:ext>
    </p:extLst>
  </p:cSld>
  <p:clrMap bg1="lt1" tx1="dk1" bg2="dk2" tx2="lt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5257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934200" y="6356350"/>
            <a:ext cx="2133600" cy="365125"/>
          </a:xfrm>
          <a:prstGeom prst="rect">
            <a:avLst/>
          </a:prstGeom>
        </p:spPr>
        <p:txBody>
          <a:bodyPr vert="horz" lIns="91440" tIns="45720" rIns="91440" bIns="45720" rtlCol="0" anchor="ctr"/>
          <a:lstStyle>
            <a:lvl1pPr algn="r">
              <a:defRPr sz="1200">
                <a:solidFill>
                  <a:schemeClr val="tx1"/>
                </a:solidFill>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3578809500"/>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 id="2147483814" r:id="rId17"/>
    <p:sldLayoutId id="2147483815" r:id="rId18"/>
    <p:sldLayoutId id="2147483816" r:id="rId19"/>
    <p:sldLayoutId id="2147483817" r:id="rId20"/>
    <p:sldLayoutId id="2147483818" r:id="rId21"/>
    <p:sldLayoutId id="2147483819" r:id="rId22"/>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E0F088FD-793F-4570-9664-13C2769AD037}" type="datetime1">
              <a:rPr lang="en-US" smtClean="0">
                <a:solidFill>
                  <a:prstClr val="black">
                    <a:tint val="75000"/>
                  </a:prstClr>
                </a:solidFill>
              </a:rPr>
              <a:t>12/8/2025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85ACF56B-F97F-42D8-B37F-65DAE327A18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583603"/>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 id="2147483837" r:id="rId17"/>
    <p:sldLayoutId id="2147483838" r:id="rId18"/>
    <p:sldLayoutId id="2147483839" r:id="rId19"/>
  </p:sldLayoutIdLst>
  <p:hf sldNum="0" hdr="0" ft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3722810547"/>
      </p:ext>
    </p:extLst>
  </p:cSld>
  <p:clrMap bg1="lt1" tx1="dk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 id="2147483854" r:id="rId14"/>
    <p:sldLayoutId id="2147483855" r:id="rId15"/>
    <p:sldLayoutId id="2147483856" r:id="rId16"/>
    <p:sldLayoutId id="2147483857" r:id="rId17"/>
    <p:sldLayoutId id="2147483858" r:id="rId18"/>
    <p:sldLayoutId id="2147483859" r:id="rId19"/>
    <p:sldLayoutId id="2147483860" r:id="rId20"/>
    <p:sldLayoutId id="2147483861" r:id="rId21"/>
    <p:sldLayoutId id="2147483862" r:id="rId22"/>
    <p:sldLayoutId id="2147483863" r:id="rId2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5257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AB85D886-7717-486F-B096-B34AB58FD174}" type="datetimeFigureOut">
              <a:rPr lang="en-US" smtClean="0"/>
              <a:pPr/>
              <a:t>12/8/2025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934200" y="6356350"/>
            <a:ext cx="2133600" cy="365125"/>
          </a:xfrm>
          <a:prstGeom prst="rect">
            <a:avLst/>
          </a:prstGeom>
        </p:spPr>
        <p:txBody>
          <a:bodyPr vert="horz" lIns="91440" tIns="45720" rIns="91440" bIns="45720" rtlCol="0" anchor="ctr"/>
          <a:lstStyle>
            <a:lvl1pPr algn="r">
              <a:defRPr sz="1200">
                <a:solidFill>
                  <a:schemeClr val="tx1"/>
                </a:solidFill>
                <a:latin typeface="Arial" panose="020B0604020202020204" pitchFamily="34" charset="0"/>
                <a:cs typeface="Arial" panose="020B0604020202020204" pitchFamily="34" charset="0"/>
              </a:defRPr>
            </a:lvl1pPr>
          </a:lstStyle>
          <a:p>
            <a:fld id="{85ACF56B-F97F-42D8-B37F-65DAE327A188}" type="slidenum">
              <a:rPr lang="en-US" smtClean="0"/>
              <a:pPr/>
              <a:t>‹#›</a:t>
            </a:fld>
            <a:endParaRPr lang="en-US"/>
          </a:p>
        </p:txBody>
      </p:sp>
    </p:spTree>
    <p:extLst>
      <p:ext uri="{BB962C8B-B14F-4D97-AF65-F5344CB8AC3E}">
        <p14:creationId xmlns:p14="http://schemas.microsoft.com/office/powerpoint/2010/main" val="4123097837"/>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 id="2147483878" r:id="rId14"/>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1"/>
        <p:cNvGrpSpPr/>
        <p:nvPr/>
      </p:nvGrpSpPr>
      <p:grpSpPr>
        <a:xfrm>
          <a:off x="0" y="0"/>
          <a:ext cx="0" cy="0"/>
          <a:chOff x="0" y="0"/>
          <a:chExt cx="0" cy="0"/>
        </a:xfrm>
      </p:grpSpPr>
      <p:sp>
        <p:nvSpPr>
          <p:cNvPr id="562" name="Google Shape;562;p78"/>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Calibri"/>
              <a:buNone/>
              <a:defRPr sz="2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63" name="Google Shape;563;p78"/>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Calibri"/>
              <a:buChar char="●"/>
              <a:defRPr sz="1800" b="0" i="0" u="none" strike="noStrike" cap="none">
                <a:solidFill>
                  <a:schemeClr val="dk2"/>
                </a:solidFill>
                <a:latin typeface="Calibri"/>
                <a:ea typeface="Calibri"/>
                <a:cs typeface="Calibri"/>
                <a:sym typeface="Calibri"/>
              </a:defRPr>
            </a:lvl1pPr>
            <a:lvl2pPr marL="914400" marR="0" lvl="1"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2pPr>
            <a:lvl3pPr marL="1371600" marR="0" lvl="2"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3pPr>
            <a:lvl4pPr marL="1828800" marR="0" lvl="3"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4pPr>
            <a:lvl5pPr marL="2286000" marR="0" lvl="4"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5pPr>
            <a:lvl6pPr marL="2743200" marR="0" lvl="5"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6pPr>
            <a:lvl7pPr marL="3200400" marR="0" lvl="6"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7pPr>
            <a:lvl8pPr marL="3657600" marR="0" lvl="7"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8pPr>
            <a:lvl9pPr marL="4114800" marR="0" lvl="8" indent="-317500" algn="l" rtl="0">
              <a:lnSpc>
                <a:spcPct val="115000"/>
              </a:lnSpc>
              <a:spcBef>
                <a:spcPts val="0"/>
              </a:spcBef>
              <a:spcAft>
                <a:spcPts val="0"/>
              </a:spcAft>
              <a:buClr>
                <a:schemeClr val="dk2"/>
              </a:buClr>
              <a:buSzPts val="1400"/>
              <a:buFont typeface="Calibri"/>
              <a:buChar char="■"/>
              <a:defRPr sz="1400" b="0" i="0" u="none" strike="noStrike" cap="none">
                <a:solidFill>
                  <a:schemeClr val="dk2"/>
                </a:solidFill>
                <a:latin typeface="Calibri"/>
                <a:ea typeface="Calibri"/>
                <a:cs typeface="Calibri"/>
                <a:sym typeface="Calibri"/>
              </a:defRPr>
            </a:lvl9pPr>
          </a:lstStyle>
          <a:p>
            <a:endParaRPr/>
          </a:p>
        </p:txBody>
      </p:sp>
      <p:sp>
        <p:nvSpPr>
          <p:cNvPr id="564" name="Google Shape;564;p78"/>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885375604"/>
      </p:ext>
    </p:extLst>
  </p:cSld>
  <p:clrMap bg1="lt1" tx1="dk1" bg2="dk2" tx2="lt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xml"/><Relationship Id="rId1" Type="http://schemas.openxmlformats.org/officeDocument/2006/relationships/slideLayout" Target="../slideLayouts/slideLayout111.xml"/></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181.xml"/></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2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10.xml"/><Relationship Id="rId5" Type="http://schemas.openxmlformats.org/officeDocument/2006/relationships/image" Target="../media/image22.png"/><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8.xml"/></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104.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44.xml"/><Relationship Id="rId5" Type="http://schemas.openxmlformats.org/officeDocument/2006/relationships/image" Target="../media/image38.pn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16.xml"/></Relationships>
</file>

<file path=ppt/slides/_rels/slide1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16.xml"/></Relationships>
</file>

<file path=ppt/slides/_rels/slide1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18.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8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69.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1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43.xml"/></Relationships>
</file>

<file path=ppt/slides/_rels/slide1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png"/><Relationship Id="rId1" Type="http://schemas.openxmlformats.org/officeDocument/2006/relationships/slideLayout" Target="../slideLayouts/slideLayout140.xml"/></Relationships>
</file>

<file path=ppt/slides/_rels/slide1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3.xml"/><Relationship Id="rId1" Type="http://schemas.openxmlformats.org/officeDocument/2006/relationships/slideLayout" Target="../slideLayouts/slideLayout168.xml"/></Relationships>
</file>

<file path=ppt/slides/_rels/slide2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4.xml"/><Relationship Id="rId1" Type="http://schemas.openxmlformats.org/officeDocument/2006/relationships/slideLayout" Target="../slideLayouts/slideLayout168.xml"/><Relationship Id="rId5" Type="http://schemas.microsoft.com/office/2007/relationships/hdphoto" Target="../media/hdphoto2.wdp"/><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title"/>
          </p:nvPr>
        </p:nvSpPr>
        <p:spPr/>
        <p:txBody>
          <a:bodyPr>
            <a:normAutofit fontScale="90000"/>
          </a:bodyPr>
          <a:lstStyle/>
          <a:p>
            <a:r>
              <a:rPr lang="en-US" altLang="en-US" sz="4000" dirty="0"/>
              <a:t>CAGI</a:t>
            </a:r>
            <a:r>
              <a:rPr lang="en-US" sz="40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4000" kern="100" dirty="0">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r>
              <a:rPr lang="en-US" altLang="en-US" sz="4000" dirty="0"/>
              <a:t> slide pack guidelines</a:t>
            </a:r>
            <a:br>
              <a:rPr lang="en-US" altLang="en-US" sz="4000" dirty="0"/>
            </a:br>
            <a:r>
              <a:rPr lang="en-US" altLang="en-US" sz="1800" dirty="0"/>
              <a:t>I agree to my slides being used according to the following terms:</a:t>
            </a:r>
            <a:br>
              <a:rPr lang="en-US" altLang="en-US" sz="1800" dirty="0"/>
            </a:br>
            <a:r>
              <a:rPr lang="en-US" altLang="en-US" sz="1800" dirty="0"/>
              <a:t> </a:t>
            </a:r>
            <a:r>
              <a:rPr lang="en-US" altLang="en-US" sz="1800" i="1" dirty="0"/>
              <a:t>_______</a:t>
            </a:r>
            <a:r>
              <a:rPr lang="en-US" altLang="en-US" sz="1800" i="1" dirty="0">
                <a:solidFill>
                  <a:srgbClr val="FF3300"/>
                </a:solidFill>
              </a:rPr>
              <a:t>Steven E. Brenner</a:t>
            </a:r>
            <a:r>
              <a:rPr lang="en-US" altLang="en-US" sz="1800" i="1" dirty="0"/>
              <a:t>_______</a:t>
            </a:r>
          </a:p>
        </p:txBody>
      </p:sp>
      <p:sp>
        <p:nvSpPr>
          <p:cNvPr id="8197" name="Rectangle 5"/>
          <p:cNvSpPr>
            <a:spLocks noGrp="1" noChangeArrowheads="1"/>
          </p:cNvSpPr>
          <p:nvPr>
            <p:ph idx="1"/>
          </p:nvPr>
        </p:nvSpPr>
        <p:spPr>
          <a:xfrm>
            <a:off x="457200" y="1066800"/>
            <a:ext cx="8229600" cy="5791200"/>
          </a:xfrm>
        </p:spPr>
        <p:txBody>
          <a:bodyPr>
            <a:normAutofit/>
          </a:bodyPr>
          <a:lstStyle/>
          <a:p>
            <a:pPr>
              <a:lnSpc>
                <a:spcPct val="80000"/>
              </a:lnSpc>
            </a:pPr>
            <a:r>
              <a:rPr lang="en-US" altLang="en-US" sz="1400" dirty="0"/>
              <a:t>Authors: please include THIS slide at the beginning of your presentation to indicate that you agree with reuse of your slides in CAGI presentations, according to the terms below, and digitally sign by writing your name above.</a:t>
            </a:r>
          </a:p>
          <a:p>
            <a:pPr>
              <a:lnSpc>
                <a:spcPct val="80000"/>
              </a:lnSpc>
            </a:pPr>
            <a:endParaRPr lang="en-US" altLang="en-US" sz="1400" dirty="0"/>
          </a:p>
          <a:p>
            <a:pPr>
              <a:lnSpc>
                <a:spcPct val="80000"/>
              </a:lnSpc>
            </a:pPr>
            <a:r>
              <a:rPr lang="en-US" altLang="en-US" sz="1400" i="1" dirty="0">
                <a:solidFill>
                  <a:srgbClr val="0070C0"/>
                </a:solidFill>
              </a:rPr>
              <a:t>At CAGI</a:t>
            </a:r>
            <a:r>
              <a:rPr lang="en-US" sz="14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1400" kern="100" dirty="0">
                <a:solidFill>
                  <a:srgbClr val="0070C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r>
              <a:rPr lang="en-US" altLang="en-US" sz="1400" i="1" dirty="0">
                <a:solidFill>
                  <a:srgbClr val="0070C0"/>
                </a:solidFill>
              </a:rPr>
              <a:t> use of this slide pack is only required for CAGI dataset providers, assessors, and predictors, but all are encouraged to use the annotations for materials they do not want shared publicly.</a:t>
            </a:r>
          </a:p>
          <a:p>
            <a:pPr>
              <a:lnSpc>
                <a:spcPct val="80000"/>
              </a:lnSpc>
            </a:pPr>
            <a:endParaRPr lang="en-US" altLang="en-US" sz="1400" i="1" dirty="0"/>
          </a:p>
          <a:p>
            <a:pPr>
              <a:lnSpc>
                <a:spcPct val="80000"/>
              </a:lnSpc>
            </a:pPr>
            <a:r>
              <a:rPr lang="en-US" altLang="en-US" sz="1400" dirty="0"/>
              <a:t>To disseminate the CAGI results, I encourage all CAGI participants to remix these CAGI slides for inclusion in their oral and poster presentations</a:t>
            </a:r>
          </a:p>
          <a:p>
            <a:pPr>
              <a:lnSpc>
                <a:spcPct val="80000"/>
              </a:lnSpc>
            </a:pPr>
            <a:r>
              <a:rPr lang="en-US" altLang="en-US" sz="1400" dirty="0"/>
              <a:t>CAGI participants may use or publish any content of these slides only in compliance with the CAGI Data Use Agreement</a:t>
            </a:r>
          </a:p>
          <a:p>
            <a:pPr>
              <a:lnSpc>
                <a:spcPct val="80000"/>
              </a:lnSpc>
            </a:pPr>
            <a:r>
              <a:rPr lang="en-US" altLang="en-US" sz="1400" dirty="0"/>
              <a:t>CAGI participants may not cite or publish any content of these slides except with the written permission of the originating author or in the primary CAGI publications</a:t>
            </a:r>
          </a:p>
          <a:p>
            <a:pPr>
              <a:lnSpc>
                <a:spcPct val="80000"/>
              </a:lnSpc>
            </a:pPr>
            <a:r>
              <a:rPr lang="en-US" altLang="en-US" sz="1400" dirty="0"/>
              <a:t>CAGI participants must acknowledge the original authors of these slides and CAGI </a:t>
            </a:r>
            <a:r>
              <a:rPr lang="en-US" sz="14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r>
              <a:rPr lang="en-US" altLang="en-US" sz="1400" dirty="0"/>
              <a:t>.  Include the acknowledgement banner across the bottom</a:t>
            </a:r>
          </a:p>
          <a:p>
            <a:pPr>
              <a:lnSpc>
                <a:spcPct val="80000"/>
              </a:lnSpc>
            </a:pPr>
            <a:r>
              <a:rPr lang="en-US" altLang="en-US" sz="1400" dirty="0"/>
              <a:t>CAGI participants must include the CAGI credits slide in their presentations</a:t>
            </a:r>
          </a:p>
          <a:p>
            <a:pPr>
              <a:lnSpc>
                <a:spcPct val="80000"/>
              </a:lnSpc>
            </a:pPr>
            <a:r>
              <a:rPr lang="en-US" altLang="en-US" sz="1400" dirty="0"/>
              <a:t>Slides with a red slash (no remix) may not be included in a presentation unless all attendees are registered CAGI participants who signed the data use agreement</a:t>
            </a:r>
          </a:p>
          <a:p>
            <a:pPr>
              <a:lnSpc>
                <a:spcPct val="80000"/>
              </a:lnSpc>
            </a:pPr>
            <a:r>
              <a:rPr lang="en-US" altLang="en-US" sz="1400" dirty="0"/>
              <a:t>Slides with a red X over the entire slide may not be used in any circumstances</a:t>
            </a:r>
          </a:p>
          <a:p>
            <a:pPr>
              <a:lnSpc>
                <a:spcPct val="80000"/>
              </a:lnSpc>
            </a:pPr>
            <a:r>
              <a:rPr lang="en-US" altLang="en-US" sz="1400" dirty="0"/>
              <a:t>Slides with a blue slash (embargoed) may not be used unless the embargo is explicitly lifted</a:t>
            </a:r>
          </a:p>
          <a:p>
            <a:pPr>
              <a:lnSpc>
                <a:spcPct val="80000"/>
              </a:lnSpc>
            </a:pPr>
            <a:r>
              <a:rPr lang="en-US" altLang="en-US" sz="1400" dirty="0">
                <a:latin typeface="Arial" panose="020B0604020202020204" pitchFamily="34" charset="0"/>
                <a:cs typeface="Arial" panose="020B0604020202020204" pitchFamily="34" charset="0"/>
              </a:rPr>
              <a:t>Slides without slash or X may be tweeted, tooted, posted, </a:t>
            </a:r>
            <a:r>
              <a:rPr lang="en-US" altLang="en-US" sz="1400" dirty="0" err="1">
                <a:latin typeface="Arial" panose="020B0604020202020204" pitchFamily="34" charset="0"/>
                <a:cs typeface="Arial" panose="020B0604020202020204" pitchFamily="34" charset="0"/>
              </a:rPr>
              <a:t>X’d</a:t>
            </a:r>
            <a:r>
              <a:rPr lang="en-US" altLang="en-US" sz="1400" dirty="0">
                <a:latin typeface="Arial" panose="020B0604020202020204" pitchFamily="34" charset="0"/>
                <a:cs typeface="Arial" panose="020B0604020202020204" pitchFamily="34" charset="0"/>
              </a:rPr>
              <a:t> unless flagged with “No tweet” icon</a:t>
            </a:r>
            <a:endParaRPr lang="en-US" altLang="en-US" sz="1400" dirty="0"/>
          </a:p>
          <a:p>
            <a:pPr>
              <a:lnSpc>
                <a:spcPct val="80000"/>
              </a:lnSpc>
            </a:pPr>
            <a:r>
              <a:rPr lang="en-US" altLang="en-US" sz="1400" dirty="0"/>
              <a:t>CAGI participants using these slides must explain the “No tweet” icon, which means that the slide content should not be disseminated outside the presenting conference hall.  If the presentation venue permits pervasive tweeting, you may not include these slides in your talk</a:t>
            </a:r>
          </a:p>
          <a:p>
            <a:pPr>
              <a:lnSpc>
                <a:spcPct val="80000"/>
              </a:lnSpc>
            </a:pPr>
            <a:endParaRPr lang="en-US" altLang="en-US" sz="1400" dirty="0"/>
          </a:p>
          <a:p>
            <a:pPr>
              <a:lnSpc>
                <a:spcPct val="80000"/>
              </a:lnSpc>
            </a:pPr>
            <a:r>
              <a:rPr lang="en-US" altLang="en-US" sz="1400" dirty="0"/>
              <a:t>Note for slide authors: we expect all CAGI participants to abide by these restrictions, and will make best effort to ensure they are followed.  However, but bear in mind that we have limited means of enforcing them, and therefore the restrictions cannot be guaranteed.</a:t>
            </a:r>
          </a:p>
        </p:txBody>
      </p:sp>
      <p:grpSp>
        <p:nvGrpSpPr>
          <p:cNvPr id="6" name="Group 5"/>
          <p:cNvGrpSpPr>
            <a:grpSpLocks/>
          </p:cNvGrpSpPr>
          <p:nvPr/>
        </p:nvGrpSpPr>
        <p:grpSpPr bwMode="auto">
          <a:xfrm>
            <a:off x="8610600" y="5029200"/>
            <a:ext cx="439738" cy="439738"/>
            <a:chOff x="5373" y="3933"/>
            <a:chExt cx="387" cy="387"/>
          </a:xfrm>
        </p:grpSpPr>
        <p:sp>
          <p:nvSpPr>
            <p:cNvPr id="7" name="Oval 6"/>
            <p:cNvSpPr>
              <a:spLocks/>
            </p:cNvSpPr>
            <p:nvPr/>
          </p:nvSpPr>
          <p:spPr bwMode="auto">
            <a:xfrm>
              <a:off x="5373" y="3933"/>
              <a:ext cx="387" cy="387"/>
            </a:xfrm>
            <a:prstGeom prst="ellipse">
              <a:avLst/>
            </a:prstGeom>
            <a:solidFill>
              <a:schemeClr val="bg1"/>
            </a:solidFill>
            <a:ln w="28575">
              <a:solidFill>
                <a:srgbClr val="FF0200"/>
              </a:solidFill>
              <a:round/>
              <a:headEnd/>
              <a:tailEnd/>
            </a:ln>
          </p:spPr>
          <p:txBody>
            <a:bodyPr lIns="0" tIns="0" rIns="0" bIns="0"/>
            <a:lstStyle>
              <a:lvl1pPr defTabSz="457200">
                <a:defRPr>
                  <a:solidFill>
                    <a:schemeClr val="tx1"/>
                  </a:solidFill>
                  <a:latin typeface="Arial" pitchFamily="34" charset="0"/>
                </a:defRPr>
              </a:lvl1pPr>
              <a:lvl2pPr marL="37931725" indent="-37474525" defTabSz="457200">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endParaRPr lang="en-US" altLang="en-US">
                <a:ea typeface="MS PGothic" pitchFamily="34" charset="-128"/>
                <a:cs typeface="Arial" panose="020B0604020202020204" pitchFamily="34" charset="0"/>
              </a:endParaRPr>
            </a:p>
          </p:txBody>
        </p:sp>
        <p:pic>
          <p:nvPicPr>
            <p:cNvPr id="8" name="Picture 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1" y="4005"/>
              <a:ext cx="311"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 name="Line 6"/>
            <p:cNvSpPr>
              <a:spLocks noChangeShapeType="1"/>
            </p:cNvSpPr>
            <p:nvPr/>
          </p:nvSpPr>
          <p:spPr bwMode="auto">
            <a:xfrm rot="10800000" flipH="1">
              <a:off x="5436" y="3971"/>
              <a:ext cx="267" cy="311"/>
            </a:xfrm>
            <a:prstGeom prst="line">
              <a:avLst/>
            </a:prstGeom>
            <a:noFill/>
            <a:ln w="28575">
              <a:solidFill>
                <a:srgbClr val="FF0200"/>
              </a:solidFill>
              <a:round/>
              <a:headEnd/>
              <a:tailEnd/>
            </a:ln>
            <a:extLst>
              <a:ext uri="{909E8E84-426E-40DD-AFC4-6F175D3DCCD1}">
                <a14:hiddenFill xmlns:a14="http://schemas.microsoft.com/office/drawing/2010/main">
                  <a:noFill/>
                </a14:hiddenFill>
              </a:ext>
            </a:extLst>
          </p:spPr>
          <p:txBody>
            <a:bodyPr/>
            <a:lstStyle/>
            <a:p>
              <a:endParaRPr lang="en-US">
                <a:latin typeface="Arial" panose="020B0604020202020204" pitchFamily="34" charset="0"/>
                <a:cs typeface="Arial" panose="020B0604020202020204"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A379D-3E47-DFC5-B8DF-E728EC5CB740}"/>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C48BAFB2-8447-A880-2133-89D01DEEEE5B}"/>
              </a:ext>
            </a:extLst>
          </p:cNvPr>
          <p:cNvGrpSpPr/>
          <p:nvPr/>
        </p:nvGrpSpPr>
        <p:grpSpPr>
          <a:xfrm>
            <a:off x="76200" y="990600"/>
            <a:ext cx="9027338" cy="5584209"/>
            <a:chOff x="4802" y="1685087"/>
            <a:chExt cx="7391102" cy="4572052"/>
          </a:xfrm>
        </p:grpSpPr>
        <p:pic>
          <p:nvPicPr>
            <p:cNvPr id="4" name="Picture 3">
              <a:extLst>
                <a:ext uri="{FF2B5EF4-FFF2-40B4-BE49-F238E27FC236}">
                  <a16:creationId xmlns:a16="http://schemas.microsoft.com/office/drawing/2014/main" id="{5C6BEFC8-E1C6-22C7-07DC-4BDAAB6829AF}"/>
                </a:ext>
              </a:extLst>
            </p:cNvPr>
            <p:cNvPicPr>
              <a:picLocks noChangeAspect="1"/>
            </p:cNvPicPr>
            <p:nvPr/>
          </p:nvPicPr>
          <p:blipFill>
            <a:blip r:embed="rId3"/>
            <a:srcRect t="11564" r="72686" b="4190"/>
            <a:stretch/>
          </p:blipFill>
          <p:spPr>
            <a:xfrm>
              <a:off x="4802" y="1685087"/>
              <a:ext cx="2497664" cy="4572052"/>
            </a:xfrm>
            <a:prstGeom prst="rect">
              <a:avLst/>
            </a:prstGeom>
          </p:spPr>
        </p:pic>
        <p:pic>
          <p:nvPicPr>
            <p:cNvPr id="3" name="Picture 2">
              <a:extLst>
                <a:ext uri="{FF2B5EF4-FFF2-40B4-BE49-F238E27FC236}">
                  <a16:creationId xmlns:a16="http://schemas.microsoft.com/office/drawing/2014/main" id="{2000AACC-C131-65C3-3035-96DBC13F93D2}"/>
                </a:ext>
              </a:extLst>
            </p:cNvPr>
            <p:cNvPicPr>
              <a:picLocks noChangeAspect="1"/>
            </p:cNvPicPr>
            <p:nvPr/>
          </p:nvPicPr>
          <p:blipFill>
            <a:blip r:embed="rId3"/>
            <a:srcRect l="27314" t="14184" b="7931"/>
            <a:stretch/>
          </p:blipFill>
          <p:spPr>
            <a:xfrm>
              <a:off x="2502467" y="1827268"/>
              <a:ext cx="4893437" cy="4226855"/>
            </a:xfrm>
            <a:prstGeom prst="rect">
              <a:avLst/>
            </a:prstGeom>
          </p:spPr>
        </p:pic>
      </p:grpSp>
      <p:sp>
        <p:nvSpPr>
          <p:cNvPr id="2" name="Title 1">
            <a:extLst>
              <a:ext uri="{FF2B5EF4-FFF2-40B4-BE49-F238E27FC236}">
                <a16:creationId xmlns:a16="http://schemas.microsoft.com/office/drawing/2014/main" id="{CAE1FE40-FA75-02F8-FFFC-DE43EEB94922}"/>
              </a:ext>
            </a:extLst>
          </p:cNvPr>
          <p:cNvSpPr>
            <a:spLocks noGrp="1"/>
          </p:cNvSpPr>
          <p:nvPr>
            <p:ph type="title"/>
          </p:nvPr>
        </p:nvSpPr>
        <p:spPr>
          <a:xfrm>
            <a:off x="0" y="152400"/>
            <a:ext cx="9143999" cy="762000"/>
          </a:xfrm>
        </p:spPr>
        <p:txBody>
          <a:bodyPr>
            <a:normAutofit fontScale="90000"/>
          </a:bodyPr>
          <a:lstStyle/>
          <a:p>
            <a:r>
              <a:rPr lang="en-US" dirty="0"/>
              <a:t>Several methods outperform </a:t>
            </a:r>
            <a:br>
              <a:rPr lang="en-US" dirty="0"/>
            </a:br>
            <a:r>
              <a:rPr lang="en-US" dirty="0"/>
              <a:t>widely used state-of-the-art predictors</a:t>
            </a:r>
          </a:p>
        </p:txBody>
      </p:sp>
      <p:sp>
        <p:nvSpPr>
          <p:cNvPr id="7" name="TextBox 6">
            <a:extLst>
              <a:ext uri="{FF2B5EF4-FFF2-40B4-BE49-F238E27FC236}">
                <a16:creationId xmlns:a16="http://schemas.microsoft.com/office/drawing/2014/main" id="{87B345BC-3A86-74E9-A535-C93938EFFD39}"/>
              </a:ext>
            </a:extLst>
          </p:cNvPr>
          <p:cNvSpPr txBox="1"/>
          <p:nvPr/>
        </p:nvSpPr>
        <p:spPr>
          <a:xfrm>
            <a:off x="3148800" y="952376"/>
            <a:ext cx="1043876"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Pearson</a:t>
            </a:r>
          </a:p>
        </p:txBody>
      </p:sp>
      <p:sp>
        <p:nvSpPr>
          <p:cNvPr id="8" name="TextBox 7">
            <a:extLst>
              <a:ext uri="{FF2B5EF4-FFF2-40B4-BE49-F238E27FC236}">
                <a16:creationId xmlns:a16="http://schemas.microsoft.com/office/drawing/2014/main" id="{0C34C46F-04E5-0BC5-707C-4C5C181A46E5}"/>
              </a:ext>
            </a:extLst>
          </p:cNvPr>
          <p:cNvSpPr txBox="1"/>
          <p:nvPr/>
        </p:nvSpPr>
        <p:spPr>
          <a:xfrm>
            <a:off x="4647197" y="914400"/>
            <a:ext cx="1249060"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Spearman</a:t>
            </a:r>
          </a:p>
        </p:txBody>
      </p:sp>
      <p:sp>
        <p:nvSpPr>
          <p:cNvPr id="9" name="TextBox 8">
            <a:extLst>
              <a:ext uri="{FF2B5EF4-FFF2-40B4-BE49-F238E27FC236}">
                <a16:creationId xmlns:a16="http://schemas.microsoft.com/office/drawing/2014/main" id="{343603E6-3FBB-6CB2-BD13-9ECE3DE67081}"/>
              </a:ext>
            </a:extLst>
          </p:cNvPr>
          <p:cNvSpPr txBox="1"/>
          <p:nvPr/>
        </p:nvSpPr>
        <p:spPr>
          <a:xfrm>
            <a:off x="6338421" y="914400"/>
            <a:ext cx="671979"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AUC</a:t>
            </a:r>
          </a:p>
        </p:txBody>
      </p:sp>
      <p:sp>
        <p:nvSpPr>
          <p:cNvPr id="10" name="TextBox 9">
            <a:extLst>
              <a:ext uri="{FF2B5EF4-FFF2-40B4-BE49-F238E27FC236}">
                <a16:creationId xmlns:a16="http://schemas.microsoft.com/office/drawing/2014/main" id="{ED1A7E7C-6A37-183D-4BAA-4762528A1002}"/>
              </a:ext>
            </a:extLst>
          </p:cNvPr>
          <p:cNvSpPr txBox="1"/>
          <p:nvPr/>
        </p:nvSpPr>
        <p:spPr>
          <a:xfrm>
            <a:off x="7161907" y="914400"/>
            <a:ext cx="1753492"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Truncated AUC</a:t>
            </a:r>
          </a:p>
        </p:txBody>
      </p:sp>
      <p:sp>
        <p:nvSpPr>
          <p:cNvPr id="14" name="TextBox 13">
            <a:extLst>
              <a:ext uri="{FF2B5EF4-FFF2-40B4-BE49-F238E27FC236}">
                <a16:creationId xmlns:a16="http://schemas.microsoft.com/office/drawing/2014/main" id="{6D894542-4CAB-0AF5-3EB8-F80E7A36A185}"/>
              </a:ext>
            </a:extLst>
          </p:cNvPr>
          <p:cNvSpPr txBox="1"/>
          <p:nvPr/>
        </p:nvSpPr>
        <p:spPr>
          <a:xfrm>
            <a:off x="45318" y="2844117"/>
            <a:ext cx="9075179" cy="106982"/>
          </a:xfrm>
          <a:prstGeom prst="rect">
            <a:avLst/>
          </a:prstGeom>
          <a:solidFill>
            <a:schemeClr val="bg1">
              <a:lumMod val="85000"/>
              <a:alpha val="5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7" name="TextBox 16">
            <a:extLst>
              <a:ext uri="{FF2B5EF4-FFF2-40B4-BE49-F238E27FC236}">
                <a16:creationId xmlns:a16="http://schemas.microsoft.com/office/drawing/2014/main" id="{1337684A-0831-36BA-DECA-CA665B645A86}"/>
              </a:ext>
            </a:extLst>
          </p:cNvPr>
          <p:cNvSpPr txBox="1"/>
          <p:nvPr/>
        </p:nvSpPr>
        <p:spPr>
          <a:xfrm>
            <a:off x="45318" y="6162051"/>
            <a:ext cx="9075179" cy="106982"/>
          </a:xfrm>
          <a:prstGeom prst="rect">
            <a:avLst/>
          </a:prstGeom>
          <a:solidFill>
            <a:schemeClr val="bg1">
              <a:lumMod val="85000"/>
              <a:alpha val="5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grpSp>
        <p:nvGrpSpPr>
          <p:cNvPr id="21" name="Group 20">
            <a:extLst>
              <a:ext uri="{FF2B5EF4-FFF2-40B4-BE49-F238E27FC236}">
                <a16:creationId xmlns:a16="http://schemas.microsoft.com/office/drawing/2014/main" id="{FBE343EE-8B10-6153-5A87-BB0A272E7EEA}"/>
              </a:ext>
            </a:extLst>
          </p:cNvPr>
          <p:cNvGrpSpPr/>
          <p:nvPr/>
        </p:nvGrpSpPr>
        <p:grpSpPr>
          <a:xfrm>
            <a:off x="342900" y="6248400"/>
            <a:ext cx="8420100" cy="369332"/>
            <a:chOff x="342900" y="6248400"/>
            <a:chExt cx="8420100" cy="369332"/>
          </a:xfrm>
        </p:grpSpPr>
        <p:sp>
          <p:nvSpPr>
            <p:cNvPr id="22" name="Text Box 6">
              <a:extLst>
                <a:ext uri="{FF2B5EF4-FFF2-40B4-BE49-F238E27FC236}">
                  <a16:creationId xmlns:a16="http://schemas.microsoft.com/office/drawing/2014/main" id="{CC354A4E-FCB6-8CBC-12FA-1CF4F56E9C28}"/>
                </a:ext>
              </a:extLst>
            </p:cNvPr>
            <p:cNvSpPr txBox="1">
              <a:spLocks noChangeArrowheads="1"/>
            </p:cNvSpPr>
            <p:nvPr/>
          </p:nvSpPr>
          <p:spPr bwMode="auto">
            <a:xfrm>
              <a:off x="3429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a:t>
              </a:r>
              <a:r>
                <a:rPr kumimoji="0" lang="en-US" sz="1800" b="0" i="0" u="none" strike="noStrike" kern="100" cap="none" spc="0" normalizeH="0" baseline="0" noProof="0" dirty="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23" name="Text Box 8">
              <a:extLst>
                <a:ext uri="{FF2B5EF4-FFF2-40B4-BE49-F238E27FC236}">
                  <a16:creationId xmlns:a16="http://schemas.microsoft.com/office/drawing/2014/main" id="{FE49474A-19BD-69B9-ED88-C96C18A24B97}"/>
                </a:ext>
              </a:extLst>
            </p:cNvPr>
            <p:cNvSpPr txBox="1">
              <a:spLocks noChangeArrowheads="1"/>
            </p:cNvSpPr>
            <p:nvPr/>
          </p:nvSpPr>
          <p:spPr bwMode="auto">
            <a:xfrm>
              <a:off x="6449482" y="6248400"/>
              <a:ext cx="231351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Yu-Jen (Jennifer) Lin</a:t>
              </a:r>
            </a:p>
          </p:txBody>
        </p:sp>
        <p:sp>
          <p:nvSpPr>
            <p:cNvPr id="24" name="Text Box 9">
              <a:extLst>
                <a:ext uri="{FF2B5EF4-FFF2-40B4-BE49-F238E27FC236}">
                  <a16:creationId xmlns:a16="http://schemas.microsoft.com/office/drawing/2014/main" id="{64933E88-9E4F-8434-FA00-55E99483ADD7}"/>
                </a:ext>
              </a:extLst>
            </p:cNvPr>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genomeinterpretation.org</a:t>
              </a:r>
            </a:p>
          </p:txBody>
        </p:sp>
      </p:grpSp>
      <p:sp>
        <p:nvSpPr>
          <p:cNvPr id="6" name="TextBox 5">
            <a:extLst>
              <a:ext uri="{FF2B5EF4-FFF2-40B4-BE49-F238E27FC236}">
                <a16:creationId xmlns:a16="http://schemas.microsoft.com/office/drawing/2014/main" id="{314BA158-60DC-F549-795A-C8E85A29EDCD}"/>
              </a:ext>
            </a:extLst>
          </p:cNvPr>
          <p:cNvSpPr txBox="1"/>
          <p:nvPr/>
        </p:nvSpPr>
        <p:spPr>
          <a:xfrm>
            <a:off x="82693" y="958962"/>
            <a:ext cx="204254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70C0"/>
                </a:solidFill>
                <a:effectLst/>
                <a:uLnTx/>
                <a:uFillTx/>
                <a:latin typeface="Arial"/>
                <a:ea typeface="+mn-ea"/>
                <a:cs typeface="+mn-cs"/>
              </a:rPr>
              <a:t>CAGI submissions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F2936">
                    <a:lumMod val="60000"/>
                    <a:lumOff val="40000"/>
                  </a:srgbClr>
                </a:solidFill>
                <a:effectLst/>
                <a:uLnTx/>
                <a:uFillTx/>
                <a:latin typeface="Arial"/>
                <a:ea typeface="+mn-ea"/>
                <a:cs typeface="+mn-cs"/>
              </a:rPr>
              <a:t>Recruited methods</a:t>
            </a:r>
          </a:p>
        </p:txBody>
      </p:sp>
      <p:sp>
        <p:nvSpPr>
          <p:cNvPr id="27" name="TextBox 26">
            <a:extLst>
              <a:ext uri="{FF2B5EF4-FFF2-40B4-BE49-F238E27FC236}">
                <a16:creationId xmlns:a16="http://schemas.microsoft.com/office/drawing/2014/main" id="{EDE4E079-E22F-3156-7621-219BA26E04C7}"/>
              </a:ext>
            </a:extLst>
          </p:cNvPr>
          <p:cNvSpPr txBox="1"/>
          <p:nvPr/>
        </p:nvSpPr>
        <p:spPr>
          <a:xfrm>
            <a:off x="76200" y="5040868"/>
            <a:ext cx="109517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9F2936">
                    <a:lumMod val="60000"/>
                    <a:lumOff val="40000"/>
                  </a:srgbClr>
                </a:solidFill>
                <a:effectLst/>
                <a:uLnTx/>
                <a:uFillTx/>
                <a:latin typeface="Arial"/>
                <a:ea typeface="+mn-ea"/>
                <a:cs typeface="+mn-cs"/>
              </a:rPr>
              <a:t>(REVEL)</a:t>
            </a:r>
          </a:p>
        </p:txBody>
      </p:sp>
      <p:cxnSp>
        <p:nvCxnSpPr>
          <p:cNvPr id="29" name="Straight Arrow Connector 28">
            <a:extLst>
              <a:ext uri="{FF2B5EF4-FFF2-40B4-BE49-F238E27FC236}">
                <a16:creationId xmlns:a16="http://schemas.microsoft.com/office/drawing/2014/main" id="{FAE329B3-8A6D-062E-FD6A-406002393957}"/>
              </a:ext>
            </a:extLst>
          </p:cNvPr>
          <p:cNvCxnSpPr/>
          <p:nvPr/>
        </p:nvCxnSpPr>
        <p:spPr>
          <a:xfrm>
            <a:off x="1103966" y="5251819"/>
            <a:ext cx="1021273" cy="0"/>
          </a:xfrm>
          <a:prstGeom prst="straightConnector1">
            <a:avLst/>
          </a:prstGeom>
          <a:ln w="28575">
            <a:solidFill>
              <a:schemeClr val="accent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8D3EFAF2-1A39-2A2E-F82F-D9F9E4EB63F4}"/>
              </a:ext>
            </a:extLst>
          </p:cNvPr>
          <p:cNvSpPr txBox="1"/>
          <p:nvPr/>
        </p:nvSpPr>
        <p:spPr>
          <a:xfrm>
            <a:off x="163988" y="5715000"/>
            <a:ext cx="99257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9F2936">
                    <a:lumMod val="60000"/>
                    <a:lumOff val="40000"/>
                  </a:srgbClr>
                </a:solidFill>
                <a:effectLst/>
                <a:uLnTx/>
                <a:uFillTx/>
                <a:latin typeface="Arial"/>
                <a:ea typeface="+mn-ea"/>
                <a:cs typeface="+mn-cs"/>
              </a:rPr>
              <a:t>(CADD)</a:t>
            </a:r>
          </a:p>
        </p:txBody>
      </p:sp>
      <p:cxnSp>
        <p:nvCxnSpPr>
          <p:cNvPr id="31" name="Straight Arrow Connector 30">
            <a:extLst>
              <a:ext uri="{FF2B5EF4-FFF2-40B4-BE49-F238E27FC236}">
                <a16:creationId xmlns:a16="http://schemas.microsoft.com/office/drawing/2014/main" id="{13413319-A673-008F-828D-0F328756AE55}"/>
              </a:ext>
            </a:extLst>
          </p:cNvPr>
          <p:cNvCxnSpPr/>
          <p:nvPr/>
        </p:nvCxnSpPr>
        <p:spPr>
          <a:xfrm>
            <a:off x="1105272" y="5892213"/>
            <a:ext cx="1021273" cy="0"/>
          </a:xfrm>
          <a:prstGeom prst="straightConnector1">
            <a:avLst/>
          </a:prstGeom>
          <a:ln w="28575">
            <a:solidFill>
              <a:schemeClr val="accent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6799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g3adcede1e95_0_88"/>
          <p:cNvSpPr txBox="1"/>
          <p:nvPr/>
        </p:nvSpPr>
        <p:spPr>
          <a:xfrm>
            <a:off x="-20977" y="10039"/>
            <a:ext cx="9144000" cy="622350"/>
          </a:xfrm>
          <a:prstGeom prst="rect">
            <a:avLst/>
          </a:prstGeom>
          <a:noFill/>
          <a:ln>
            <a:noFill/>
          </a:ln>
        </p:spPr>
        <p:txBody>
          <a:bodyPr spcFirstLastPara="1" wrap="square" lIns="68569" tIns="34275" rIns="68569" bIns="34275" anchor="ctr" anchorCtr="0">
            <a:normAutofit fontScale="85000" lnSpcReduction="10000"/>
          </a:bodyPr>
          <a:lstStyle/>
          <a:p>
            <a:pPr algn="ctr" defTabSz="685800">
              <a:buClr>
                <a:srgbClr val="000000"/>
              </a:buClr>
              <a:buSzPts val="3600"/>
            </a:pPr>
            <a:r>
              <a:rPr lang="en-US" sz="2700" kern="0" cap="small" dirty="0">
                <a:solidFill>
                  <a:srgbClr val="000000"/>
                </a:solidFill>
                <a:latin typeface="Arial"/>
                <a:ea typeface="Arial"/>
                <a:cs typeface="Arial"/>
                <a:sym typeface="Arial"/>
              </a:rPr>
              <a:t>Performance of top models from each team - Classification</a:t>
            </a:r>
            <a:endParaRPr sz="1050" kern="0" dirty="0">
              <a:solidFill>
                <a:srgbClr val="000000"/>
              </a:solidFill>
              <a:latin typeface="Arial"/>
              <a:ea typeface="Arial"/>
              <a:cs typeface="Arial"/>
              <a:sym typeface="Arial"/>
            </a:endParaRPr>
          </a:p>
        </p:txBody>
      </p:sp>
      <p:sp>
        <p:nvSpPr>
          <p:cNvPr id="291" name="Google Shape;291;g3adcede1e95_0_88"/>
          <p:cNvSpPr txBox="1"/>
          <p:nvPr/>
        </p:nvSpPr>
        <p:spPr>
          <a:xfrm>
            <a:off x="149288" y="6248400"/>
            <a:ext cx="8845425" cy="366975"/>
          </a:xfrm>
          <a:prstGeom prst="rect">
            <a:avLst/>
          </a:prstGeom>
          <a:noFill/>
          <a:ln>
            <a:noFill/>
          </a:ln>
        </p:spPr>
        <p:txBody>
          <a:bodyPr spcFirstLastPara="1" wrap="square" lIns="68569" tIns="34275" rIns="68569" bIns="34275" anchor="t" anchorCtr="0">
            <a:noAutofit/>
          </a:bodyPr>
          <a:lstStyle/>
          <a:p>
            <a:pPr marL="171450" indent="-95250" algn="ctr" defTabSz="685800">
              <a:buClr>
                <a:srgbClr val="000000"/>
              </a:buClr>
              <a:buSzPts val="1600"/>
            </a:pPr>
            <a:r>
              <a:rPr lang="en-US" sz="1425" b="1" kern="0">
                <a:solidFill>
                  <a:srgbClr val="000000"/>
                </a:solidFill>
                <a:latin typeface="Arial"/>
                <a:ea typeface="Arial"/>
                <a:cs typeface="Arial"/>
                <a:sym typeface="Arial"/>
              </a:rPr>
              <a:t>Only models with overall AUROC &gt; 0.8 shown here</a:t>
            </a:r>
            <a:endParaRPr sz="1425" b="1" kern="0">
              <a:solidFill>
                <a:srgbClr val="000000"/>
              </a:solidFill>
              <a:latin typeface="Arial"/>
              <a:ea typeface="Arial"/>
              <a:cs typeface="Arial"/>
              <a:sym typeface="Arial"/>
            </a:endParaRPr>
          </a:p>
        </p:txBody>
      </p:sp>
      <p:sp>
        <p:nvSpPr>
          <p:cNvPr id="292" name="Google Shape;292;g3adcede1e95_0_88"/>
          <p:cNvSpPr txBox="1"/>
          <p:nvPr/>
        </p:nvSpPr>
        <p:spPr>
          <a:xfrm>
            <a:off x="7379804" y="6548174"/>
            <a:ext cx="1779075" cy="207719"/>
          </a:xfrm>
          <a:prstGeom prst="rect">
            <a:avLst/>
          </a:prstGeom>
          <a:noFill/>
          <a:ln>
            <a:noFill/>
          </a:ln>
        </p:spPr>
        <p:txBody>
          <a:bodyPr spcFirstLastPara="1" wrap="square" lIns="68569" tIns="34275" rIns="68569" bIns="34275" anchor="t" anchorCtr="0">
            <a:spAutoFit/>
          </a:bodyPr>
          <a:lstStyle/>
          <a:p>
            <a:pPr algn="r" defTabSz="685800">
              <a:buClr>
                <a:srgbClr val="000000"/>
              </a:buClr>
              <a:buSzPts val="1200"/>
            </a:pPr>
            <a:r>
              <a:rPr lang="en-US" sz="900" kern="0">
                <a:solidFill>
                  <a:srgbClr val="000000"/>
                </a:solidFill>
                <a:latin typeface="Arial"/>
                <a:ea typeface="Arial"/>
                <a:cs typeface="Arial"/>
                <a:sym typeface="Arial"/>
              </a:rPr>
              <a:t>Vikas Pejaver</a:t>
            </a:r>
            <a:endParaRPr sz="900" kern="0">
              <a:solidFill>
                <a:srgbClr val="000000"/>
              </a:solidFill>
              <a:latin typeface="Arial"/>
              <a:ea typeface="Arial"/>
              <a:cs typeface="Arial"/>
              <a:sym typeface="Arial"/>
            </a:endParaRPr>
          </a:p>
        </p:txBody>
      </p:sp>
      <p:sp>
        <p:nvSpPr>
          <p:cNvPr id="293" name="Google Shape;293;g3adcede1e95_0_88"/>
          <p:cNvSpPr txBox="1"/>
          <p:nvPr/>
        </p:nvSpPr>
        <p:spPr>
          <a:xfrm>
            <a:off x="3661486" y="6548173"/>
            <a:ext cx="1779075" cy="207719"/>
          </a:xfrm>
          <a:prstGeom prst="rect">
            <a:avLst/>
          </a:prstGeom>
          <a:noFill/>
          <a:ln>
            <a:noFill/>
          </a:ln>
        </p:spPr>
        <p:txBody>
          <a:bodyPr spcFirstLastPara="1" wrap="square" lIns="68569" tIns="34275" rIns="68569" bIns="34275" anchor="t" anchorCtr="0">
            <a:spAutoFit/>
          </a:bodyPr>
          <a:lstStyle/>
          <a:p>
            <a:pPr algn="ctr" defTabSz="685800">
              <a:buClr>
                <a:srgbClr val="000000"/>
              </a:buClr>
              <a:buSzPts val="1200"/>
            </a:pPr>
            <a:r>
              <a:rPr lang="en-US" sz="900" kern="0">
                <a:solidFill>
                  <a:srgbClr val="000000"/>
                </a:solidFill>
                <a:latin typeface="Arial"/>
                <a:ea typeface="Arial"/>
                <a:cs typeface="Arial"/>
                <a:sym typeface="Arial"/>
              </a:rPr>
              <a:t>genomeinterpretation.org</a:t>
            </a:r>
            <a:endParaRPr sz="900" kern="0">
              <a:solidFill>
                <a:srgbClr val="000000"/>
              </a:solidFill>
              <a:latin typeface="Arial"/>
              <a:ea typeface="Arial"/>
              <a:cs typeface="Arial"/>
              <a:sym typeface="Arial"/>
            </a:endParaRPr>
          </a:p>
        </p:txBody>
      </p:sp>
      <p:sp>
        <p:nvSpPr>
          <p:cNvPr id="294" name="Google Shape;294;g3adcede1e95_0_88"/>
          <p:cNvSpPr txBox="1"/>
          <p:nvPr/>
        </p:nvSpPr>
        <p:spPr>
          <a:xfrm>
            <a:off x="0" y="6548175"/>
            <a:ext cx="1274625" cy="207719"/>
          </a:xfrm>
          <a:prstGeom prst="rect">
            <a:avLst/>
          </a:prstGeom>
          <a:noFill/>
          <a:ln>
            <a:noFill/>
          </a:ln>
        </p:spPr>
        <p:txBody>
          <a:bodyPr spcFirstLastPara="1" wrap="square" lIns="68569" tIns="34275" rIns="68569" bIns="34275" anchor="t" anchorCtr="0">
            <a:spAutoFit/>
          </a:bodyPr>
          <a:lstStyle/>
          <a:p>
            <a:pPr defTabSz="685800">
              <a:buClr>
                <a:srgbClr val="000000"/>
              </a:buClr>
              <a:buSzPts val="1200"/>
            </a:pPr>
            <a:r>
              <a:rPr lang="en-US" sz="900" kern="0">
                <a:solidFill>
                  <a:srgbClr val="000000"/>
                </a:solidFill>
                <a:latin typeface="Arial"/>
                <a:ea typeface="Arial"/>
                <a:cs typeface="Arial"/>
                <a:sym typeface="Arial"/>
              </a:rPr>
              <a:t>Created for CAGI7</a:t>
            </a:r>
            <a:endParaRPr sz="900" kern="0">
              <a:solidFill>
                <a:srgbClr val="000000"/>
              </a:solidFill>
              <a:latin typeface="Arial"/>
              <a:ea typeface="Arial"/>
              <a:cs typeface="Arial"/>
              <a:sym typeface="Arial"/>
            </a:endParaRPr>
          </a:p>
        </p:txBody>
      </p:sp>
      <p:graphicFrame>
        <p:nvGraphicFramePr>
          <p:cNvPr id="295" name="Google Shape;295;g3adcede1e95_0_88"/>
          <p:cNvGraphicFramePr/>
          <p:nvPr>
            <p:extLst>
              <p:ext uri="{D42A27DB-BD31-4B8C-83A1-F6EECF244321}">
                <p14:modId xmlns:p14="http://schemas.microsoft.com/office/powerpoint/2010/main" val="2564376236"/>
              </p:ext>
            </p:extLst>
          </p:nvPr>
        </p:nvGraphicFramePr>
        <p:xfrm>
          <a:off x="685800" y="375258"/>
          <a:ext cx="7239000" cy="5796944"/>
        </p:xfrm>
        <a:graphic>
          <a:graphicData uri="http://schemas.openxmlformats.org/drawingml/2006/table">
            <a:tbl>
              <a:tblPr>
                <a:noFill/>
              </a:tblPr>
              <a:tblGrid>
                <a:gridCol w="2658046">
                  <a:extLst>
                    <a:ext uri="{9D8B030D-6E8A-4147-A177-3AD203B41FA5}">
                      <a16:colId xmlns:a16="http://schemas.microsoft.com/office/drawing/2014/main" val="20000"/>
                    </a:ext>
                  </a:extLst>
                </a:gridCol>
                <a:gridCol w="676333">
                  <a:extLst>
                    <a:ext uri="{9D8B030D-6E8A-4147-A177-3AD203B41FA5}">
                      <a16:colId xmlns:a16="http://schemas.microsoft.com/office/drawing/2014/main" val="20001"/>
                    </a:ext>
                  </a:extLst>
                </a:gridCol>
                <a:gridCol w="1512094">
                  <a:extLst>
                    <a:ext uri="{9D8B030D-6E8A-4147-A177-3AD203B41FA5}">
                      <a16:colId xmlns:a16="http://schemas.microsoft.com/office/drawing/2014/main" val="20002"/>
                    </a:ext>
                  </a:extLst>
                </a:gridCol>
                <a:gridCol w="1112576">
                  <a:extLst>
                    <a:ext uri="{9D8B030D-6E8A-4147-A177-3AD203B41FA5}">
                      <a16:colId xmlns:a16="http://schemas.microsoft.com/office/drawing/2014/main" val="20003"/>
                    </a:ext>
                  </a:extLst>
                </a:gridCol>
                <a:gridCol w="1279951">
                  <a:extLst>
                    <a:ext uri="{9D8B030D-6E8A-4147-A177-3AD203B41FA5}">
                      <a16:colId xmlns:a16="http://schemas.microsoft.com/office/drawing/2014/main" val="20004"/>
                    </a:ext>
                  </a:extLst>
                </a:gridCol>
              </a:tblGrid>
              <a:tr h="384943">
                <a:tc rowSpan="2">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Team</a:t>
                      </a:r>
                      <a:endParaRPr sz="1600" b="1" u="none" strike="noStrike" cap="none"/>
                    </a:p>
                  </a:txBody>
                  <a:tcPr marL="116995" marR="116995" marT="58498" marB="58498"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rowSpan="2">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Model</a:t>
                      </a:r>
                      <a:endParaRPr sz="1600" b="1" u="none" strike="noStrike" cap="none"/>
                    </a:p>
                  </a:txBody>
                  <a:tcPr marL="116995" marR="116995" marT="58498" marB="58498"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gridSpan="3">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AUROC</a:t>
                      </a:r>
                      <a:endParaRPr sz="1600" b="1" u="none" strike="noStrike" cap="none"/>
                    </a:p>
                  </a:txBody>
                  <a:tcPr marL="116995" marR="116995" marT="58498" marB="58498"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0018">
                <a:tc vMerge="1">
                  <a:txBody>
                    <a:bodyPr/>
                    <a:lstStyle/>
                    <a:p>
                      <a:endParaRPr lang="en-US"/>
                    </a:p>
                  </a:txBody>
                  <a:tcPr/>
                </a:tc>
                <a:tc vMerge="1">
                  <a:txBody>
                    <a:bodyPr/>
                    <a:lstStyle/>
                    <a:p>
                      <a:endParaRPr lang="en-US"/>
                    </a:p>
                  </a:txBody>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Overall </a:t>
                      </a:r>
                      <a:endParaRPr sz="1600" b="1"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RapGAP </a:t>
                      </a:r>
                      <a:endParaRPr sz="1600" b="1"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b="1" u="none" strike="noStrike" cap="none"/>
                        <a:t>Tuberin </a:t>
                      </a:r>
                      <a:endParaRPr sz="1600" b="1"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1"/>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3BIOBXL</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0.919</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0.913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0.927</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2"/>
                  </a:ext>
                </a:extLst>
              </a:tr>
              <a:tr h="872033">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3billion</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4</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0.900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0.898</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3"/>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PRESCOTT</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0.894</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0.873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0.929</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4"/>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UXFactory</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6</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0.888</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5"/>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CLINTRABI</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dirty="0"/>
                        <a:t>3</a:t>
                      </a:r>
                      <a:endParaRPr sz="1600" u="none" strike="noStrike" cap="none" dirty="0"/>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0.887</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0.858</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0.921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6"/>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Evolutionary Action</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0.871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0.856</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0.897</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7"/>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Evocoders</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0.868</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0.893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dirty="0"/>
                        <a:t>0.894</a:t>
                      </a:r>
                      <a:endParaRPr sz="1600" u="none" strike="noStrike" cap="none" dirty="0"/>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8"/>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VespaG</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0.864</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0.849</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0.902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9"/>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BolognaBiocomputigGroup</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0.902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10"/>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AlphaMissense</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0.821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0.915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extLst>
                  <a:ext uri="{0D108BD9-81ED-4DB2-BD59-A6C34878D82A}">
                    <a16:rowId xmlns:a16="http://schemas.microsoft.com/office/drawing/2014/main" val="10011"/>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INLAB BBI 2025</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5</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0.847</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0.846</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12"/>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YF</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0.844</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0.837</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dirty="0"/>
                        <a:t>0.851</a:t>
                      </a:r>
                      <a:endParaRPr sz="1600" u="none" strike="noStrike" cap="none" dirty="0"/>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13"/>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ThermoMPNN</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0.843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0.859</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0.823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extLst>
                  <a:ext uri="{0D108BD9-81ED-4DB2-BD59-A6C34878D82A}">
                    <a16:rowId xmlns:a16="http://schemas.microsoft.com/office/drawing/2014/main" val="10014"/>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UQ BioSig</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0.820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0.811</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0.830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15"/>
                  </a:ext>
                </a:extLst>
              </a:tr>
              <a:tr h="301425">
                <a:tc>
                  <a:txBody>
                    <a:bodyPr/>
                    <a:lstStyle/>
                    <a:p>
                      <a:pPr marL="0" marR="0" lvl="0" indent="0" algn="l" rtl="0">
                        <a:lnSpc>
                          <a:spcPct val="115000"/>
                        </a:lnSpc>
                        <a:spcBef>
                          <a:spcPts val="0"/>
                        </a:spcBef>
                        <a:spcAft>
                          <a:spcPts val="0"/>
                        </a:spcAft>
                        <a:buClr>
                          <a:srgbClr val="000000"/>
                        </a:buClr>
                        <a:buSzPts val="1500"/>
                        <a:buFont typeface="Arial"/>
                        <a:buNone/>
                      </a:pPr>
                      <a:r>
                        <a:rPr lang="en-US" sz="1600" u="none" strike="noStrike" cap="none"/>
                        <a:t>MutPred2</a:t>
                      </a:r>
                      <a:endParaRPr sz="1600" u="none" strike="noStrike" cap="none"/>
                    </a:p>
                  </a:txBody>
                  <a:tcPr marL="27420" marR="27420" marT="18281" marB="18281"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0.813</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a:t>0.822</a:t>
                      </a:r>
                      <a:endParaRPr sz="1600" u="none" strike="noStrike" cap="none"/>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tc>
                  <a:txBody>
                    <a:bodyPr/>
                    <a:lstStyle/>
                    <a:p>
                      <a:pPr marL="0" marR="0" lvl="0" indent="0" algn="ctr" rtl="0">
                        <a:lnSpc>
                          <a:spcPct val="115000"/>
                        </a:lnSpc>
                        <a:spcBef>
                          <a:spcPts val="0"/>
                        </a:spcBef>
                        <a:spcAft>
                          <a:spcPts val="0"/>
                        </a:spcAft>
                        <a:buClr>
                          <a:srgbClr val="000000"/>
                        </a:buClr>
                        <a:buSzPts val="1500"/>
                        <a:buFont typeface="Arial"/>
                        <a:buNone/>
                      </a:pPr>
                      <a:r>
                        <a:rPr lang="en-US" sz="1600" u="none" strike="noStrike" cap="none" dirty="0"/>
                        <a:t>0.857</a:t>
                      </a:r>
                      <a:endParaRPr sz="1600" u="none" strike="noStrike" cap="none" dirty="0"/>
                    </a:p>
                  </a:txBody>
                  <a:tcPr marL="27420" marR="27420" marT="18281" marB="18281"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CE5CD"/>
                    </a:solidFill>
                  </a:tcPr>
                </a:tc>
                <a:extLst>
                  <a:ext uri="{0D108BD9-81ED-4DB2-BD59-A6C34878D82A}">
                    <a16:rowId xmlns:a16="http://schemas.microsoft.com/office/drawing/2014/main" val="10016"/>
                  </a:ext>
                </a:extLst>
              </a:tr>
            </a:tbl>
          </a:graphicData>
        </a:graphic>
      </p:graphicFrame>
      <p:pic>
        <p:nvPicPr>
          <p:cNvPr id="296" name="Google Shape;296;g3adcede1e95_0_88"/>
          <p:cNvPicPr preferRelativeResize="0"/>
          <p:nvPr/>
        </p:nvPicPr>
        <p:blipFill rotWithShape="1">
          <a:blip r:embed="rId3">
            <a:alphaModFix/>
          </a:blip>
          <a:srcRect l="17404" t="16237" r="14446" b="12764"/>
          <a:stretch/>
        </p:blipFill>
        <p:spPr>
          <a:xfrm>
            <a:off x="8462172" y="1550703"/>
            <a:ext cx="325954" cy="392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8"/>
          <p:cNvSpPr txBox="1">
            <a:spLocks noGrp="1"/>
          </p:cNvSpPr>
          <p:nvPr>
            <p:ph type="title"/>
          </p:nvPr>
        </p:nvSpPr>
        <p:spPr>
          <a:xfrm>
            <a:off x="457200" y="0"/>
            <a:ext cx="8229600" cy="762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Arial"/>
              <a:buNone/>
            </a:pPr>
            <a:r>
              <a:rPr lang="en-US"/>
              <a:t>Top-ranking 30 models</a:t>
            </a:r>
            <a:endParaRPr/>
          </a:p>
        </p:txBody>
      </p:sp>
      <p:sp>
        <p:nvSpPr>
          <p:cNvPr id="177" name="Google Shape;177;p8"/>
          <p:cNvSpPr txBox="1"/>
          <p:nvPr/>
        </p:nvSpPr>
        <p:spPr>
          <a:xfrm>
            <a:off x="342900" y="6248400"/>
            <a:ext cx="2159566"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Created for CAGI</a:t>
            </a:r>
            <a:r>
              <a:rPr kumimoji="0" lang="en-US" sz="1800" b="0" i="0" u="none" strike="noStrike" kern="0" cap="none" spc="0" normalizeH="0" baseline="0" noProof="0">
                <a:ln>
                  <a:noFill/>
                </a:ln>
                <a:solidFill>
                  <a:srgbClr val="7030A0"/>
                </a:solidFill>
                <a:effectLst/>
                <a:uLnTx/>
                <a:uFillTx/>
                <a:latin typeface="Arial"/>
                <a:ea typeface="Arial"/>
                <a:cs typeface="Arial"/>
                <a:sym typeface="Arial"/>
              </a:rPr>
              <a:t> </a:t>
            </a: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7</a:t>
            </a: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78" name="Google Shape;178;p8"/>
          <p:cNvSpPr txBox="1"/>
          <p:nvPr/>
        </p:nvSpPr>
        <p:spPr>
          <a:xfrm>
            <a:off x="7586716" y="6248400"/>
            <a:ext cx="1354584" cy="369332"/>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Arial"/>
                <a:ea typeface="Arial"/>
                <a:cs typeface="Arial"/>
                <a:sym typeface="Arial"/>
              </a:rPr>
              <a:t>Joe Marsh</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79" name="Google Shape;179;p8"/>
          <p:cNvSpPr txBox="1"/>
          <p:nvPr/>
        </p:nvSpPr>
        <p:spPr>
          <a:xfrm>
            <a:off x="3289300" y="6248400"/>
            <a:ext cx="2736850" cy="366713"/>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genomeinterpretation.org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180" name="Google Shape;180;p8" descr="A screenshot of a graph&#10;&#10;AI-generated content may be incorrect."/>
          <p:cNvPicPr preferRelativeResize="0"/>
          <p:nvPr/>
        </p:nvPicPr>
        <p:blipFill rotWithShape="1">
          <a:blip r:embed="rId3">
            <a:alphaModFix/>
          </a:blip>
          <a:srcRect/>
          <a:stretch/>
        </p:blipFill>
        <p:spPr>
          <a:xfrm>
            <a:off x="150339" y="844621"/>
            <a:ext cx="2423989" cy="5321158"/>
          </a:xfrm>
          <a:prstGeom prst="rect">
            <a:avLst/>
          </a:prstGeom>
          <a:noFill/>
          <a:ln>
            <a:noFill/>
          </a:ln>
        </p:spPr>
      </p:pic>
      <p:pic>
        <p:nvPicPr>
          <p:cNvPr id="181" name="Google Shape;181;p8"/>
          <p:cNvPicPr preferRelativeResize="0"/>
          <p:nvPr/>
        </p:nvPicPr>
        <p:blipFill rotWithShape="1">
          <a:blip r:embed="rId4">
            <a:alphaModFix/>
          </a:blip>
          <a:srcRect/>
          <a:stretch/>
        </p:blipFill>
        <p:spPr>
          <a:xfrm>
            <a:off x="2224402" y="844620"/>
            <a:ext cx="2423989" cy="5321158"/>
          </a:xfrm>
          <a:prstGeom prst="rect">
            <a:avLst/>
          </a:prstGeom>
          <a:noFill/>
          <a:ln>
            <a:noFill/>
          </a:ln>
        </p:spPr>
      </p:pic>
      <p:pic>
        <p:nvPicPr>
          <p:cNvPr id="182" name="Google Shape;182;p8" descr="A screenshot of a computer&#10;&#10;AI-generated content may be incorrect."/>
          <p:cNvPicPr preferRelativeResize="0"/>
          <p:nvPr/>
        </p:nvPicPr>
        <p:blipFill rotWithShape="1">
          <a:blip r:embed="rId5">
            <a:alphaModFix/>
          </a:blip>
          <a:srcRect/>
          <a:stretch/>
        </p:blipFill>
        <p:spPr>
          <a:xfrm>
            <a:off x="4427350" y="844621"/>
            <a:ext cx="2423989" cy="5321157"/>
          </a:xfrm>
          <a:prstGeom prst="rect">
            <a:avLst/>
          </a:prstGeom>
          <a:noFill/>
          <a:ln>
            <a:noFill/>
          </a:ln>
        </p:spPr>
      </p:pic>
      <p:pic>
        <p:nvPicPr>
          <p:cNvPr id="183" name="Google Shape;183;p8" descr="A screenshot of a computer&#10;&#10;AI-generated content may be incorrect."/>
          <p:cNvPicPr preferRelativeResize="0"/>
          <p:nvPr/>
        </p:nvPicPr>
        <p:blipFill rotWithShape="1">
          <a:blip r:embed="rId6">
            <a:alphaModFix/>
          </a:blip>
          <a:srcRect/>
          <a:stretch/>
        </p:blipFill>
        <p:spPr>
          <a:xfrm>
            <a:off x="6601102" y="844620"/>
            <a:ext cx="2409338" cy="532115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08F6B6FD-CD7A-8FA7-E1D7-37ED5A40443A}"/>
              </a:ext>
            </a:extLst>
          </p:cNvPr>
          <p:cNvSpPr txBox="1">
            <a:spLocks/>
          </p:cNvSpPr>
          <p:nvPr/>
        </p:nvSpPr>
        <p:spPr>
          <a:xfrm>
            <a:off x="254404" y="999392"/>
            <a:ext cx="11087100" cy="5902568"/>
          </a:xfrm>
          <a:prstGeom prst="rect">
            <a:avLst/>
          </a:prstGeom>
          <a:solidFill>
            <a:schemeClr val="bg1"/>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2.5</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APE [1]</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3.5</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3BIOBXL [1]</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4.8</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Evocoders</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[1]: ESM-2 evolutionary score + SPURS-predicted ∆∆G</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9F2936">
                    <a:lumMod val="60000"/>
                    <a:lumOff val="40000"/>
                  </a:srgbClr>
                </a:solidFill>
                <a:effectLst/>
                <a:uLnTx/>
                <a:uFillTx/>
                <a:latin typeface="Arial" panose="020B0604020202020204" pitchFamily="34" charset="0"/>
                <a:ea typeface="+mn-ea"/>
                <a:cs typeface="Arial" panose="020B0604020202020204" pitchFamily="34" charset="0"/>
              </a:rPr>
              <a:t>7.5</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SaProt</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(recruited): “structure-aware vocabulary” PLM </a:t>
            </a:r>
            <a:r>
              <a:rPr kumimoji="0" lang="en-US"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(Su et al., 2024)</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8.0</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PRESCOTT [1]: ESCOTT_</a:t>
            </a:r>
            <a:r>
              <a:rPr kumimoji="0" lang="en-US" sz="2000" b="0" i="0" u="none" strike="noStrike" kern="1200" cap="none" spc="0" normalizeH="0" baseline="-25000" noProof="0" dirty="0">
                <a:ln>
                  <a:noFill/>
                </a:ln>
                <a:solidFill>
                  <a:prstClr val="white"/>
                </a:solidFill>
                <a:effectLst/>
                <a:uLnTx/>
                <a:uFillTx/>
                <a:latin typeface="Arial" panose="020B0604020202020204" pitchFamily="34" charset="0"/>
                <a:ea typeface="+mn-ea"/>
                <a:cs typeface="Arial" panose="020B0604020202020204" pitchFamily="34" charset="0"/>
              </a:rPr>
              <a:t>RESCALED</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 AIDO Protein-RAG 16B</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12.5</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CLINTRABI [4]: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QAFIsplit</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3.0, REVEL,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BayesDel</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b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popEVE</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AlphaMissense</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and CPT-1 </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0070C0"/>
                </a:solidFill>
                <a:effectLst/>
                <a:uLnTx/>
                <a:uFillTx/>
                <a:latin typeface="Arial" panose="020B0604020202020204" pitchFamily="34" charset="0"/>
                <a:ea typeface="+mn-ea"/>
                <a:cs typeface="Arial" panose="020B0604020202020204" pitchFamily="34" charset="0"/>
              </a:rPr>
              <a:t>19.4</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VespaG</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 One-layer feed-forward network on ESM-2 sequence embeddings, using GEMME’s evolution-based variant effect scores </a:t>
            </a:r>
            <a:r>
              <a:rPr kumimoji="0" lang="en-US" sz="15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(from 39M human proteome SAVs)</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as teacher supervision</a:t>
            </a: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9F2936">
                    <a:lumMod val="60000"/>
                    <a:lumOff val="40000"/>
                  </a:srgbClr>
                </a:solidFill>
                <a:effectLst/>
                <a:uLnTx/>
                <a:uFillTx/>
                <a:latin typeface="Arial" panose="020B0604020202020204" pitchFamily="34" charset="0"/>
                <a:ea typeface="+mn-ea"/>
                <a:cs typeface="Arial" panose="020B0604020202020204" pitchFamily="34" charset="0"/>
              </a:rPr>
              <a:t>21.8</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AlphaMissense</a:t>
            </a: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(recruited)</a:t>
            </a:r>
          </a:p>
        </p:txBody>
      </p:sp>
      <p:sp>
        <p:nvSpPr>
          <p:cNvPr id="4" name="Content Placeholder 3">
            <a:extLst>
              <a:ext uri="{FF2B5EF4-FFF2-40B4-BE49-F238E27FC236}">
                <a16:creationId xmlns:a16="http://schemas.microsoft.com/office/drawing/2014/main" id="{49451F0C-935B-24FF-9694-949018ABD900}"/>
              </a:ext>
            </a:extLst>
          </p:cNvPr>
          <p:cNvSpPr>
            <a:spLocks noGrp="1"/>
          </p:cNvSpPr>
          <p:nvPr>
            <p:ph idx="1"/>
          </p:nvPr>
        </p:nvSpPr>
        <p:spPr>
          <a:xfrm>
            <a:off x="1016404" y="999392"/>
            <a:ext cx="8191500" cy="5902568"/>
          </a:xfrm>
        </p:spPr>
        <p:txBody>
          <a:bodyPr>
            <a:normAutofit/>
          </a:bodyPr>
          <a:lstStyle/>
          <a:p>
            <a:pPr marL="0" indent="0">
              <a:buNone/>
            </a:pPr>
            <a:r>
              <a:rPr lang="en-US" sz="2000" dirty="0"/>
              <a:t>APE [1]</a:t>
            </a:r>
          </a:p>
          <a:p>
            <a:pPr marL="0" indent="0">
              <a:buNone/>
            </a:pPr>
            <a:endParaRPr lang="en-US" sz="1100" dirty="0"/>
          </a:p>
          <a:p>
            <a:pPr marL="0" indent="0">
              <a:buNone/>
            </a:pPr>
            <a:r>
              <a:rPr lang="en-US" sz="2000" dirty="0"/>
              <a:t>3BIOBXL [1]</a:t>
            </a:r>
          </a:p>
          <a:p>
            <a:pPr marL="0" indent="0">
              <a:buNone/>
            </a:pPr>
            <a:endParaRPr lang="en-US" sz="1100" dirty="0"/>
          </a:p>
          <a:p>
            <a:pPr marL="0" indent="0">
              <a:buNone/>
            </a:pPr>
            <a:r>
              <a:rPr lang="en-US" sz="2000" dirty="0" err="1"/>
              <a:t>Evocoders</a:t>
            </a:r>
            <a:r>
              <a:rPr lang="en-US" sz="2000" dirty="0"/>
              <a:t> [1]: ESM-2 evolutionary score + SPURS-predicted ∆∆G</a:t>
            </a:r>
          </a:p>
          <a:p>
            <a:pPr marL="0" indent="0">
              <a:buNone/>
            </a:pPr>
            <a:endParaRPr lang="en-US" sz="1100" dirty="0"/>
          </a:p>
          <a:p>
            <a:pPr marL="0" indent="0">
              <a:buNone/>
            </a:pPr>
            <a:r>
              <a:rPr lang="en-US" sz="2000" dirty="0" err="1"/>
              <a:t>SaProt</a:t>
            </a:r>
            <a:r>
              <a:rPr lang="en-US" sz="2000" dirty="0"/>
              <a:t> (recruited): Structure-aware vocabulary PLM</a:t>
            </a:r>
            <a:endParaRPr lang="en-US" sz="1400" dirty="0"/>
          </a:p>
          <a:p>
            <a:pPr marL="0" indent="0">
              <a:buNone/>
            </a:pPr>
            <a:endParaRPr lang="en-US" sz="1100" dirty="0"/>
          </a:p>
          <a:p>
            <a:pPr marL="0" indent="0">
              <a:buNone/>
            </a:pPr>
            <a:r>
              <a:rPr lang="en-US" sz="2000" dirty="0"/>
              <a:t>PRESCOTT [1]: ESCOTT_</a:t>
            </a:r>
            <a:r>
              <a:rPr lang="en-US" sz="2000" baseline="-25000" dirty="0"/>
              <a:t>RESCALED</a:t>
            </a:r>
            <a:r>
              <a:rPr lang="en-US" sz="2000" dirty="0"/>
              <a:t> + AIDO Protein-RAG 16B</a:t>
            </a:r>
          </a:p>
          <a:p>
            <a:pPr marL="0" indent="0">
              <a:buNone/>
            </a:pPr>
            <a:endParaRPr lang="en-US" sz="1100" dirty="0"/>
          </a:p>
          <a:p>
            <a:pPr marL="0" indent="0">
              <a:buNone/>
            </a:pPr>
            <a:r>
              <a:rPr lang="en-US" sz="2000" dirty="0"/>
              <a:t>CLINTRABI [4]: </a:t>
            </a:r>
            <a:r>
              <a:rPr lang="en-US" sz="2000" dirty="0" err="1"/>
              <a:t>QAFIsplit</a:t>
            </a:r>
            <a:r>
              <a:rPr lang="en-US" sz="2000" dirty="0"/>
              <a:t> 3.0, REVEL, </a:t>
            </a:r>
            <a:r>
              <a:rPr lang="en-US" sz="2000" dirty="0" err="1"/>
              <a:t>BayesDel</a:t>
            </a:r>
            <a:r>
              <a:rPr lang="en-US" sz="2000" dirty="0"/>
              <a:t>, </a:t>
            </a:r>
            <a:br>
              <a:rPr lang="en-US" sz="2000" dirty="0"/>
            </a:br>
            <a:r>
              <a:rPr lang="en-US" sz="2000" dirty="0"/>
              <a:t>		</a:t>
            </a:r>
            <a:r>
              <a:rPr lang="en-US" sz="2000" dirty="0" err="1"/>
              <a:t>popEVE</a:t>
            </a:r>
            <a:r>
              <a:rPr lang="en-US" sz="2000" dirty="0"/>
              <a:t>, </a:t>
            </a:r>
            <a:r>
              <a:rPr lang="en-US" sz="2000" dirty="0" err="1"/>
              <a:t>AlphaMissense</a:t>
            </a:r>
            <a:r>
              <a:rPr lang="en-US" sz="2000" dirty="0"/>
              <a:t>, and CPT-1 </a:t>
            </a:r>
          </a:p>
          <a:p>
            <a:pPr marL="0" indent="0">
              <a:buNone/>
            </a:pPr>
            <a:endParaRPr lang="en-US" sz="1100" dirty="0"/>
          </a:p>
          <a:p>
            <a:pPr marL="0" indent="0">
              <a:buNone/>
            </a:pPr>
            <a:r>
              <a:rPr lang="en-US" sz="2000" dirty="0" err="1"/>
              <a:t>VespaG</a:t>
            </a:r>
            <a:r>
              <a:rPr lang="en-US" sz="2000" dirty="0"/>
              <a:t> [2]: One-layer feed-forward network on ESM-2 sequence embeddings, using GEMME’s evolution-based variant effect scores </a:t>
            </a:r>
            <a:r>
              <a:rPr lang="en-US" sz="1500" dirty="0"/>
              <a:t>(from 39M human proteome SAVs)</a:t>
            </a:r>
            <a:r>
              <a:rPr lang="en-US" sz="2000" dirty="0"/>
              <a:t> as teacher supervision</a:t>
            </a:r>
          </a:p>
          <a:p>
            <a:pPr marL="0" indent="0">
              <a:buNone/>
            </a:pPr>
            <a:endParaRPr lang="en-US" sz="1100" dirty="0"/>
          </a:p>
          <a:p>
            <a:pPr marL="0" indent="0">
              <a:buNone/>
            </a:pPr>
            <a:r>
              <a:rPr lang="en-US" sz="2000" dirty="0" err="1"/>
              <a:t>AlphaMissense</a:t>
            </a:r>
            <a:r>
              <a:rPr lang="en-US" sz="2000" dirty="0"/>
              <a:t> (recruited)</a:t>
            </a:r>
          </a:p>
        </p:txBody>
      </p:sp>
      <p:sp>
        <p:nvSpPr>
          <p:cNvPr id="7" name="Content Placeholder 3">
            <a:extLst>
              <a:ext uri="{FF2B5EF4-FFF2-40B4-BE49-F238E27FC236}">
                <a16:creationId xmlns:a16="http://schemas.microsoft.com/office/drawing/2014/main" id="{6F557D3F-284E-19FB-C2E3-C62A2E17CC7F}"/>
              </a:ext>
            </a:extLst>
          </p:cNvPr>
          <p:cNvSpPr txBox="1">
            <a:spLocks/>
          </p:cNvSpPr>
          <p:nvPr/>
        </p:nvSpPr>
        <p:spPr>
          <a:xfrm>
            <a:off x="-1210211" y="1031632"/>
            <a:ext cx="990600" cy="590256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2.5</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3.5</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4.8</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7.5</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8.0</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12.5</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19.4</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21.2</a:t>
            </a:r>
          </a:p>
          <a:p>
            <a:pPr marL="0" marR="0" lvl="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21.8</a:t>
            </a:r>
          </a:p>
        </p:txBody>
      </p:sp>
      <p:sp>
        <p:nvSpPr>
          <p:cNvPr id="8" name="TextBox 7">
            <a:extLst>
              <a:ext uri="{FF2B5EF4-FFF2-40B4-BE49-F238E27FC236}">
                <a16:creationId xmlns:a16="http://schemas.microsoft.com/office/drawing/2014/main" id="{AD952401-9E49-F3A6-29E2-13E3A0FC1C38}"/>
              </a:ext>
            </a:extLst>
          </p:cNvPr>
          <p:cNvSpPr txBox="1"/>
          <p:nvPr/>
        </p:nvSpPr>
        <p:spPr>
          <a:xfrm>
            <a:off x="21060" y="471739"/>
            <a:ext cx="1042658"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a:ea typeface="+mn-ea"/>
                <a:cs typeface="+mn-cs"/>
              </a:rPr>
              <a:t>Average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a:ea typeface="+mn-ea"/>
                <a:cs typeface="+mn-cs"/>
              </a:rPr>
              <a:t>rank</a:t>
            </a:r>
          </a:p>
        </p:txBody>
      </p:sp>
      <p:pic>
        <p:nvPicPr>
          <p:cNvPr id="9" name="Picture 8" descr="A black text on a white background&#10;&#10;Description automatically generated">
            <a:extLst>
              <a:ext uri="{FF2B5EF4-FFF2-40B4-BE49-F238E27FC236}">
                <a16:creationId xmlns:a16="http://schemas.microsoft.com/office/drawing/2014/main" id="{128E37C8-FE49-A6EF-0A7A-784D3F8E8625}"/>
              </a:ext>
            </a:extLst>
          </p:cNvPr>
          <p:cNvPicPr>
            <a:picLocks noChangeAspect="1"/>
          </p:cNvPicPr>
          <p:nvPr/>
        </p:nvPicPr>
        <p:blipFill>
          <a:blip r:embed="rId3">
            <a:extLst>
              <a:ext uri="{28A0092B-C50C-407E-A947-70E740481C1C}">
                <a14:useLocalDpi xmlns:a14="http://schemas.microsoft.com/office/drawing/2010/main" val="0"/>
              </a:ext>
            </a:extLst>
          </a:blip>
          <a:srcRect l="15725" t="3724" r="16629" b="59217"/>
          <a:stretch/>
        </p:blipFill>
        <p:spPr>
          <a:xfrm>
            <a:off x="2057400" y="1066800"/>
            <a:ext cx="4940006" cy="501161"/>
          </a:xfrm>
          <a:prstGeom prst="rect">
            <a:avLst/>
          </a:prstGeom>
        </p:spPr>
      </p:pic>
      <p:pic>
        <p:nvPicPr>
          <p:cNvPr id="10" name="Picture 9" descr="A text on a white background&#10;&#10;Description automatically generated">
            <a:extLst>
              <a:ext uri="{FF2B5EF4-FFF2-40B4-BE49-F238E27FC236}">
                <a16:creationId xmlns:a16="http://schemas.microsoft.com/office/drawing/2014/main" id="{2034B2C6-9160-9A0F-426F-4A19FEA0928B}"/>
              </a:ext>
            </a:extLst>
          </p:cNvPr>
          <p:cNvPicPr>
            <a:picLocks noChangeAspect="1"/>
          </p:cNvPicPr>
          <p:nvPr/>
        </p:nvPicPr>
        <p:blipFill>
          <a:blip r:embed="rId4">
            <a:extLst>
              <a:ext uri="{28A0092B-C50C-407E-A947-70E740481C1C}">
                <a14:useLocalDpi xmlns:a14="http://schemas.microsoft.com/office/drawing/2010/main" val="0"/>
              </a:ext>
            </a:extLst>
          </a:blip>
          <a:srcRect l="6863" t="23881" r="7842" b="61824"/>
          <a:stretch/>
        </p:blipFill>
        <p:spPr>
          <a:xfrm>
            <a:off x="2590800" y="1600200"/>
            <a:ext cx="5791200" cy="322634"/>
          </a:xfrm>
          <a:prstGeom prst="rect">
            <a:avLst/>
          </a:prstGeom>
        </p:spPr>
      </p:pic>
      <p:grpSp>
        <p:nvGrpSpPr>
          <p:cNvPr id="13" name="Group 12">
            <a:extLst>
              <a:ext uri="{FF2B5EF4-FFF2-40B4-BE49-F238E27FC236}">
                <a16:creationId xmlns:a16="http://schemas.microsoft.com/office/drawing/2014/main" id="{D7DDF4E0-67ED-E4DB-15E9-FF44ACE2D7EA}"/>
              </a:ext>
            </a:extLst>
          </p:cNvPr>
          <p:cNvGrpSpPr/>
          <p:nvPr/>
        </p:nvGrpSpPr>
        <p:grpSpPr>
          <a:xfrm>
            <a:off x="342900" y="6248400"/>
            <a:ext cx="8420100" cy="369332"/>
            <a:chOff x="342900" y="6248400"/>
            <a:chExt cx="8420100" cy="369332"/>
          </a:xfrm>
        </p:grpSpPr>
        <p:sp>
          <p:nvSpPr>
            <p:cNvPr id="14" name="Text Box 6">
              <a:extLst>
                <a:ext uri="{FF2B5EF4-FFF2-40B4-BE49-F238E27FC236}">
                  <a16:creationId xmlns:a16="http://schemas.microsoft.com/office/drawing/2014/main" id="{7361F113-176E-59C2-E8DC-8CFD2479C991}"/>
                </a:ext>
              </a:extLst>
            </p:cNvPr>
            <p:cNvSpPr txBox="1">
              <a:spLocks noChangeArrowheads="1"/>
            </p:cNvSpPr>
            <p:nvPr/>
          </p:nvSpPr>
          <p:spPr bwMode="auto">
            <a:xfrm>
              <a:off x="3429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a:t>
              </a:r>
              <a:r>
                <a:rPr kumimoji="0" lang="en-US" sz="1800" b="0" i="0" u="none" strike="noStrike" kern="100" cap="none" spc="0" normalizeH="0" baseline="0" noProof="0" dirty="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15" name="Text Box 8">
              <a:extLst>
                <a:ext uri="{FF2B5EF4-FFF2-40B4-BE49-F238E27FC236}">
                  <a16:creationId xmlns:a16="http://schemas.microsoft.com/office/drawing/2014/main" id="{49C296E9-EA16-AEC6-5106-D89E72A63B9D}"/>
                </a:ext>
              </a:extLst>
            </p:cNvPr>
            <p:cNvSpPr txBox="1">
              <a:spLocks noChangeArrowheads="1"/>
            </p:cNvSpPr>
            <p:nvPr/>
          </p:nvSpPr>
          <p:spPr bwMode="auto">
            <a:xfrm>
              <a:off x="6449482" y="6248400"/>
              <a:ext cx="231351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Yu-Jen (Jennifer) Lin</a:t>
              </a:r>
            </a:p>
          </p:txBody>
        </p:sp>
        <p:sp>
          <p:nvSpPr>
            <p:cNvPr id="16" name="Text Box 9">
              <a:extLst>
                <a:ext uri="{FF2B5EF4-FFF2-40B4-BE49-F238E27FC236}">
                  <a16:creationId xmlns:a16="http://schemas.microsoft.com/office/drawing/2014/main" id="{9D70E2E6-BE67-9981-43A5-21E62FEB9B0D}"/>
                </a:ext>
              </a:extLst>
            </p:cNvPr>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genomeinterpretation.org</a:t>
              </a:r>
            </a:p>
          </p:txBody>
        </p:sp>
      </p:grpSp>
      <p:sp>
        <p:nvSpPr>
          <p:cNvPr id="19" name="Title 1">
            <a:extLst>
              <a:ext uri="{FF2B5EF4-FFF2-40B4-BE49-F238E27FC236}">
                <a16:creationId xmlns:a16="http://schemas.microsoft.com/office/drawing/2014/main" id="{CCD96F1F-1C4C-16FA-0E04-01D8067D9CA7}"/>
              </a:ext>
            </a:extLst>
          </p:cNvPr>
          <p:cNvSpPr>
            <a:spLocks noGrp="1"/>
          </p:cNvSpPr>
          <p:nvPr>
            <p:ph type="title"/>
          </p:nvPr>
        </p:nvSpPr>
        <p:spPr>
          <a:xfrm>
            <a:off x="457200" y="152400"/>
            <a:ext cx="8593138" cy="762000"/>
          </a:xfrm>
        </p:spPr>
        <p:txBody>
          <a:bodyPr>
            <a:normAutofit fontScale="90000"/>
          </a:bodyPr>
          <a:lstStyle/>
          <a:p>
            <a:r>
              <a:rPr lang="en-US" dirty="0"/>
              <a:t>Top-ranked methods integrate evolutionary, structure, and language-model information</a:t>
            </a:r>
          </a:p>
        </p:txBody>
      </p:sp>
      <p:grpSp>
        <p:nvGrpSpPr>
          <p:cNvPr id="2" name="Group 13">
            <a:extLst>
              <a:ext uri="{FF2B5EF4-FFF2-40B4-BE49-F238E27FC236}">
                <a16:creationId xmlns:a16="http://schemas.microsoft.com/office/drawing/2014/main" id="{FC5DA1A8-137D-2D49-1D21-735E38472CB9}"/>
              </a:ext>
            </a:extLst>
          </p:cNvPr>
          <p:cNvGrpSpPr>
            <a:grpSpLocks/>
          </p:cNvGrpSpPr>
          <p:nvPr/>
        </p:nvGrpSpPr>
        <p:grpSpPr bwMode="auto">
          <a:xfrm>
            <a:off x="8480425" y="93663"/>
            <a:ext cx="692150" cy="639762"/>
            <a:chOff x="5342" y="59"/>
            <a:chExt cx="436" cy="403"/>
          </a:xfrm>
        </p:grpSpPr>
        <p:grpSp>
          <p:nvGrpSpPr>
            <p:cNvPr id="3" name="Group 3">
              <a:extLst>
                <a:ext uri="{FF2B5EF4-FFF2-40B4-BE49-F238E27FC236}">
                  <a16:creationId xmlns:a16="http://schemas.microsoft.com/office/drawing/2014/main" id="{13B170BF-CA51-6010-B7CD-D725128703B1}"/>
                </a:ext>
              </a:extLst>
            </p:cNvPr>
            <p:cNvGrpSpPr>
              <a:grpSpLocks/>
            </p:cNvGrpSpPr>
            <p:nvPr/>
          </p:nvGrpSpPr>
          <p:grpSpPr bwMode="auto">
            <a:xfrm>
              <a:off x="5424" y="59"/>
              <a:ext cx="277" cy="277"/>
              <a:chOff x="5373" y="3933"/>
              <a:chExt cx="387" cy="387"/>
            </a:xfrm>
          </p:grpSpPr>
          <p:sp>
            <p:nvSpPr>
              <p:cNvPr id="6" name="Oval 4">
                <a:extLst>
                  <a:ext uri="{FF2B5EF4-FFF2-40B4-BE49-F238E27FC236}">
                    <a16:creationId xmlns:a16="http://schemas.microsoft.com/office/drawing/2014/main" id="{F8CD26E7-4FCD-620C-0F65-162E226B048A}"/>
                  </a:ext>
                </a:extLst>
              </p:cNvPr>
              <p:cNvSpPr>
                <a:spLocks/>
              </p:cNvSpPr>
              <p:nvPr/>
            </p:nvSpPr>
            <p:spPr bwMode="auto">
              <a:xfrm>
                <a:off x="5373" y="3933"/>
                <a:ext cx="387" cy="387"/>
              </a:xfrm>
              <a:prstGeom prst="ellipse">
                <a:avLst/>
              </a:prstGeom>
              <a:solidFill>
                <a:schemeClr val="bg1"/>
              </a:solidFill>
              <a:ln w="28575">
                <a:solidFill>
                  <a:srgbClr val="FF0200"/>
                </a:solidFill>
                <a:round/>
                <a:headEnd/>
                <a:tailEnd/>
              </a:ln>
            </p:spPr>
            <p:txBody>
              <a:bodyPr lIns="0" tIns="0" rIns="0" bIns="0"/>
              <a:lstStyle>
                <a:lvl1pPr defTabSz="457200">
                  <a:defRPr>
                    <a:solidFill>
                      <a:schemeClr val="tx1"/>
                    </a:solidFill>
                    <a:latin typeface="Arial" pitchFamily="34" charset="0"/>
                  </a:defRPr>
                </a:lvl1pPr>
                <a:lvl2pPr marL="742950" indent="-285750" defTabSz="457200">
                  <a:defRPr>
                    <a:solidFill>
                      <a:schemeClr val="tx1"/>
                    </a:solidFill>
                    <a:latin typeface="Arial" pitchFamily="34" charset="0"/>
                  </a:defRPr>
                </a:lvl2pPr>
                <a:lvl3pPr marL="1143000" indent="-228600" defTabSz="457200">
                  <a:defRPr>
                    <a:solidFill>
                      <a:schemeClr val="tx1"/>
                    </a:solidFill>
                    <a:latin typeface="Arial" pitchFamily="34" charset="0"/>
                  </a:defRPr>
                </a:lvl3pPr>
                <a:lvl4pPr marL="1600200" indent="-228600" defTabSz="457200">
                  <a:defRPr>
                    <a:solidFill>
                      <a:schemeClr val="tx1"/>
                    </a:solidFill>
                    <a:latin typeface="Arial" pitchFamily="34" charset="0"/>
                  </a:defRPr>
                </a:lvl4pPr>
                <a:lvl5pPr marL="2057400" indent="-228600" defTabSz="457200">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itchFamily="34" charset="0"/>
                  <a:ea typeface="MS PGothic" pitchFamily="34" charset="-128"/>
                  <a:cs typeface="+mn-cs"/>
                </a:endParaRPr>
              </a:p>
            </p:txBody>
          </p:sp>
          <p:pic>
            <p:nvPicPr>
              <p:cNvPr id="11" name="Picture 5">
                <a:extLst>
                  <a:ext uri="{FF2B5EF4-FFF2-40B4-BE49-F238E27FC236}">
                    <a16:creationId xmlns:a16="http://schemas.microsoft.com/office/drawing/2014/main" id="{2D1CC716-905D-72F1-2276-DAA6C1A4034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1" y="4005"/>
                <a:ext cx="311"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7" name="Line 6">
                <a:extLst>
                  <a:ext uri="{FF2B5EF4-FFF2-40B4-BE49-F238E27FC236}">
                    <a16:creationId xmlns:a16="http://schemas.microsoft.com/office/drawing/2014/main" id="{A7FFB68E-6785-2B84-1E55-9BCEB7D0D1C0}"/>
                  </a:ext>
                </a:extLst>
              </p:cNvPr>
              <p:cNvSpPr>
                <a:spLocks noChangeShapeType="1"/>
              </p:cNvSpPr>
              <p:nvPr/>
            </p:nvSpPr>
            <p:spPr bwMode="auto">
              <a:xfrm rot="10800000" flipH="1">
                <a:off x="5436" y="3971"/>
                <a:ext cx="267" cy="311"/>
              </a:xfrm>
              <a:prstGeom prst="line">
                <a:avLst/>
              </a:prstGeom>
              <a:noFill/>
              <a:ln w="28575">
                <a:solidFill>
                  <a:srgbClr val="FF02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5" name="Text Box 12">
              <a:extLst>
                <a:ext uri="{FF2B5EF4-FFF2-40B4-BE49-F238E27FC236}">
                  <a16:creationId xmlns:a16="http://schemas.microsoft.com/office/drawing/2014/main" id="{7CB07C30-FD5B-41F5-66C9-0CE3A321E73F}"/>
                </a:ext>
              </a:extLst>
            </p:cNvPr>
            <p:cNvSpPr txBox="1">
              <a:spLocks noChangeArrowheads="1"/>
            </p:cNvSpPr>
            <p:nvPr/>
          </p:nvSpPr>
          <p:spPr bwMode="auto">
            <a:xfrm>
              <a:off x="5342" y="318"/>
              <a:ext cx="436"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900" b="1" i="0" u="none" strike="noStrike" kern="1200" cap="none" spc="0" normalizeH="0" baseline="0" noProof="0" dirty="0">
                  <a:ln>
                    <a:noFill/>
                  </a:ln>
                  <a:solidFill>
                    <a:srgbClr val="FF3300"/>
                  </a:solidFill>
                  <a:effectLst/>
                  <a:uLnTx/>
                  <a:uFillTx/>
                  <a:latin typeface="Arial"/>
                  <a:ea typeface="+mn-ea"/>
                  <a:cs typeface="+mn-cs"/>
                </a:rPr>
                <a:t>No Tweet</a:t>
              </a:r>
            </a:p>
          </p:txBody>
        </p:sp>
      </p:grpSp>
    </p:spTree>
    <p:extLst>
      <p:ext uri="{BB962C8B-B14F-4D97-AF65-F5344CB8AC3E}">
        <p14:creationId xmlns:p14="http://schemas.microsoft.com/office/powerpoint/2010/main" val="815533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257" name="Google Shape;257;p15" descr="A graph of a graph&#10;&#10;AI-generated content may be incorrect."/>
          <p:cNvPicPr preferRelativeResize="0"/>
          <p:nvPr/>
        </p:nvPicPr>
        <p:blipFill rotWithShape="1">
          <a:blip r:embed="rId3">
            <a:alphaModFix/>
          </a:blip>
          <a:srcRect/>
          <a:stretch/>
        </p:blipFill>
        <p:spPr>
          <a:xfrm>
            <a:off x="1315993" y="1273401"/>
            <a:ext cx="6670930" cy="4405331"/>
          </a:xfrm>
          <a:prstGeom prst="rect">
            <a:avLst/>
          </a:prstGeom>
          <a:noFill/>
          <a:ln>
            <a:noFill/>
          </a:ln>
        </p:spPr>
      </p:pic>
      <p:sp>
        <p:nvSpPr>
          <p:cNvPr id="258" name="Google Shape;258;p15"/>
          <p:cNvSpPr txBox="1"/>
          <p:nvPr/>
        </p:nvSpPr>
        <p:spPr>
          <a:xfrm>
            <a:off x="3688882" y="4274491"/>
            <a:ext cx="1549591" cy="3000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Hydrolase domain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9" name="Google Shape;259;p15"/>
          <p:cNvSpPr txBox="1"/>
          <p:nvPr/>
        </p:nvSpPr>
        <p:spPr>
          <a:xfrm>
            <a:off x="6344253" y="4274491"/>
            <a:ext cx="1156663" cy="3000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PLAT domain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0" name="Google Shape;260;p15"/>
          <p:cNvSpPr txBox="1"/>
          <p:nvPr/>
        </p:nvSpPr>
        <p:spPr>
          <a:xfrm>
            <a:off x="498674" y="4849328"/>
            <a:ext cx="1520096" cy="3000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APO C-II interface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261" name="Google Shape;261;p15"/>
          <p:cNvCxnSpPr/>
          <p:nvPr/>
        </p:nvCxnSpPr>
        <p:spPr>
          <a:xfrm rot="10800000" flipH="1">
            <a:off x="1958126" y="4732924"/>
            <a:ext cx="1205564" cy="360947"/>
          </a:xfrm>
          <a:prstGeom prst="straightConnector1">
            <a:avLst/>
          </a:prstGeom>
          <a:noFill/>
          <a:ln w="12700" cap="flat" cmpd="sng">
            <a:solidFill>
              <a:schemeClr val="dk1"/>
            </a:solidFill>
            <a:prstDash val="solid"/>
            <a:miter lim="800000"/>
            <a:headEnd type="none" w="sm" len="sm"/>
            <a:tailEnd type="triangle" w="med" len="med"/>
          </a:ln>
        </p:spPr>
      </p:cxnSp>
      <p:sp>
        <p:nvSpPr>
          <p:cNvPr id="262" name="Google Shape;262;p15"/>
          <p:cNvSpPr txBox="1"/>
          <p:nvPr/>
        </p:nvSpPr>
        <p:spPr>
          <a:xfrm>
            <a:off x="7810901" y="3932521"/>
            <a:ext cx="1572162" cy="3000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GPIHBP1 interface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263" name="Google Shape;263;p15"/>
          <p:cNvCxnSpPr/>
          <p:nvPr/>
        </p:nvCxnSpPr>
        <p:spPr>
          <a:xfrm flipH="1">
            <a:off x="7637647" y="4209521"/>
            <a:ext cx="441119" cy="341970"/>
          </a:xfrm>
          <a:prstGeom prst="straightConnector1">
            <a:avLst/>
          </a:prstGeom>
          <a:noFill/>
          <a:ln w="12700" cap="flat" cmpd="sng">
            <a:solidFill>
              <a:schemeClr val="dk1"/>
            </a:solidFill>
            <a:prstDash val="solid"/>
            <a:miter lim="800000"/>
            <a:headEnd type="none" w="sm" len="sm"/>
            <a:tailEnd type="triangle" w="med" len="med"/>
          </a:ln>
        </p:spPr>
      </p:cxnSp>
      <p:sp>
        <p:nvSpPr>
          <p:cNvPr id="264" name="Google Shape;264;p15"/>
          <p:cNvSpPr txBox="1"/>
          <p:nvPr/>
        </p:nvSpPr>
        <p:spPr>
          <a:xfrm>
            <a:off x="3550204" y="5676596"/>
            <a:ext cx="1233992" cy="3000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Catalytic triad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265" name="Google Shape;265;p15"/>
          <p:cNvCxnSpPr/>
          <p:nvPr/>
        </p:nvCxnSpPr>
        <p:spPr>
          <a:xfrm rot="10800000">
            <a:off x="4109702" y="5064092"/>
            <a:ext cx="65429" cy="630716"/>
          </a:xfrm>
          <a:prstGeom prst="straightConnector1">
            <a:avLst/>
          </a:prstGeom>
          <a:noFill/>
          <a:ln w="12700" cap="flat" cmpd="sng">
            <a:solidFill>
              <a:schemeClr val="dk1"/>
            </a:solidFill>
            <a:prstDash val="solid"/>
            <a:miter lim="800000"/>
            <a:headEnd type="none" w="sm" len="sm"/>
            <a:tailEnd type="triangle" w="med" len="med"/>
          </a:ln>
        </p:spPr>
      </p:cxnSp>
      <p:cxnSp>
        <p:nvCxnSpPr>
          <p:cNvPr id="266" name="Google Shape;266;p15"/>
          <p:cNvCxnSpPr/>
          <p:nvPr/>
        </p:nvCxnSpPr>
        <p:spPr>
          <a:xfrm rot="10800000" flipH="1">
            <a:off x="4175131" y="5070525"/>
            <a:ext cx="201036" cy="624282"/>
          </a:xfrm>
          <a:prstGeom prst="straightConnector1">
            <a:avLst/>
          </a:prstGeom>
          <a:noFill/>
          <a:ln w="12700" cap="flat" cmpd="sng">
            <a:solidFill>
              <a:schemeClr val="dk1"/>
            </a:solidFill>
            <a:prstDash val="solid"/>
            <a:miter lim="800000"/>
            <a:headEnd type="none" w="sm" len="sm"/>
            <a:tailEnd type="triangle" w="med" len="med"/>
          </a:ln>
        </p:spPr>
      </p:cxnSp>
      <p:cxnSp>
        <p:nvCxnSpPr>
          <p:cNvPr id="267" name="Google Shape;267;p15"/>
          <p:cNvCxnSpPr/>
          <p:nvPr/>
        </p:nvCxnSpPr>
        <p:spPr>
          <a:xfrm rot="10800000" flipH="1">
            <a:off x="4203438" y="5070525"/>
            <a:ext cx="1159622" cy="624282"/>
          </a:xfrm>
          <a:prstGeom prst="straightConnector1">
            <a:avLst/>
          </a:prstGeom>
          <a:noFill/>
          <a:ln w="12700" cap="flat" cmpd="sng">
            <a:solidFill>
              <a:schemeClr val="dk1"/>
            </a:solidFill>
            <a:prstDash val="solid"/>
            <a:miter lim="800000"/>
            <a:headEnd type="none" w="sm" len="sm"/>
            <a:tailEnd type="triangle" w="med" len="med"/>
          </a:ln>
        </p:spPr>
      </p:cxnSp>
      <p:sp>
        <p:nvSpPr>
          <p:cNvPr id="268" name="Google Shape;268;p15"/>
          <p:cNvSpPr txBox="1"/>
          <p:nvPr/>
        </p:nvSpPr>
        <p:spPr>
          <a:xfrm>
            <a:off x="457200" y="161364"/>
            <a:ext cx="8229600" cy="762000"/>
          </a:xfrm>
          <a:prstGeom prst="rect">
            <a:avLst/>
          </a:prstGeom>
          <a:noFill/>
          <a:ln>
            <a:noFill/>
          </a:ln>
        </p:spPr>
        <p:txBody>
          <a:bodyPr spcFirstLastPara="1" wrap="square" lIns="91425" tIns="45700" rIns="91425" bIns="45700" anchor="t" anchorCtr="0">
            <a:normAutofit fontScale="90000"/>
          </a:bodyPr>
          <a:lstStyle/>
          <a:p>
            <a:pPr marL="0" marR="0" lvl="0" indent="0" algn="l" defTabSz="914400" rtl="0" eaLnBrk="1" fontAlgn="auto" latinLnBrk="0" hangingPunct="1">
              <a:lnSpc>
                <a:spcPct val="90000"/>
              </a:lnSpc>
              <a:spcBef>
                <a:spcPts val="0"/>
              </a:spcBef>
              <a:spcAft>
                <a:spcPts val="0"/>
              </a:spcAft>
              <a:buClr>
                <a:srgbClr val="000000"/>
              </a:buClr>
              <a:buSzPct val="100000"/>
              <a:buFont typeface="Play"/>
              <a:buNone/>
              <a:tabLst/>
              <a:defRPr/>
            </a:pPr>
            <a:r>
              <a:rPr kumimoji="0" lang="en-US" sz="4400" b="0" i="0" u="none" strike="noStrike" kern="0" cap="none" spc="0" normalizeH="0" baseline="0" noProof="0">
                <a:ln>
                  <a:noFill/>
                </a:ln>
                <a:solidFill>
                  <a:srgbClr val="000000"/>
                </a:solidFill>
                <a:effectLst/>
                <a:uLnTx/>
                <a:uFillTx/>
                <a:latin typeface="Play"/>
                <a:ea typeface="Play"/>
                <a:cs typeface="Play"/>
                <a:sym typeface="Play"/>
              </a:rPr>
              <a:t>MAVE vs predictor (dis)agreement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9" name="Google Shape;269;p15"/>
          <p:cNvSpPr txBox="1"/>
          <p:nvPr/>
        </p:nvSpPr>
        <p:spPr>
          <a:xfrm>
            <a:off x="342900" y="6248400"/>
            <a:ext cx="2159566"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Created for CAGI</a:t>
            </a:r>
            <a:r>
              <a:rPr kumimoji="0" lang="en-US" sz="1800" b="0" i="0" u="none" strike="noStrike" kern="0" cap="none" spc="0" normalizeH="0" baseline="0" noProof="0">
                <a:ln>
                  <a:noFill/>
                </a:ln>
                <a:solidFill>
                  <a:srgbClr val="7030A0"/>
                </a:solidFill>
                <a:effectLst/>
                <a:uLnTx/>
                <a:uFillTx/>
                <a:latin typeface="Arial"/>
                <a:ea typeface="Arial"/>
                <a:cs typeface="Arial"/>
                <a:sym typeface="Arial"/>
              </a:rPr>
              <a:t> </a:t>
            </a: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7</a:t>
            </a: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70" name="Google Shape;270;p15"/>
          <p:cNvSpPr txBox="1"/>
          <p:nvPr/>
        </p:nvSpPr>
        <p:spPr>
          <a:xfrm>
            <a:off x="7586716" y="6248400"/>
            <a:ext cx="1176284" cy="369332"/>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Joe Marsh</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1" name="Google Shape;271;p15"/>
          <p:cNvSpPr txBox="1"/>
          <p:nvPr/>
        </p:nvSpPr>
        <p:spPr>
          <a:xfrm>
            <a:off x="3289300" y="6248400"/>
            <a:ext cx="2736850" cy="366713"/>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genomeinterpretation.org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272" name="Google Shape;272;p15"/>
          <p:cNvCxnSpPr/>
          <p:nvPr/>
        </p:nvCxnSpPr>
        <p:spPr>
          <a:xfrm flipH="1">
            <a:off x="6997560" y="2870791"/>
            <a:ext cx="1081206" cy="299541"/>
          </a:xfrm>
          <a:prstGeom prst="straightConnector1">
            <a:avLst/>
          </a:prstGeom>
          <a:noFill/>
          <a:ln w="12700" cap="flat" cmpd="sng">
            <a:solidFill>
              <a:schemeClr val="dk1"/>
            </a:solidFill>
            <a:prstDash val="solid"/>
            <a:miter lim="800000"/>
            <a:headEnd type="none" w="sm" len="sm"/>
            <a:tailEnd type="triangle" w="med" len="med"/>
          </a:ln>
        </p:spPr>
      </p:cxnSp>
      <p:sp>
        <p:nvSpPr>
          <p:cNvPr id="273" name="Google Shape;273;p15"/>
          <p:cNvSpPr txBox="1"/>
          <p:nvPr/>
        </p:nvSpPr>
        <p:spPr>
          <a:xfrm>
            <a:off x="8078766" y="2720479"/>
            <a:ext cx="944732" cy="5047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000000"/>
                </a:solidFill>
                <a:effectLst/>
                <a:uLnTx/>
                <a:uFillTx/>
                <a:latin typeface="Arial"/>
                <a:ea typeface="Arial"/>
                <a:cs typeface="Arial"/>
                <a:sym typeface="Arial"/>
              </a:rPr>
              <a:t>Antibody binding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6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6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6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6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6"/>
          <p:cNvSpPr txBox="1">
            <a:spLocks noGrp="1"/>
          </p:cNvSpPr>
          <p:nvPr>
            <p:ph type="title"/>
          </p:nvPr>
        </p:nvSpPr>
        <p:spPr>
          <a:xfrm>
            <a:off x="457200" y="0"/>
            <a:ext cx="8229600" cy="762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Arial"/>
              <a:buNone/>
            </a:pPr>
            <a:r>
              <a:rPr lang="en-US"/>
              <a:t>Stop gain and synonymous variants</a:t>
            </a:r>
            <a:endParaRPr/>
          </a:p>
        </p:txBody>
      </p:sp>
      <p:sp>
        <p:nvSpPr>
          <p:cNvPr id="156" name="Google Shape;156;p6"/>
          <p:cNvSpPr txBox="1"/>
          <p:nvPr/>
        </p:nvSpPr>
        <p:spPr>
          <a:xfrm>
            <a:off x="342900" y="6248400"/>
            <a:ext cx="2159566"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Created for CAGI</a:t>
            </a:r>
            <a:r>
              <a:rPr kumimoji="0" lang="en-US" sz="1800" b="0" i="0" u="none" strike="noStrike" kern="0" cap="none" spc="0" normalizeH="0" baseline="0" noProof="0">
                <a:ln>
                  <a:noFill/>
                </a:ln>
                <a:solidFill>
                  <a:srgbClr val="7030A0"/>
                </a:solidFill>
                <a:effectLst/>
                <a:uLnTx/>
                <a:uFillTx/>
                <a:latin typeface="Arial"/>
                <a:ea typeface="Arial"/>
                <a:cs typeface="Arial"/>
                <a:sym typeface="Arial"/>
              </a:rPr>
              <a:t> </a:t>
            </a: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7</a:t>
            </a: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57" name="Google Shape;157;p6"/>
          <p:cNvSpPr txBox="1"/>
          <p:nvPr/>
        </p:nvSpPr>
        <p:spPr>
          <a:xfrm>
            <a:off x="7586716" y="6248400"/>
            <a:ext cx="1176284" cy="369332"/>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Joe Marsh</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8" name="Google Shape;158;p6"/>
          <p:cNvSpPr txBox="1"/>
          <p:nvPr/>
        </p:nvSpPr>
        <p:spPr>
          <a:xfrm>
            <a:off x="3289300" y="6248400"/>
            <a:ext cx="2736850" cy="366713"/>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genomeinterpretation.org</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59" name="Google Shape;159;p6"/>
          <p:cNvSpPr txBox="1"/>
          <p:nvPr/>
        </p:nvSpPr>
        <p:spPr>
          <a:xfrm>
            <a:off x="342900" y="1049720"/>
            <a:ext cx="3202993" cy="120032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Strategies:</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Don’t provide a value.</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Provide a single value for all</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1" i="0" u="none" strike="noStrike" kern="0" cap="none" spc="0" normalizeH="0" baseline="0" noProof="0">
                <a:ln>
                  <a:noFill/>
                </a:ln>
                <a:solidFill>
                  <a:srgbClr val="000000"/>
                </a:solidFill>
                <a:effectLst/>
                <a:uLnTx/>
                <a:uFillTx/>
                <a:latin typeface="Arial"/>
                <a:ea typeface="Arial"/>
                <a:cs typeface="Arial"/>
                <a:sym typeface="Arial"/>
              </a:rPr>
              <a:t>Provide a dynamic value</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0" name="Google Shape;160;p6"/>
          <p:cNvSpPr txBox="1"/>
          <p:nvPr/>
        </p:nvSpPr>
        <p:spPr>
          <a:xfrm>
            <a:off x="457200" y="2994349"/>
            <a:ext cx="4379495" cy="23083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Only 7 models produced dynamic predictions for synonymous variants.</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None of which were significantly correlated with the LPL MAVE data after multiple testing correction.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1" u="none" strike="noStrike" kern="0" cap="none" spc="0" normalizeH="0" baseline="0" noProof="0">
                <a:ln>
                  <a:noFill/>
                </a:ln>
                <a:solidFill>
                  <a:srgbClr val="000000"/>
                </a:solidFill>
                <a:effectLst/>
                <a:uLnTx/>
                <a:uFillTx/>
                <a:latin typeface="Arial"/>
                <a:ea typeface="Arial"/>
                <a:cs typeface="Arial"/>
                <a:sym typeface="Arial"/>
              </a:rPr>
              <a:t>(Not surprising, given that nucleotide sequences weren’t provided)</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61" name="Google Shape;161;p6"/>
          <p:cNvSpPr txBox="1"/>
          <p:nvPr/>
        </p:nvSpPr>
        <p:spPr>
          <a:xfrm>
            <a:off x="4455364" y="1139510"/>
            <a:ext cx="4774132" cy="147732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30 models provided dynamic stop gain predictions, of which 6 were significantly correlated with the MAVE data after multiple testing correction.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graphicFrame>
        <p:nvGraphicFramePr>
          <p:cNvPr id="162" name="Google Shape;162;p6"/>
          <p:cNvGraphicFramePr/>
          <p:nvPr/>
        </p:nvGraphicFramePr>
        <p:xfrm>
          <a:off x="4455364" y="2521026"/>
          <a:ext cx="4573700" cy="1651030"/>
        </p:xfrm>
        <a:graphic>
          <a:graphicData uri="http://schemas.openxmlformats.org/drawingml/2006/table">
            <a:tbl>
              <a:tblPr firstRow="1" bandRow="1">
                <a:noFill/>
              </a:tblPr>
              <a:tblGrid>
                <a:gridCol w="1721150">
                  <a:extLst>
                    <a:ext uri="{9D8B030D-6E8A-4147-A177-3AD203B41FA5}">
                      <a16:colId xmlns:a16="http://schemas.microsoft.com/office/drawing/2014/main" val="20000"/>
                    </a:ext>
                  </a:extLst>
                </a:gridCol>
                <a:gridCol w="1530650">
                  <a:extLst>
                    <a:ext uri="{9D8B030D-6E8A-4147-A177-3AD203B41FA5}">
                      <a16:colId xmlns:a16="http://schemas.microsoft.com/office/drawing/2014/main" val="20001"/>
                    </a:ext>
                  </a:extLst>
                </a:gridCol>
                <a:gridCol w="1321900">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r>
                        <a:rPr lang="en-US" sz="1800"/>
                        <a:t>Model</a:t>
                      </a:r>
                      <a:endParaRPr/>
                    </a:p>
                  </a:txBody>
                  <a:tcPr marL="91450" marR="91450" marT="45725" marB="45725"/>
                </a:tc>
                <a:tc>
                  <a:txBody>
                    <a:bodyPr/>
                    <a:lstStyle/>
                    <a:p>
                      <a:pPr marL="0" marR="0" lvl="0" indent="0" algn="l" rtl="0">
                        <a:spcBef>
                          <a:spcPts val="0"/>
                        </a:spcBef>
                        <a:spcAft>
                          <a:spcPts val="0"/>
                        </a:spcAft>
                        <a:buNone/>
                      </a:pPr>
                      <a:r>
                        <a:rPr lang="en-US" sz="1800"/>
                        <a:t>Spearman’s Correlation</a:t>
                      </a:r>
                      <a:endParaRPr/>
                    </a:p>
                  </a:txBody>
                  <a:tcPr marL="91450" marR="91450" marT="45725" marB="45725"/>
                </a:tc>
                <a:tc>
                  <a:txBody>
                    <a:bodyPr/>
                    <a:lstStyle/>
                    <a:p>
                      <a:pPr marL="0" marR="0" lvl="0" indent="0" algn="l" rtl="0">
                        <a:spcBef>
                          <a:spcPts val="0"/>
                        </a:spcBef>
                        <a:spcAft>
                          <a:spcPts val="0"/>
                        </a:spcAft>
                        <a:buNone/>
                      </a:pPr>
                      <a:r>
                        <a:rPr lang="en-US" sz="1800"/>
                        <a:t>Pval Adj</a:t>
                      </a:r>
                      <a:endParaRPr sz="1800"/>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US" sz="1800"/>
                        <a:t>3billion_6</a:t>
                      </a:r>
                      <a:endParaRPr/>
                    </a:p>
                  </a:txBody>
                  <a:tcPr marL="91450" marR="91450" marT="45725" marB="45725"/>
                </a:tc>
                <a:tc>
                  <a:txBody>
                    <a:bodyPr/>
                    <a:lstStyle/>
                    <a:p>
                      <a:pPr marL="0" marR="0" lvl="0" indent="0" algn="l" rtl="0">
                        <a:spcBef>
                          <a:spcPts val="0"/>
                        </a:spcBef>
                        <a:spcAft>
                          <a:spcPts val="0"/>
                        </a:spcAft>
                        <a:buNone/>
                      </a:pPr>
                      <a:r>
                        <a:rPr lang="en-US" sz="1800"/>
                        <a:t>0.208</a:t>
                      </a:r>
                      <a:endParaRPr/>
                    </a:p>
                  </a:txBody>
                  <a:tcPr marL="91450" marR="91450" marT="45725" marB="45725"/>
                </a:tc>
                <a:tc>
                  <a:txBody>
                    <a:bodyPr/>
                    <a:lstStyle/>
                    <a:p>
                      <a:pPr marL="0" marR="0" lvl="0" indent="0" algn="l" rtl="0">
                        <a:spcBef>
                          <a:spcPts val="0"/>
                        </a:spcBef>
                        <a:spcAft>
                          <a:spcPts val="0"/>
                        </a:spcAft>
                        <a:buNone/>
                      </a:pPr>
                      <a:r>
                        <a:rPr lang="en-US" sz="1800"/>
                        <a:t>3.05E-4</a:t>
                      </a:r>
                      <a:endParaRPr/>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US" sz="1800"/>
                        <a:t>3BIOBXL_1 - _6</a:t>
                      </a:r>
                      <a:endParaRPr/>
                    </a:p>
                  </a:txBody>
                  <a:tcPr marL="91450" marR="91450" marT="45725" marB="45725"/>
                </a:tc>
                <a:tc>
                  <a:txBody>
                    <a:bodyPr/>
                    <a:lstStyle/>
                    <a:p>
                      <a:pPr marL="0" marR="0" lvl="0" indent="0" algn="l" rtl="0">
                        <a:spcBef>
                          <a:spcPts val="0"/>
                        </a:spcBef>
                        <a:spcAft>
                          <a:spcPts val="0"/>
                        </a:spcAft>
                        <a:buNone/>
                      </a:pPr>
                      <a:r>
                        <a:rPr lang="en-US" sz="1800"/>
                        <a:t>0.182</a:t>
                      </a:r>
                      <a:endParaRPr/>
                    </a:p>
                  </a:txBody>
                  <a:tcPr marL="91450" marR="91450" marT="45725" marB="45725"/>
                </a:tc>
                <a:tc>
                  <a:txBody>
                    <a:bodyPr/>
                    <a:lstStyle/>
                    <a:p>
                      <a:pPr marL="0" marR="0" lvl="0" indent="0" algn="l" rtl="0">
                        <a:spcBef>
                          <a:spcPts val="0"/>
                        </a:spcBef>
                        <a:spcAft>
                          <a:spcPts val="0"/>
                        </a:spcAft>
                        <a:buNone/>
                      </a:pPr>
                      <a:r>
                        <a:rPr lang="en-US" sz="1800"/>
                        <a:t>3.56E-3</a:t>
                      </a:r>
                      <a:endParaRPr/>
                    </a:p>
                  </a:txBody>
                  <a:tcPr marL="91450" marR="91450" marT="45725" marB="45725"/>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1">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1">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C31D7-C7DC-05C8-9817-2CD49996F571}"/>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5200C723-350D-4F1F-9C9A-7F77ABF82387}"/>
              </a:ext>
            </a:extLst>
          </p:cNvPr>
          <p:cNvSpPr txBox="1"/>
          <p:nvPr/>
        </p:nvSpPr>
        <p:spPr>
          <a:xfrm>
            <a:off x="6561235" y="4565868"/>
            <a:ext cx="121335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N=4500</a:t>
            </a:r>
          </a:p>
        </p:txBody>
      </p:sp>
      <p:sp>
        <p:nvSpPr>
          <p:cNvPr id="14" name="TextBox 13">
            <a:extLst>
              <a:ext uri="{FF2B5EF4-FFF2-40B4-BE49-F238E27FC236}">
                <a16:creationId xmlns:a16="http://schemas.microsoft.com/office/drawing/2014/main" id="{74408A3C-9572-4B12-9FBD-7B6FB5713AA8}"/>
              </a:ext>
            </a:extLst>
          </p:cNvPr>
          <p:cNvSpPr txBox="1"/>
          <p:nvPr/>
        </p:nvSpPr>
        <p:spPr>
          <a:xfrm>
            <a:off x="2096813" y="4565868"/>
            <a:ext cx="121335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N=5904</a:t>
            </a:r>
          </a:p>
        </p:txBody>
      </p:sp>
      <p:pic>
        <p:nvPicPr>
          <p:cNvPr id="4" name="Picture 3" descr="A graph of different colored lines&#10;&#10;AI-generated content may be incorrect.">
            <a:extLst>
              <a:ext uri="{FF2B5EF4-FFF2-40B4-BE49-F238E27FC236}">
                <a16:creationId xmlns:a16="http://schemas.microsoft.com/office/drawing/2014/main" id="{929EA130-EF02-B9A6-C949-707D42B78B3C}"/>
              </a:ext>
            </a:extLst>
          </p:cNvPr>
          <p:cNvPicPr>
            <a:picLocks noChangeAspect="1"/>
          </p:cNvPicPr>
          <p:nvPr/>
        </p:nvPicPr>
        <p:blipFill>
          <a:blip r:embed="rId3"/>
          <a:stretch>
            <a:fillRect/>
          </a:stretch>
        </p:blipFill>
        <p:spPr>
          <a:xfrm>
            <a:off x="2193" y="990600"/>
            <a:ext cx="4507476" cy="3602162"/>
          </a:xfrm>
          <a:prstGeom prst="rect">
            <a:avLst/>
          </a:prstGeom>
        </p:spPr>
      </p:pic>
      <p:pic>
        <p:nvPicPr>
          <p:cNvPr id="8" name="Picture 7" descr="A graph of different colored lines&#10;&#10;AI-generated content may be incorrect.">
            <a:extLst>
              <a:ext uri="{FF2B5EF4-FFF2-40B4-BE49-F238E27FC236}">
                <a16:creationId xmlns:a16="http://schemas.microsoft.com/office/drawing/2014/main" id="{D7191451-098B-3E0D-7898-A0B74BDA2AE7}"/>
              </a:ext>
            </a:extLst>
          </p:cNvPr>
          <p:cNvPicPr>
            <a:picLocks noChangeAspect="1"/>
          </p:cNvPicPr>
          <p:nvPr/>
        </p:nvPicPr>
        <p:blipFill>
          <a:blip r:embed="rId4"/>
          <a:stretch>
            <a:fillRect/>
          </a:stretch>
        </p:blipFill>
        <p:spPr>
          <a:xfrm>
            <a:off x="4493734" y="1005883"/>
            <a:ext cx="4600838" cy="3586879"/>
          </a:xfrm>
          <a:prstGeom prst="rect">
            <a:avLst/>
          </a:prstGeom>
        </p:spPr>
      </p:pic>
      <p:sp>
        <p:nvSpPr>
          <p:cNvPr id="16" name="Text Box 6">
            <a:extLst>
              <a:ext uri="{FF2B5EF4-FFF2-40B4-BE49-F238E27FC236}">
                <a16:creationId xmlns:a16="http://schemas.microsoft.com/office/drawing/2014/main" id="{761563C7-813B-1E88-7198-010965539F58}"/>
              </a:ext>
            </a:extLst>
          </p:cNvPr>
          <p:cNvSpPr txBox="1">
            <a:spLocks noChangeArrowheads="1"/>
          </p:cNvSpPr>
          <p:nvPr/>
        </p:nvSpPr>
        <p:spPr bwMode="auto">
          <a:xfrm>
            <a:off x="158399" y="6412468"/>
            <a:ext cx="17171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a:ea typeface="+mn-ea"/>
                <a:cs typeface="+mn-cs"/>
              </a:rPr>
              <a:t>Created for CAGI</a:t>
            </a:r>
            <a:r>
              <a:rPr kumimoji="0" lang="en-US" sz="1400" b="0" i="0" u="none" strike="noStrike" kern="100" cap="none" spc="0" normalizeH="0" baseline="0" noProof="0" dirty="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kumimoji="0" lang="en-US" sz="14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17" name="Text Box 8">
            <a:extLst>
              <a:ext uri="{FF2B5EF4-FFF2-40B4-BE49-F238E27FC236}">
                <a16:creationId xmlns:a16="http://schemas.microsoft.com/office/drawing/2014/main" id="{C9F07B1C-B4A9-72BC-778F-B46423808B7E}"/>
              </a:ext>
            </a:extLst>
          </p:cNvPr>
          <p:cNvSpPr txBox="1">
            <a:spLocks noChangeArrowheads="1"/>
          </p:cNvSpPr>
          <p:nvPr/>
        </p:nvSpPr>
        <p:spPr bwMode="auto">
          <a:xfrm>
            <a:off x="7670501" y="6407342"/>
            <a:ext cx="122982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a:ea typeface="+mn-ea"/>
                <a:cs typeface="+mn-cs"/>
              </a:rPr>
              <a:t>Michael Beer</a:t>
            </a:r>
          </a:p>
        </p:txBody>
      </p:sp>
      <p:sp>
        <p:nvSpPr>
          <p:cNvPr id="18" name="Text Box 9">
            <a:extLst>
              <a:ext uri="{FF2B5EF4-FFF2-40B4-BE49-F238E27FC236}">
                <a16:creationId xmlns:a16="http://schemas.microsoft.com/office/drawing/2014/main" id="{613B8140-5845-215E-81DB-2E41C56C7574}"/>
              </a:ext>
            </a:extLst>
          </p:cNvPr>
          <p:cNvSpPr txBox="1">
            <a:spLocks noChangeArrowheads="1"/>
          </p:cNvSpPr>
          <p:nvPr/>
        </p:nvSpPr>
        <p:spPr bwMode="auto">
          <a:xfrm>
            <a:off x="3523294" y="6406032"/>
            <a:ext cx="218200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400" b="0" i="0" u="none" strike="noStrike" kern="1200" cap="none" spc="0" normalizeH="0" baseline="0" noProof="0" dirty="0">
                <a:ln>
                  <a:noFill/>
                </a:ln>
                <a:solidFill>
                  <a:prstClr val="black"/>
                </a:solidFill>
                <a:effectLst/>
                <a:uLnTx/>
                <a:uFillTx/>
                <a:latin typeface="Arial"/>
                <a:ea typeface="+mn-ea"/>
                <a:cs typeface="+mn-cs"/>
              </a:rPr>
              <a:t>genomeinterpretation.org</a:t>
            </a:r>
          </a:p>
        </p:txBody>
      </p:sp>
      <p:sp>
        <p:nvSpPr>
          <p:cNvPr id="19" name="Rectangle 18">
            <a:extLst>
              <a:ext uri="{FF2B5EF4-FFF2-40B4-BE49-F238E27FC236}">
                <a16:creationId xmlns:a16="http://schemas.microsoft.com/office/drawing/2014/main" id="{ABC5E4EC-ED03-97D7-A2C0-352B88DF10FA}"/>
              </a:ext>
            </a:extLst>
          </p:cNvPr>
          <p:cNvSpPr/>
          <p:nvPr/>
        </p:nvSpPr>
        <p:spPr>
          <a:xfrm>
            <a:off x="1" y="0"/>
            <a:ext cx="9143999" cy="404948"/>
          </a:xfrm>
          <a:prstGeom prst="rect">
            <a:avLst/>
          </a:prstGeom>
          <a:solidFill>
            <a:schemeClr val="accent3">
              <a:lumMod val="20000"/>
              <a:lumOff val="80000"/>
            </a:schemeClr>
          </a:solidFill>
          <a:ln>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875" b="0" i="0" u="none" strike="noStrike" kern="1200" cap="none" spc="0" normalizeH="0" baseline="0" noProof="0" dirty="0">
                <a:ln>
                  <a:noFill/>
                </a:ln>
                <a:solidFill>
                  <a:prstClr val="black"/>
                </a:solidFill>
                <a:effectLst/>
                <a:uLnTx/>
                <a:uFillTx/>
                <a:latin typeface="Aptos" panose="02110004020202020204"/>
                <a:ea typeface="+mn-ea"/>
                <a:cs typeface="+mn-cs"/>
              </a:rPr>
              <a:t>Variant Effect Predictions Significantly Outperform Benchmark Methods</a:t>
            </a:r>
          </a:p>
        </p:txBody>
      </p:sp>
      <p:sp>
        <p:nvSpPr>
          <p:cNvPr id="2" name="TextBox 1">
            <a:extLst>
              <a:ext uri="{FF2B5EF4-FFF2-40B4-BE49-F238E27FC236}">
                <a16:creationId xmlns:a16="http://schemas.microsoft.com/office/drawing/2014/main" id="{9007C20F-0422-4291-86C5-4011F4CC431D}"/>
              </a:ext>
            </a:extLst>
          </p:cNvPr>
          <p:cNvSpPr txBox="1"/>
          <p:nvPr/>
        </p:nvSpPr>
        <p:spPr>
          <a:xfrm>
            <a:off x="304800" y="540260"/>
            <a:ext cx="6248400" cy="37414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a:ea typeface="+mn-ea"/>
                <a:cs typeface="+mn-cs"/>
              </a:rPr>
              <a:t>3 of 5 models outperform best benchmarks</a:t>
            </a:r>
          </a:p>
        </p:txBody>
      </p:sp>
      <p:sp>
        <p:nvSpPr>
          <p:cNvPr id="3" name="TextBox 2">
            <a:extLst>
              <a:ext uri="{FF2B5EF4-FFF2-40B4-BE49-F238E27FC236}">
                <a16:creationId xmlns:a16="http://schemas.microsoft.com/office/drawing/2014/main" id="{F4491C6F-E3CA-47D6-B308-4ED93F8A5EA9}"/>
              </a:ext>
            </a:extLst>
          </p:cNvPr>
          <p:cNvSpPr txBox="1"/>
          <p:nvPr/>
        </p:nvSpPr>
        <p:spPr>
          <a:xfrm>
            <a:off x="113686" y="4964668"/>
            <a:ext cx="9563714" cy="132343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Benchmark ML models (</a:t>
            </a:r>
            <a:r>
              <a:rPr kumimoji="0" lang="en-US" sz="1600" b="0" i="0" u="none" strike="noStrike" kern="1200" cap="none" spc="0" normalizeH="0" baseline="0" noProof="0" dirty="0" err="1">
                <a:ln>
                  <a:noFill/>
                </a:ln>
                <a:solidFill>
                  <a:prstClr val="black"/>
                </a:solidFill>
                <a:effectLst/>
                <a:uLnTx/>
                <a:uFillTx/>
                <a:latin typeface="Arial"/>
                <a:ea typeface="+mn-ea"/>
                <a:cs typeface="+mn-cs"/>
              </a:rPr>
              <a:t>DeepSEA</a:t>
            </a:r>
            <a:r>
              <a:rPr kumimoji="0" lang="en-US" sz="1600" b="0" i="0" u="none" strike="noStrike" kern="1200" cap="none" spc="0" normalizeH="0" baseline="0" noProof="0" dirty="0">
                <a:ln>
                  <a:noFill/>
                </a:ln>
                <a:solidFill>
                  <a:prstClr val="black"/>
                </a:solidFill>
                <a:effectLst/>
                <a:uLnTx/>
                <a:uFillTx/>
                <a:latin typeface="Arial"/>
                <a:ea typeface="+mn-ea"/>
                <a:cs typeface="+mn-cs"/>
              </a:rPr>
              <a:t>, gkm-SVM) trained on P300, DHS, ATAC outperform CADD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Performance comparable to CAGI 5, but these are common (much weaker) variants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Are we learning new biology or learning the assay?</a:t>
            </a:r>
          </a:p>
        </p:txBody>
      </p:sp>
    </p:spTree>
    <p:extLst>
      <p:ext uri="{BB962C8B-B14F-4D97-AF65-F5344CB8AC3E}">
        <p14:creationId xmlns:p14="http://schemas.microsoft.com/office/powerpoint/2010/main" val="3611958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B57DF-0C89-1F94-0F2E-47D280187D7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8451AD9-182A-F4E5-17B1-6FCF9EFD00FF}"/>
              </a:ext>
            </a:extLst>
          </p:cNvPr>
          <p:cNvSpPr>
            <a:spLocks noGrp="1"/>
          </p:cNvSpPr>
          <p:nvPr>
            <p:ph type="title"/>
          </p:nvPr>
        </p:nvSpPr>
        <p:spPr/>
        <p:txBody>
          <a:bodyPr>
            <a:normAutofit/>
          </a:bodyPr>
          <a:lstStyle/>
          <a:p>
            <a:r>
              <a:rPr lang="en-US">
                <a:latin typeface="Georgia"/>
              </a:rPr>
              <a:t>Predicting activating mutations is challenging</a:t>
            </a:r>
          </a:p>
        </p:txBody>
      </p:sp>
      <p:sp>
        <p:nvSpPr>
          <p:cNvPr id="5" name="Content Placeholder 4">
            <a:extLst>
              <a:ext uri="{FF2B5EF4-FFF2-40B4-BE49-F238E27FC236}">
                <a16:creationId xmlns:a16="http://schemas.microsoft.com/office/drawing/2014/main" id="{2A919511-9B7B-D9EB-E05A-12633AF5DC42}"/>
              </a:ext>
            </a:extLst>
          </p:cNvPr>
          <p:cNvSpPr>
            <a:spLocks noGrp="1"/>
          </p:cNvSpPr>
          <p:nvPr>
            <p:ph idx="4294967295"/>
          </p:nvPr>
        </p:nvSpPr>
        <p:spPr>
          <a:xfrm>
            <a:off x="320040" y="1905001"/>
            <a:ext cx="5085080" cy="3813969"/>
          </a:xfrm>
        </p:spPr>
        <p:txBody>
          <a:bodyPr vert="horz" lIns="0" tIns="45720" rIns="0" bIns="45720" rtlCol="0" anchor="t">
            <a:normAutofit/>
          </a:bodyPr>
          <a:lstStyle/>
          <a:p>
            <a:r>
              <a:rPr lang="en-US" dirty="0"/>
              <a:t>Activation depends on dynamic kinase regulation</a:t>
            </a:r>
          </a:p>
          <a:p>
            <a:r>
              <a:rPr lang="en-US" dirty="0"/>
              <a:t>Homologous positions behave differently across FGFR family members</a:t>
            </a:r>
          </a:p>
          <a:p>
            <a:r>
              <a:rPr lang="en-US" dirty="0"/>
              <a:t>Many activating mutations occur </a:t>
            </a:r>
            <a:r>
              <a:rPr lang="en-US" i="1" dirty="0"/>
              <a:t>outside</a:t>
            </a:r>
            <a:r>
              <a:rPr lang="en-US" dirty="0"/>
              <a:t> the ATP-binding site </a:t>
            </a:r>
          </a:p>
          <a:p>
            <a:r>
              <a:rPr lang="en-US" dirty="0">
                <a:latin typeface="Calibri Light"/>
                <a:ea typeface="Calibri Light"/>
                <a:cs typeface="Calibri Light"/>
              </a:rPr>
              <a:t>Sparse ground-truth for model training</a:t>
            </a:r>
          </a:p>
          <a:p>
            <a:pPr lvl="1"/>
            <a:r>
              <a:rPr lang="en-US" dirty="0"/>
              <a:t>&lt;2% of possible FGFR kinase-domain variants have experimental activation data</a:t>
            </a:r>
          </a:p>
          <a:p>
            <a:endParaRPr lang="en-US" dirty="0"/>
          </a:p>
          <a:p>
            <a:pPr lvl="1"/>
            <a:endParaRPr lang="en-US" dirty="0"/>
          </a:p>
          <a:p>
            <a:endParaRPr lang="en-US" dirty="0"/>
          </a:p>
        </p:txBody>
      </p:sp>
      <p:sp>
        <p:nvSpPr>
          <p:cNvPr id="2" name="Slide Number Placeholder 1">
            <a:extLst>
              <a:ext uri="{FF2B5EF4-FFF2-40B4-BE49-F238E27FC236}">
                <a16:creationId xmlns:a16="http://schemas.microsoft.com/office/drawing/2014/main" id="{A97A9641-5568-BE87-B85E-AB958569A5A7}"/>
              </a:ext>
            </a:extLst>
          </p:cNvPr>
          <p:cNvSpPr>
            <a:spLocks noGrp="1"/>
          </p:cNvSpPr>
          <p:nvPr>
            <p:ph type="sldNum" sz="quarter" idx="12"/>
          </p:nvPr>
        </p:nvSpPr>
        <p:spPr/>
        <p:txBody>
          <a:bodyPr/>
          <a:lstStyle/>
          <a:p>
            <a:pPr defTabSz="457200"/>
            <a:fld id="{177CE274-8713-884F-B04F-B6B90AF41963}" type="slidenum">
              <a:rPr lang="en-US">
                <a:solidFill>
                  <a:srgbClr val="2E2C28"/>
                </a:solidFill>
                <a:latin typeface="Calibri" panose="020F0502020204030204"/>
              </a:rPr>
              <a:pPr defTabSz="457200"/>
              <a:t>9</a:t>
            </a:fld>
            <a:endParaRPr lang="en-US">
              <a:solidFill>
                <a:srgbClr val="2E2C28"/>
              </a:solidFill>
              <a:latin typeface="Calibri" panose="020F0502020204030204"/>
            </a:endParaRPr>
          </a:p>
        </p:txBody>
      </p:sp>
      <p:pic>
        <p:nvPicPr>
          <p:cNvPr id="1028" name="Picture 4">
            <a:extLst>
              <a:ext uri="{FF2B5EF4-FFF2-40B4-BE49-F238E27FC236}">
                <a16:creationId xmlns:a16="http://schemas.microsoft.com/office/drawing/2014/main" id="{B86C5384-0072-B309-5922-118899867D2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571" r="19983"/>
          <a:stretch>
            <a:fillRect/>
          </a:stretch>
        </p:blipFill>
        <p:spPr bwMode="auto">
          <a:xfrm>
            <a:off x="7091681" y="1620220"/>
            <a:ext cx="1918323" cy="232297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CB53EA1-5A80-199F-BC5A-99BC2B2F96A3}"/>
              </a:ext>
            </a:extLst>
          </p:cNvPr>
          <p:cNvSpPr txBox="1"/>
          <p:nvPr/>
        </p:nvSpPr>
        <p:spPr>
          <a:xfrm>
            <a:off x="5857240" y="1905001"/>
            <a:ext cx="996950" cy="830997"/>
          </a:xfrm>
          <a:prstGeom prst="rect">
            <a:avLst/>
          </a:prstGeom>
          <a:noFill/>
        </p:spPr>
        <p:txBody>
          <a:bodyPr wrap="square" lIns="91440" tIns="45720" rIns="91440" bIns="45720" anchor="t">
            <a:spAutoFit/>
          </a:bodyPr>
          <a:lstStyle/>
          <a:p>
            <a:pPr defTabSz="457200"/>
            <a:r>
              <a:rPr lang="en-US" sz="1600" b="1">
                <a:solidFill>
                  <a:srgbClr val="FF5900"/>
                </a:solidFill>
                <a:latin typeface="Arial"/>
                <a:cs typeface="Arial"/>
              </a:rPr>
              <a:t>ATP binding site </a:t>
            </a:r>
            <a:endParaRPr lang="en-US" sz="1600">
              <a:solidFill>
                <a:srgbClr val="8C1515"/>
              </a:solidFill>
              <a:latin typeface="Arial"/>
              <a:cs typeface="Arial"/>
            </a:endParaRPr>
          </a:p>
        </p:txBody>
      </p:sp>
      <p:cxnSp>
        <p:nvCxnSpPr>
          <p:cNvPr id="10" name="Straight Connector 9">
            <a:extLst>
              <a:ext uri="{FF2B5EF4-FFF2-40B4-BE49-F238E27FC236}">
                <a16:creationId xmlns:a16="http://schemas.microsoft.com/office/drawing/2014/main" id="{B71EA2E1-2279-861B-37FB-EC871CFF8E48}"/>
              </a:ext>
            </a:extLst>
          </p:cNvPr>
          <p:cNvCxnSpPr>
            <a:cxnSpLocks/>
          </p:cNvCxnSpPr>
          <p:nvPr/>
        </p:nvCxnSpPr>
        <p:spPr>
          <a:xfrm>
            <a:off x="6639561" y="2075180"/>
            <a:ext cx="1229481" cy="0"/>
          </a:xfrm>
          <a:prstGeom prst="line">
            <a:avLst/>
          </a:prstGeom>
          <a:ln w="22225">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010D6AE-7BB5-D047-F9B7-7B7A8ED92831}"/>
              </a:ext>
            </a:extLst>
          </p:cNvPr>
          <p:cNvCxnSpPr>
            <a:cxnSpLocks/>
          </p:cNvCxnSpPr>
          <p:nvPr/>
        </p:nvCxnSpPr>
        <p:spPr>
          <a:xfrm>
            <a:off x="6639561" y="2075180"/>
            <a:ext cx="1229481" cy="411002"/>
          </a:xfrm>
          <a:prstGeom prst="line">
            <a:avLst/>
          </a:prstGeom>
          <a:ln w="22225">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1030" name="Picture 6">
            <a:extLst>
              <a:ext uri="{FF2B5EF4-FFF2-40B4-BE49-F238E27FC236}">
                <a16:creationId xmlns:a16="http://schemas.microsoft.com/office/drawing/2014/main" id="{4FF18E22-BD3F-CC76-EBA3-D106A1C7EBC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852" r="6172"/>
          <a:stretch>
            <a:fillRect/>
          </a:stretch>
        </p:blipFill>
        <p:spPr bwMode="auto">
          <a:xfrm>
            <a:off x="7005200" y="3943190"/>
            <a:ext cx="2004803" cy="1701300"/>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890DCB8E-914D-3E8B-CA18-F54542769F5C}"/>
              </a:ext>
            </a:extLst>
          </p:cNvPr>
          <p:cNvSpPr txBox="1"/>
          <p:nvPr/>
        </p:nvSpPr>
        <p:spPr>
          <a:xfrm>
            <a:off x="5714878" y="4188508"/>
            <a:ext cx="1290320" cy="830997"/>
          </a:xfrm>
          <a:prstGeom prst="rect">
            <a:avLst/>
          </a:prstGeom>
          <a:noFill/>
        </p:spPr>
        <p:txBody>
          <a:bodyPr wrap="square">
            <a:spAutoFit/>
          </a:bodyPr>
          <a:lstStyle/>
          <a:p>
            <a:pPr defTabSz="457200"/>
            <a:r>
              <a:rPr lang="en-US" sz="1600" b="1">
                <a:solidFill>
                  <a:srgbClr val="FEC51D"/>
                </a:solidFill>
                <a:latin typeface="Arial" panose="020B0604020202020204" pitchFamily="34" charset="0"/>
              </a:rPr>
              <a:t>Activating mutation examples</a:t>
            </a:r>
            <a:endParaRPr lang="en-US" sz="1600">
              <a:solidFill>
                <a:srgbClr val="FEC51D"/>
              </a:solidFill>
              <a:latin typeface="Calibri" panose="020F0502020204030204"/>
            </a:endParaRPr>
          </a:p>
        </p:txBody>
      </p:sp>
      <p:cxnSp>
        <p:nvCxnSpPr>
          <p:cNvPr id="37" name="Straight Connector 36">
            <a:extLst>
              <a:ext uri="{FF2B5EF4-FFF2-40B4-BE49-F238E27FC236}">
                <a16:creationId xmlns:a16="http://schemas.microsoft.com/office/drawing/2014/main" id="{D9AB66A1-5B75-3C35-4424-7A790A400CE4}"/>
              </a:ext>
            </a:extLst>
          </p:cNvPr>
          <p:cNvCxnSpPr>
            <a:cxnSpLocks/>
          </p:cNvCxnSpPr>
          <p:nvPr/>
        </p:nvCxnSpPr>
        <p:spPr>
          <a:xfrm>
            <a:off x="7005198" y="4422140"/>
            <a:ext cx="1153282" cy="101600"/>
          </a:xfrm>
          <a:prstGeom prst="line">
            <a:avLst/>
          </a:prstGeom>
          <a:ln w="222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407FA5F-FD18-6D4B-D8F4-CDFB1C2DB2BF}"/>
              </a:ext>
            </a:extLst>
          </p:cNvPr>
          <p:cNvCxnSpPr>
            <a:cxnSpLocks/>
          </p:cNvCxnSpPr>
          <p:nvPr/>
        </p:nvCxnSpPr>
        <p:spPr>
          <a:xfrm>
            <a:off x="7010840" y="4422141"/>
            <a:ext cx="1346322" cy="681481"/>
          </a:xfrm>
          <a:prstGeom prst="line">
            <a:avLst/>
          </a:prstGeom>
          <a:ln w="222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51D9DD4-BCE3-62AB-2469-024AE1ED2E8E}"/>
              </a:ext>
            </a:extLst>
          </p:cNvPr>
          <p:cNvCxnSpPr>
            <a:cxnSpLocks/>
          </p:cNvCxnSpPr>
          <p:nvPr/>
        </p:nvCxnSpPr>
        <p:spPr>
          <a:xfrm>
            <a:off x="7005198" y="4422140"/>
            <a:ext cx="411603" cy="387012"/>
          </a:xfrm>
          <a:prstGeom prst="line">
            <a:avLst/>
          </a:prstGeom>
          <a:ln w="22225">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Text Box 6">
            <a:extLst>
              <a:ext uri="{FF2B5EF4-FFF2-40B4-BE49-F238E27FC236}">
                <a16:creationId xmlns:a16="http://schemas.microsoft.com/office/drawing/2014/main" id="{9CB469F5-4CAA-23A2-48C0-EE655D79AEEC}"/>
              </a:ext>
            </a:extLst>
          </p:cNvPr>
          <p:cNvSpPr txBox="1">
            <a:spLocks noChangeArrowheads="1"/>
          </p:cNvSpPr>
          <p:nvPr/>
        </p:nvSpPr>
        <p:spPr bwMode="auto">
          <a:xfrm>
            <a:off x="2573151" y="5907834"/>
            <a:ext cx="15537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457200"/>
            <a:r>
              <a:rPr lang="en-US" altLang="en-US" sz="1400" dirty="0">
                <a:solidFill>
                  <a:srgbClr val="8C1515"/>
                </a:solidFill>
                <a:latin typeface="Calibri" panose="020F0502020204030204"/>
              </a:rPr>
              <a:t>Created for CAGI</a:t>
            </a:r>
            <a:r>
              <a:rPr lang="en-US" sz="1400" kern="100" dirty="0">
                <a:solidFill>
                  <a:srgbClr val="7030A0"/>
                </a:solidFill>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1400" kern="100" dirty="0">
                <a:solidFill>
                  <a:srgbClr val="8C1515"/>
                </a:solidFill>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sz="1400" kern="100" dirty="0">
              <a:solidFill>
                <a:srgbClr val="8C1515"/>
              </a:solidFill>
              <a:latin typeface="Arial" panose="020B0604020202020204" pitchFamily="34" charset="0"/>
              <a:ea typeface="Calibri" panose="020F0502020204030204" pitchFamily="34" charset="0"/>
              <a:cs typeface="Times New Roman" panose="02020603050405020304" pitchFamily="18" charset="0"/>
            </a:endParaRPr>
          </a:p>
        </p:txBody>
      </p:sp>
      <p:sp>
        <p:nvSpPr>
          <p:cNvPr id="9" name="Text Box 9">
            <a:extLst>
              <a:ext uri="{FF2B5EF4-FFF2-40B4-BE49-F238E27FC236}">
                <a16:creationId xmlns:a16="http://schemas.microsoft.com/office/drawing/2014/main" id="{21787242-499C-9948-AC21-2BA685B69F28}"/>
              </a:ext>
            </a:extLst>
          </p:cNvPr>
          <p:cNvSpPr txBox="1">
            <a:spLocks noChangeArrowheads="1"/>
          </p:cNvSpPr>
          <p:nvPr/>
        </p:nvSpPr>
        <p:spPr bwMode="auto">
          <a:xfrm>
            <a:off x="4372394" y="5907834"/>
            <a:ext cx="208877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457200"/>
            <a:r>
              <a:rPr lang="en-US" altLang="en-US" sz="1400" dirty="0">
                <a:solidFill>
                  <a:srgbClr val="8C1515"/>
                </a:solidFill>
                <a:latin typeface="Calibri" panose="020F0502020204030204"/>
              </a:rPr>
              <a:t>genomeinterpretation.org</a:t>
            </a:r>
          </a:p>
        </p:txBody>
      </p:sp>
      <p:sp>
        <p:nvSpPr>
          <p:cNvPr id="11" name="Text Box 9">
            <a:extLst>
              <a:ext uri="{FF2B5EF4-FFF2-40B4-BE49-F238E27FC236}">
                <a16:creationId xmlns:a16="http://schemas.microsoft.com/office/drawing/2014/main" id="{89594143-BC65-742B-9F64-5E73E39830C3}"/>
              </a:ext>
            </a:extLst>
          </p:cNvPr>
          <p:cNvSpPr txBox="1">
            <a:spLocks noChangeArrowheads="1"/>
          </p:cNvSpPr>
          <p:nvPr/>
        </p:nvSpPr>
        <p:spPr bwMode="auto">
          <a:xfrm>
            <a:off x="6615938" y="5907834"/>
            <a:ext cx="71526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457200"/>
            <a:r>
              <a:rPr lang="en-US" altLang="en-US" sz="1400" dirty="0">
                <a:solidFill>
                  <a:srgbClr val="8C1515"/>
                </a:solidFill>
                <a:latin typeface="Calibri" panose="020F0502020204030204"/>
              </a:rPr>
              <a:t>Altman</a:t>
            </a:r>
          </a:p>
        </p:txBody>
      </p:sp>
    </p:spTree>
    <p:extLst>
      <p:ext uri="{BB962C8B-B14F-4D97-AF65-F5344CB8AC3E}">
        <p14:creationId xmlns:p14="http://schemas.microsoft.com/office/powerpoint/2010/main" val="197800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3">
          <a:extLst>
            <a:ext uri="{FF2B5EF4-FFF2-40B4-BE49-F238E27FC236}">
              <a16:creationId xmlns:a16="http://schemas.microsoft.com/office/drawing/2014/main" id="{6083F2EE-6201-8DBA-C9CA-3D7641056ADE}"/>
            </a:ext>
          </a:extLst>
        </p:cNvPr>
        <p:cNvGrpSpPr/>
        <p:nvPr/>
      </p:nvGrpSpPr>
      <p:grpSpPr>
        <a:xfrm>
          <a:off x="0" y="0"/>
          <a:ext cx="0" cy="0"/>
          <a:chOff x="0" y="0"/>
          <a:chExt cx="0" cy="0"/>
        </a:xfrm>
      </p:grpSpPr>
      <p:sp>
        <p:nvSpPr>
          <p:cNvPr id="154" name="Google Shape;154;p3">
            <a:extLst>
              <a:ext uri="{FF2B5EF4-FFF2-40B4-BE49-F238E27FC236}">
                <a16:creationId xmlns:a16="http://schemas.microsoft.com/office/drawing/2014/main" id="{7955FA1B-A542-F7F8-E84E-68693246C35E}"/>
              </a:ext>
            </a:extLst>
          </p:cNvPr>
          <p:cNvSpPr txBox="1"/>
          <p:nvPr/>
        </p:nvSpPr>
        <p:spPr>
          <a:xfrm>
            <a:off x="0" y="857250"/>
            <a:ext cx="9144000" cy="622420"/>
          </a:xfrm>
          <a:prstGeom prst="rect">
            <a:avLst/>
          </a:prstGeom>
          <a:noFill/>
          <a:ln>
            <a:noFill/>
          </a:ln>
        </p:spPr>
        <p:txBody>
          <a:bodyPr spcFirstLastPara="1" wrap="square" lIns="68569" tIns="34275" rIns="68569" bIns="34275" anchor="ctr" anchorCtr="0">
            <a:normAutofit/>
          </a:bodyPr>
          <a:lstStyle/>
          <a:p>
            <a:pPr algn="ctr" defTabSz="685800">
              <a:buClr>
                <a:srgbClr val="000000"/>
              </a:buClr>
              <a:buSzPts val="3600"/>
            </a:pPr>
            <a:r>
              <a:rPr lang="en-US" sz="2700" kern="0" cap="small" dirty="0">
                <a:solidFill>
                  <a:srgbClr val="000000"/>
                </a:solidFill>
                <a:latin typeface="Arial"/>
                <a:ea typeface="Arial"/>
                <a:cs typeface="Arial"/>
                <a:sym typeface="Arial"/>
              </a:rPr>
              <a:t>Annotate All Challenges</a:t>
            </a:r>
            <a:endParaRPr sz="1050" kern="0" dirty="0">
              <a:solidFill>
                <a:srgbClr val="000000"/>
              </a:solidFill>
              <a:latin typeface="Arial"/>
              <a:cs typeface="Arial"/>
              <a:sym typeface="Arial"/>
            </a:endParaRPr>
          </a:p>
        </p:txBody>
      </p:sp>
      <p:pic>
        <p:nvPicPr>
          <p:cNvPr id="6" name="Picture 5">
            <a:extLst>
              <a:ext uri="{FF2B5EF4-FFF2-40B4-BE49-F238E27FC236}">
                <a16:creationId xmlns:a16="http://schemas.microsoft.com/office/drawing/2014/main" id="{A9820071-890F-955A-9E1D-DB71346A9CAB}"/>
              </a:ext>
            </a:extLst>
          </p:cNvPr>
          <p:cNvPicPr>
            <a:picLocks noChangeAspect="1"/>
          </p:cNvPicPr>
          <p:nvPr/>
        </p:nvPicPr>
        <p:blipFill>
          <a:blip r:embed="rId3"/>
          <a:srcRect t="78249"/>
          <a:stretch>
            <a:fillRect/>
          </a:stretch>
        </p:blipFill>
        <p:spPr>
          <a:xfrm>
            <a:off x="1345914" y="3336681"/>
            <a:ext cx="6604936" cy="874081"/>
          </a:xfrm>
          <a:prstGeom prst="rect">
            <a:avLst/>
          </a:prstGeom>
        </p:spPr>
      </p:pic>
      <p:sp>
        <p:nvSpPr>
          <p:cNvPr id="8" name="TextBox 7">
            <a:extLst>
              <a:ext uri="{FF2B5EF4-FFF2-40B4-BE49-F238E27FC236}">
                <a16:creationId xmlns:a16="http://schemas.microsoft.com/office/drawing/2014/main" id="{C75FA744-3D0A-90C3-C1B0-B45FC604313F}"/>
              </a:ext>
            </a:extLst>
          </p:cNvPr>
          <p:cNvSpPr txBox="1"/>
          <p:nvPr/>
        </p:nvSpPr>
        <p:spPr>
          <a:xfrm>
            <a:off x="1293162" y="2764137"/>
            <a:ext cx="1230406"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May 2021</a:t>
            </a:r>
          </a:p>
        </p:txBody>
      </p:sp>
      <p:sp>
        <p:nvSpPr>
          <p:cNvPr id="10" name="TextBox 9">
            <a:extLst>
              <a:ext uri="{FF2B5EF4-FFF2-40B4-BE49-F238E27FC236}">
                <a16:creationId xmlns:a16="http://schemas.microsoft.com/office/drawing/2014/main" id="{B61AD5A0-DC9E-44F0-DB27-052491E7128F}"/>
              </a:ext>
            </a:extLst>
          </p:cNvPr>
          <p:cNvSpPr txBox="1"/>
          <p:nvPr/>
        </p:nvSpPr>
        <p:spPr>
          <a:xfrm>
            <a:off x="2493422" y="2758711"/>
            <a:ext cx="1230406" cy="276999"/>
          </a:xfrm>
          <a:prstGeom prst="rect">
            <a:avLst/>
          </a:prstGeom>
          <a:noFill/>
        </p:spPr>
        <p:txBody>
          <a:bodyPr wrap="square" rtlCol="0">
            <a:spAutoFit/>
          </a:bodyPr>
          <a:lstStyle/>
          <a:p>
            <a:pPr defTabSz="685800">
              <a:buClr>
                <a:srgbClr val="000000"/>
              </a:buClr>
            </a:pPr>
            <a:r>
              <a:rPr lang="en-US" sz="1200" kern="0" dirty="0">
                <a:solidFill>
                  <a:srgbClr val="FF0000"/>
                </a:solidFill>
                <a:latin typeface="Arial"/>
                <a:cs typeface="Arial"/>
                <a:sym typeface="Arial"/>
              </a:rPr>
              <a:t>October 2021</a:t>
            </a:r>
          </a:p>
        </p:txBody>
      </p:sp>
      <p:sp>
        <p:nvSpPr>
          <p:cNvPr id="13" name="TextBox 12">
            <a:extLst>
              <a:ext uri="{FF2B5EF4-FFF2-40B4-BE49-F238E27FC236}">
                <a16:creationId xmlns:a16="http://schemas.microsoft.com/office/drawing/2014/main" id="{73C1FE61-78A7-179B-E859-EFE237E2D2B8}"/>
              </a:ext>
            </a:extLst>
          </p:cNvPr>
          <p:cNvSpPr txBox="1"/>
          <p:nvPr/>
        </p:nvSpPr>
        <p:spPr>
          <a:xfrm>
            <a:off x="4648381" y="2758711"/>
            <a:ext cx="1230406"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April 2023</a:t>
            </a:r>
          </a:p>
        </p:txBody>
      </p:sp>
      <p:sp>
        <p:nvSpPr>
          <p:cNvPr id="14" name="TextBox 13">
            <a:extLst>
              <a:ext uri="{FF2B5EF4-FFF2-40B4-BE49-F238E27FC236}">
                <a16:creationId xmlns:a16="http://schemas.microsoft.com/office/drawing/2014/main" id="{EFA19B05-5D78-0AE1-1B20-48640E597902}"/>
              </a:ext>
            </a:extLst>
          </p:cNvPr>
          <p:cNvSpPr txBox="1"/>
          <p:nvPr/>
        </p:nvSpPr>
        <p:spPr>
          <a:xfrm>
            <a:off x="6243749" y="2758711"/>
            <a:ext cx="1230406"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June 2024</a:t>
            </a:r>
          </a:p>
        </p:txBody>
      </p:sp>
      <p:sp>
        <p:nvSpPr>
          <p:cNvPr id="15" name="Google Shape;156;p3">
            <a:extLst>
              <a:ext uri="{FF2B5EF4-FFF2-40B4-BE49-F238E27FC236}">
                <a16:creationId xmlns:a16="http://schemas.microsoft.com/office/drawing/2014/main" id="{F4BFBF29-3B7B-403F-AD99-895AA90D155D}"/>
              </a:ext>
            </a:extLst>
          </p:cNvPr>
          <p:cNvSpPr txBox="1"/>
          <p:nvPr/>
        </p:nvSpPr>
        <p:spPr>
          <a:xfrm>
            <a:off x="1" y="5793001"/>
            <a:ext cx="1274693" cy="207719"/>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900" kern="0" dirty="0">
                <a:solidFill>
                  <a:srgbClr val="000000"/>
                </a:solidFill>
                <a:latin typeface="Arial"/>
                <a:ea typeface="Arial"/>
                <a:cs typeface="Arial"/>
                <a:sym typeface="Arial"/>
              </a:rPr>
              <a:t>Created for CAGI7</a:t>
            </a:r>
            <a:endParaRPr sz="900" kern="0" dirty="0">
              <a:solidFill>
                <a:srgbClr val="000000"/>
              </a:solidFill>
              <a:latin typeface="Arial"/>
              <a:ea typeface="Arial"/>
              <a:cs typeface="Arial"/>
              <a:sym typeface="Arial"/>
            </a:endParaRPr>
          </a:p>
        </p:txBody>
      </p:sp>
      <p:sp>
        <p:nvSpPr>
          <p:cNvPr id="16" name="Google Shape;158;p3">
            <a:extLst>
              <a:ext uri="{FF2B5EF4-FFF2-40B4-BE49-F238E27FC236}">
                <a16:creationId xmlns:a16="http://schemas.microsoft.com/office/drawing/2014/main" id="{57FAA586-E074-7516-D6BC-438B38FBA7CC}"/>
              </a:ext>
            </a:extLst>
          </p:cNvPr>
          <p:cNvSpPr txBox="1"/>
          <p:nvPr/>
        </p:nvSpPr>
        <p:spPr>
          <a:xfrm>
            <a:off x="3661486" y="5792999"/>
            <a:ext cx="1779104" cy="207719"/>
          </a:xfrm>
          <a:prstGeom prst="rect">
            <a:avLst/>
          </a:prstGeom>
          <a:noFill/>
          <a:ln>
            <a:noFill/>
          </a:ln>
        </p:spPr>
        <p:txBody>
          <a:bodyPr spcFirstLastPara="1" wrap="square" lIns="68569" tIns="34275" rIns="68569" bIns="34275" anchor="t" anchorCtr="0">
            <a:spAutoFit/>
          </a:bodyPr>
          <a:lstStyle/>
          <a:p>
            <a:pPr algn="ctr" defTabSz="685800">
              <a:buClr>
                <a:srgbClr val="000000"/>
              </a:buClr>
            </a:pPr>
            <a:r>
              <a:rPr lang="en-US" sz="900" kern="0">
                <a:solidFill>
                  <a:srgbClr val="000000"/>
                </a:solidFill>
                <a:latin typeface="Arial"/>
                <a:ea typeface="Arial"/>
                <a:cs typeface="Arial"/>
                <a:sym typeface="Arial"/>
              </a:rPr>
              <a:t>genomeinterpretation.org</a:t>
            </a:r>
            <a:endParaRPr sz="900" kern="0">
              <a:solidFill>
                <a:srgbClr val="000000"/>
              </a:solidFill>
              <a:latin typeface="Arial"/>
              <a:ea typeface="Arial"/>
              <a:cs typeface="Arial"/>
              <a:sym typeface="Arial"/>
            </a:endParaRPr>
          </a:p>
        </p:txBody>
      </p:sp>
      <p:sp>
        <p:nvSpPr>
          <p:cNvPr id="17" name="Google Shape;157;p3">
            <a:extLst>
              <a:ext uri="{FF2B5EF4-FFF2-40B4-BE49-F238E27FC236}">
                <a16:creationId xmlns:a16="http://schemas.microsoft.com/office/drawing/2014/main" id="{D2B93818-1513-E176-C796-99CA746BCABF}"/>
              </a:ext>
            </a:extLst>
          </p:cNvPr>
          <p:cNvSpPr txBox="1"/>
          <p:nvPr/>
        </p:nvSpPr>
        <p:spPr>
          <a:xfrm>
            <a:off x="7379805" y="5793000"/>
            <a:ext cx="1779104" cy="207719"/>
          </a:xfrm>
          <a:prstGeom prst="rect">
            <a:avLst/>
          </a:prstGeom>
          <a:noFill/>
          <a:ln>
            <a:noFill/>
          </a:ln>
        </p:spPr>
        <p:txBody>
          <a:bodyPr spcFirstLastPara="1" wrap="square" lIns="68569" tIns="34275" rIns="68569" bIns="34275" anchor="t" anchorCtr="0">
            <a:spAutoFit/>
          </a:bodyPr>
          <a:lstStyle/>
          <a:p>
            <a:pPr algn="r" defTabSz="685800">
              <a:buClr>
                <a:srgbClr val="000000"/>
              </a:buClr>
            </a:pPr>
            <a:r>
              <a:rPr lang="en-US" sz="900" kern="0" dirty="0">
                <a:solidFill>
                  <a:srgbClr val="000000"/>
                </a:solidFill>
                <a:latin typeface="Arial"/>
                <a:ea typeface="Arial"/>
                <a:cs typeface="Arial"/>
                <a:sym typeface="Arial"/>
              </a:rPr>
              <a:t>Predrag Radivojac</a:t>
            </a:r>
            <a:endParaRPr sz="1050" kern="0" dirty="0">
              <a:solidFill>
                <a:srgbClr val="000000"/>
              </a:solidFill>
              <a:latin typeface="Arial"/>
              <a:cs typeface="Arial"/>
              <a:sym typeface="Arial"/>
            </a:endParaRPr>
          </a:p>
        </p:txBody>
      </p:sp>
      <p:sp>
        <p:nvSpPr>
          <p:cNvPr id="19" name="TextBox 18">
            <a:extLst>
              <a:ext uri="{FF2B5EF4-FFF2-40B4-BE49-F238E27FC236}">
                <a16:creationId xmlns:a16="http://schemas.microsoft.com/office/drawing/2014/main" id="{9F492DD3-D7EE-414B-E862-39BA47F91B95}"/>
              </a:ext>
            </a:extLst>
          </p:cNvPr>
          <p:cNvSpPr txBox="1"/>
          <p:nvPr/>
        </p:nvSpPr>
        <p:spPr>
          <a:xfrm>
            <a:off x="598740" y="4343834"/>
            <a:ext cx="2589101" cy="253916"/>
          </a:xfrm>
          <a:prstGeom prst="rect">
            <a:avLst/>
          </a:prstGeom>
          <a:noFill/>
        </p:spPr>
        <p:txBody>
          <a:bodyPr wrap="square">
            <a:spAutoFit/>
          </a:bodyPr>
          <a:lstStyle/>
          <a:p>
            <a:pPr defTabSz="685800">
              <a:buClr>
                <a:srgbClr val="000000"/>
              </a:buClr>
            </a:pPr>
            <a:r>
              <a:rPr lang="en-US" sz="1050" kern="0" dirty="0">
                <a:solidFill>
                  <a:srgbClr val="000000"/>
                </a:solidFill>
                <a:latin typeface="Arial"/>
                <a:ea typeface="Arial"/>
                <a:cs typeface="Arial"/>
                <a:sym typeface="Arial"/>
              </a:rPr>
              <a:t>CAGI 6: 81,782,923 missense variants</a:t>
            </a:r>
            <a:endParaRPr lang="en-US" sz="1050" kern="0" dirty="0">
              <a:solidFill>
                <a:srgbClr val="000000"/>
              </a:solidFill>
              <a:latin typeface="Arial"/>
              <a:cs typeface="Arial"/>
              <a:sym typeface="Arial"/>
            </a:endParaRPr>
          </a:p>
        </p:txBody>
      </p:sp>
      <p:sp>
        <p:nvSpPr>
          <p:cNvPr id="20" name="TextBox 19">
            <a:extLst>
              <a:ext uri="{FF2B5EF4-FFF2-40B4-BE49-F238E27FC236}">
                <a16:creationId xmlns:a16="http://schemas.microsoft.com/office/drawing/2014/main" id="{A6B0E9BD-ABF2-31A2-181F-DC5CB36CC93B}"/>
              </a:ext>
            </a:extLst>
          </p:cNvPr>
          <p:cNvSpPr txBox="1"/>
          <p:nvPr/>
        </p:nvSpPr>
        <p:spPr>
          <a:xfrm>
            <a:off x="4469005" y="4338335"/>
            <a:ext cx="1589157" cy="415498"/>
          </a:xfrm>
          <a:prstGeom prst="rect">
            <a:avLst/>
          </a:prstGeom>
          <a:noFill/>
        </p:spPr>
        <p:txBody>
          <a:bodyPr wrap="square">
            <a:spAutoFit/>
          </a:bodyPr>
          <a:lstStyle/>
          <a:p>
            <a:pPr defTabSz="685800">
              <a:buClr>
                <a:srgbClr val="000000"/>
              </a:buClr>
            </a:pPr>
            <a:r>
              <a:rPr lang="en-US" sz="1050" kern="0" dirty="0">
                <a:solidFill>
                  <a:srgbClr val="000000"/>
                </a:solidFill>
                <a:latin typeface="Arial"/>
                <a:ea typeface="Arial"/>
                <a:cs typeface="Arial"/>
                <a:sym typeface="Arial"/>
              </a:rPr>
              <a:t>CAGI 6: 10,456 variants</a:t>
            </a:r>
            <a:endParaRPr lang="en-US" sz="1050" kern="0" dirty="0">
              <a:solidFill>
                <a:srgbClr val="000000"/>
              </a:solidFill>
              <a:latin typeface="Arial"/>
              <a:cs typeface="Arial"/>
              <a:sym typeface="Arial"/>
            </a:endParaRPr>
          </a:p>
        </p:txBody>
      </p:sp>
      <p:sp>
        <p:nvSpPr>
          <p:cNvPr id="21" name="TextBox 20">
            <a:extLst>
              <a:ext uri="{FF2B5EF4-FFF2-40B4-BE49-F238E27FC236}">
                <a16:creationId xmlns:a16="http://schemas.microsoft.com/office/drawing/2014/main" id="{E6C0AE77-1024-CADB-B1F4-F33C5BB32513}"/>
              </a:ext>
            </a:extLst>
          </p:cNvPr>
          <p:cNvSpPr txBox="1"/>
          <p:nvPr/>
        </p:nvSpPr>
        <p:spPr>
          <a:xfrm>
            <a:off x="2404065" y="2438259"/>
            <a:ext cx="1378052" cy="276999"/>
          </a:xfrm>
          <a:prstGeom prst="rect">
            <a:avLst/>
          </a:prstGeom>
          <a:noFill/>
        </p:spPr>
        <p:txBody>
          <a:bodyPr wrap="square" rtlCol="0">
            <a:spAutoFit/>
          </a:bodyPr>
          <a:lstStyle/>
          <a:p>
            <a:pPr algn="ctr" defTabSz="685800">
              <a:buClr>
                <a:srgbClr val="000000"/>
              </a:buClr>
            </a:pPr>
            <a:r>
              <a:rPr lang="en-US" sz="1200" kern="0" dirty="0">
                <a:solidFill>
                  <a:srgbClr val="4472C4">
                    <a:lumMod val="75000"/>
                  </a:srgbClr>
                </a:solidFill>
                <a:latin typeface="Arial"/>
                <a:cs typeface="Arial"/>
                <a:sym typeface="Arial"/>
              </a:rPr>
              <a:t>September 2025</a:t>
            </a:r>
          </a:p>
        </p:txBody>
      </p:sp>
      <p:sp>
        <p:nvSpPr>
          <p:cNvPr id="22" name="TextBox 21">
            <a:extLst>
              <a:ext uri="{FF2B5EF4-FFF2-40B4-BE49-F238E27FC236}">
                <a16:creationId xmlns:a16="http://schemas.microsoft.com/office/drawing/2014/main" id="{E696F46A-6330-18A4-7127-0E475E12ADAD}"/>
              </a:ext>
            </a:extLst>
          </p:cNvPr>
          <p:cNvSpPr txBox="1"/>
          <p:nvPr/>
        </p:nvSpPr>
        <p:spPr>
          <a:xfrm>
            <a:off x="1308234" y="2444843"/>
            <a:ext cx="1230406" cy="276999"/>
          </a:xfrm>
          <a:prstGeom prst="rect">
            <a:avLst/>
          </a:prstGeom>
          <a:noFill/>
        </p:spPr>
        <p:txBody>
          <a:bodyPr wrap="square" rtlCol="0">
            <a:spAutoFit/>
          </a:bodyPr>
          <a:lstStyle/>
          <a:p>
            <a:pPr algn="ctr" defTabSz="685800">
              <a:buClr>
                <a:srgbClr val="000000"/>
              </a:buClr>
            </a:pPr>
            <a:r>
              <a:rPr lang="en-US" sz="1200" kern="0" dirty="0">
                <a:solidFill>
                  <a:srgbClr val="4472C4">
                    <a:lumMod val="75000"/>
                  </a:srgbClr>
                </a:solidFill>
                <a:latin typeface="Arial"/>
                <a:cs typeface="Arial"/>
                <a:sym typeface="Arial"/>
              </a:rPr>
              <a:t>June 2025</a:t>
            </a:r>
          </a:p>
        </p:txBody>
      </p:sp>
      <p:sp>
        <p:nvSpPr>
          <p:cNvPr id="23" name="TextBox 22">
            <a:extLst>
              <a:ext uri="{FF2B5EF4-FFF2-40B4-BE49-F238E27FC236}">
                <a16:creationId xmlns:a16="http://schemas.microsoft.com/office/drawing/2014/main" id="{95299436-517F-2641-7FA6-C23AA038B04B}"/>
              </a:ext>
            </a:extLst>
          </p:cNvPr>
          <p:cNvSpPr txBox="1"/>
          <p:nvPr/>
        </p:nvSpPr>
        <p:spPr>
          <a:xfrm>
            <a:off x="1" y="2444843"/>
            <a:ext cx="1130612" cy="276999"/>
          </a:xfrm>
          <a:prstGeom prst="rect">
            <a:avLst/>
          </a:prstGeom>
          <a:noFill/>
        </p:spPr>
        <p:txBody>
          <a:bodyPr wrap="square" rtlCol="0">
            <a:spAutoFit/>
          </a:bodyPr>
          <a:lstStyle/>
          <a:p>
            <a:pPr algn="ctr" defTabSz="685800">
              <a:buClr>
                <a:srgbClr val="000000"/>
              </a:buClr>
            </a:pPr>
            <a:r>
              <a:rPr lang="en-US" sz="1200" kern="0" dirty="0">
                <a:solidFill>
                  <a:srgbClr val="4472C4">
                    <a:lumMod val="75000"/>
                  </a:srgbClr>
                </a:solidFill>
                <a:latin typeface="Arial"/>
                <a:cs typeface="Arial"/>
                <a:sym typeface="Arial"/>
              </a:rPr>
              <a:t>CAGI</a:t>
            </a:r>
            <a:r>
              <a:rPr lang="en-US" sz="600" kern="0" dirty="0">
                <a:solidFill>
                  <a:srgbClr val="4472C4">
                    <a:lumMod val="75000"/>
                  </a:srgbClr>
                </a:solidFill>
                <a:latin typeface="Arial"/>
                <a:cs typeface="Arial"/>
                <a:sym typeface="Arial"/>
              </a:rPr>
              <a:t> </a:t>
            </a:r>
            <a:r>
              <a:rPr lang="en-US" sz="1200" kern="0" dirty="0">
                <a:solidFill>
                  <a:srgbClr val="4472C4">
                    <a:lumMod val="75000"/>
                  </a:srgbClr>
                </a:solidFill>
                <a:latin typeface="Arial"/>
                <a:cs typeface="Arial"/>
                <a:sym typeface="Arial"/>
              </a:rPr>
              <a:t>7</a:t>
            </a:r>
          </a:p>
        </p:txBody>
      </p:sp>
      <p:sp>
        <p:nvSpPr>
          <p:cNvPr id="24" name="TextBox 23">
            <a:extLst>
              <a:ext uri="{FF2B5EF4-FFF2-40B4-BE49-F238E27FC236}">
                <a16:creationId xmlns:a16="http://schemas.microsoft.com/office/drawing/2014/main" id="{12312F80-2CFF-5CAE-FE51-8BDE9D5DF46C}"/>
              </a:ext>
            </a:extLst>
          </p:cNvPr>
          <p:cNvSpPr txBox="1"/>
          <p:nvPr/>
        </p:nvSpPr>
        <p:spPr>
          <a:xfrm>
            <a:off x="0" y="2748898"/>
            <a:ext cx="1130612"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CAGI</a:t>
            </a:r>
            <a:r>
              <a:rPr lang="en-US" sz="600" kern="0" dirty="0">
                <a:solidFill>
                  <a:srgbClr val="FF0000"/>
                </a:solidFill>
                <a:latin typeface="Arial"/>
                <a:cs typeface="Arial"/>
                <a:sym typeface="Arial"/>
              </a:rPr>
              <a:t> </a:t>
            </a:r>
            <a:r>
              <a:rPr lang="en-US" sz="1200" kern="0" dirty="0">
                <a:solidFill>
                  <a:srgbClr val="FF0000"/>
                </a:solidFill>
                <a:latin typeface="Arial"/>
                <a:cs typeface="Arial"/>
                <a:sym typeface="Arial"/>
              </a:rPr>
              <a:t>6</a:t>
            </a:r>
          </a:p>
        </p:txBody>
      </p:sp>
      <p:sp>
        <p:nvSpPr>
          <p:cNvPr id="25" name="TextBox 24">
            <a:extLst>
              <a:ext uri="{FF2B5EF4-FFF2-40B4-BE49-F238E27FC236}">
                <a16:creationId xmlns:a16="http://schemas.microsoft.com/office/drawing/2014/main" id="{6662A6B4-CBAF-50B8-F50C-0E65BAFC53E5}"/>
              </a:ext>
            </a:extLst>
          </p:cNvPr>
          <p:cNvSpPr txBox="1"/>
          <p:nvPr/>
        </p:nvSpPr>
        <p:spPr>
          <a:xfrm>
            <a:off x="1300698" y="3088193"/>
            <a:ext cx="1230406" cy="461665"/>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November 2017</a:t>
            </a:r>
          </a:p>
        </p:txBody>
      </p:sp>
      <p:sp>
        <p:nvSpPr>
          <p:cNvPr id="26" name="TextBox 25">
            <a:extLst>
              <a:ext uri="{FF2B5EF4-FFF2-40B4-BE49-F238E27FC236}">
                <a16:creationId xmlns:a16="http://schemas.microsoft.com/office/drawing/2014/main" id="{343D7FC0-A60A-2C45-08F9-F26CBC89E02A}"/>
              </a:ext>
            </a:extLst>
          </p:cNvPr>
          <p:cNvSpPr txBox="1"/>
          <p:nvPr/>
        </p:nvSpPr>
        <p:spPr>
          <a:xfrm>
            <a:off x="2485885" y="3082767"/>
            <a:ext cx="1230406"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May 2018</a:t>
            </a:r>
          </a:p>
        </p:txBody>
      </p:sp>
      <p:sp>
        <p:nvSpPr>
          <p:cNvPr id="27" name="TextBox 26">
            <a:extLst>
              <a:ext uri="{FF2B5EF4-FFF2-40B4-BE49-F238E27FC236}">
                <a16:creationId xmlns:a16="http://schemas.microsoft.com/office/drawing/2014/main" id="{9B527BF3-B6FE-86F8-5C7A-624FCC980362}"/>
              </a:ext>
            </a:extLst>
          </p:cNvPr>
          <p:cNvSpPr txBox="1"/>
          <p:nvPr/>
        </p:nvSpPr>
        <p:spPr>
          <a:xfrm>
            <a:off x="4648381" y="3082767"/>
            <a:ext cx="1230406" cy="461665"/>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December 2020</a:t>
            </a:r>
          </a:p>
        </p:txBody>
      </p:sp>
      <p:sp>
        <p:nvSpPr>
          <p:cNvPr id="28" name="TextBox 27">
            <a:extLst>
              <a:ext uri="{FF2B5EF4-FFF2-40B4-BE49-F238E27FC236}">
                <a16:creationId xmlns:a16="http://schemas.microsoft.com/office/drawing/2014/main" id="{CD36F7F5-2AF1-D5B6-6FC6-C1365CA94AFB}"/>
              </a:ext>
            </a:extLst>
          </p:cNvPr>
          <p:cNvSpPr txBox="1"/>
          <p:nvPr/>
        </p:nvSpPr>
        <p:spPr>
          <a:xfrm>
            <a:off x="6243749" y="3082767"/>
            <a:ext cx="1230406"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May 2022</a:t>
            </a:r>
          </a:p>
        </p:txBody>
      </p:sp>
      <p:sp>
        <p:nvSpPr>
          <p:cNvPr id="29" name="TextBox 28">
            <a:extLst>
              <a:ext uri="{FF2B5EF4-FFF2-40B4-BE49-F238E27FC236}">
                <a16:creationId xmlns:a16="http://schemas.microsoft.com/office/drawing/2014/main" id="{D60159CA-994F-8FDC-085C-0A3D5BC52918}"/>
              </a:ext>
            </a:extLst>
          </p:cNvPr>
          <p:cNvSpPr txBox="1"/>
          <p:nvPr/>
        </p:nvSpPr>
        <p:spPr>
          <a:xfrm>
            <a:off x="0" y="3072954"/>
            <a:ext cx="1130612" cy="276999"/>
          </a:xfrm>
          <a:prstGeom prst="rect">
            <a:avLst/>
          </a:prstGeom>
          <a:noFill/>
        </p:spPr>
        <p:txBody>
          <a:bodyPr wrap="square" rtlCol="0">
            <a:spAutoFit/>
          </a:bodyPr>
          <a:lstStyle/>
          <a:p>
            <a:pPr algn="ctr" defTabSz="685800">
              <a:buClr>
                <a:srgbClr val="000000"/>
              </a:buClr>
            </a:pPr>
            <a:r>
              <a:rPr lang="en-US" sz="1200" kern="0" dirty="0">
                <a:solidFill>
                  <a:srgbClr val="FF0000"/>
                </a:solidFill>
                <a:latin typeface="Arial"/>
                <a:cs typeface="Arial"/>
                <a:sym typeface="Arial"/>
              </a:rPr>
              <a:t>CAGI</a:t>
            </a:r>
            <a:r>
              <a:rPr lang="en-US" sz="600" kern="0" dirty="0">
                <a:solidFill>
                  <a:srgbClr val="FF0000"/>
                </a:solidFill>
                <a:latin typeface="Arial"/>
                <a:cs typeface="Arial"/>
                <a:sym typeface="Arial"/>
              </a:rPr>
              <a:t> </a:t>
            </a:r>
            <a:r>
              <a:rPr lang="en-US" sz="1200" kern="0" dirty="0">
                <a:solidFill>
                  <a:srgbClr val="FF0000"/>
                </a:solidFill>
                <a:latin typeface="Arial"/>
                <a:cs typeface="Arial"/>
                <a:sym typeface="Arial"/>
              </a:rPr>
              <a:t>5</a:t>
            </a:r>
          </a:p>
        </p:txBody>
      </p:sp>
      <p:pic>
        <p:nvPicPr>
          <p:cNvPr id="32" name="Picture 31">
            <a:extLst>
              <a:ext uri="{FF2B5EF4-FFF2-40B4-BE49-F238E27FC236}">
                <a16:creationId xmlns:a16="http://schemas.microsoft.com/office/drawing/2014/main" id="{C4A0A2C4-096B-9AFC-AFC1-D439D7F789C2}"/>
              </a:ext>
            </a:extLst>
          </p:cNvPr>
          <p:cNvPicPr>
            <a:picLocks noChangeAspect="1"/>
          </p:cNvPicPr>
          <p:nvPr/>
        </p:nvPicPr>
        <p:blipFill>
          <a:blip r:embed="rId4"/>
          <a:stretch>
            <a:fillRect/>
          </a:stretch>
        </p:blipFill>
        <p:spPr>
          <a:xfrm>
            <a:off x="4384640" y="4637943"/>
            <a:ext cx="1161566" cy="260351"/>
          </a:xfrm>
          <a:prstGeom prst="rect">
            <a:avLst/>
          </a:prstGeom>
        </p:spPr>
      </p:pic>
      <p:pic>
        <p:nvPicPr>
          <p:cNvPr id="38" name="Picture 37">
            <a:extLst>
              <a:ext uri="{FF2B5EF4-FFF2-40B4-BE49-F238E27FC236}">
                <a16:creationId xmlns:a16="http://schemas.microsoft.com/office/drawing/2014/main" id="{AFE2734B-0078-6F86-A5A8-6A70F188029F}"/>
              </a:ext>
            </a:extLst>
          </p:cNvPr>
          <p:cNvPicPr>
            <a:picLocks noChangeAspect="1"/>
          </p:cNvPicPr>
          <p:nvPr/>
        </p:nvPicPr>
        <p:blipFill>
          <a:blip r:embed="rId5"/>
          <a:stretch>
            <a:fillRect/>
          </a:stretch>
        </p:blipFill>
        <p:spPr>
          <a:xfrm>
            <a:off x="5732676" y="4589792"/>
            <a:ext cx="510874" cy="356652"/>
          </a:xfrm>
          <a:prstGeom prst="rect">
            <a:avLst/>
          </a:prstGeom>
        </p:spPr>
      </p:pic>
      <p:sp>
        <p:nvSpPr>
          <p:cNvPr id="39" name="Google Shape;156;p3">
            <a:extLst>
              <a:ext uri="{FF2B5EF4-FFF2-40B4-BE49-F238E27FC236}">
                <a16:creationId xmlns:a16="http://schemas.microsoft.com/office/drawing/2014/main" id="{2FEDD141-27BA-89F7-FEC6-6961492C7EA4}"/>
              </a:ext>
            </a:extLst>
          </p:cNvPr>
          <p:cNvSpPr txBox="1"/>
          <p:nvPr/>
        </p:nvSpPr>
        <p:spPr>
          <a:xfrm>
            <a:off x="7379805" y="3123516"/>
            <a:ext cx="1878287" cy="184636"/>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750" kern="0" dirty="0">
                <a:solidFill>
                  <a:srgbClr val="000000">
                    <a:lumMod val="50000"/>
                    <a:lumOff val="50000"/>
                  </a:srgbClr>
                </a:solidFill>
                <a:latin typeface="Arial"/>
                <a:ea typeface="Arial"/>
                <a:cs typeface="Arial"/>
                <a:sym typeface="Arial"/>
              </a:rPr>
              <a:t>CAGI Consortium. </a:t>
            </a:r>
            <a:r>
              <a:rPr lang="en-US" sz="750" i="1" kern="0" dirty="0">
                <a:solidFill>
                  <a:srgbClr val="000000">
                    <a:lumMod val="50000"/>
                    <a:lumOff val="50000"/>
                  </a:srgbClr>
                </a:solidFill>
                <a:latin typeface="Arial"/>
                <a:ea typeface="Arial"/>
                <a:cs typeface="Arial"/>
                <a:sym typeface="Arial"/>
              </a:rPr>
              <a:t>Genome Biol</a:t>
            </a:r>
            <a:r>
              <a:rPr lang="en-US" sz="750" kern="0" dirty="0">
                <a:solidFill>
                  <a:srgbClr val="000000">
                    <a:lumMod val="50000"/>
                    <a:lumOff val="50000"/>
                  </a:srgbClr>
                </a:solidFill>
                <a:latin typeface="Arial"/>
                <a:ea typeface="Arial"/>
                <a:cs typeface="Arial"/>
                <a:sym typeface="Arial"/>
              </a:rPr>
              <a:t> (2024)</a:t>
            </a:r>
            <a:endParaRPr sz="750" kern="0" dirty="0">
              <a:solidFill>
                <a:srgbClr val="000000">
                  <a:lumMod val="50000"/>
                  <a:lumOff val="50000"/>
                </a:srgbClr>
              </a:solidFill>
              <a:latin typeface="Arial"/>
              <a:ea typeface="Arial"/>
              <a:cs typeface="Arial"/>
              <a:sym typeface="Arial"/>
            </a:endParaRPr>
          </a:p>
        </p:txBody>
      </p:sp>
      <p:sp>
        <p:nvSpPr>
          <p:cNvPr id="40" name="Google Shape;156;p3">
            <a:extLst>
              <a:ext uri="{FF2B5EF4-FFF2-40B4-BE49-F238E27FC236}">
                <a16:creationId xmlns:a16="http://schemas.microsoft.com/office/drawing/2014/main" id="{0A75C768-C7CD-C3A7-4BF9-DA9B29080755}"/>
              </a:ext>
            </a:extLst>
          </p:cNvPr>
          <p:cNvSpPr txBox="1"/>
          <p:nvPr/>
        </p:nvSpPr>
        <p:spPr>
          <a:xfrm>
            <a:off x="7379804" y="2819434"/>
            <a:ext cx="1659735" cy="184636"/>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750" kern="0" dirty="0">
                <a:solidFill>
                  <a:srgbClr val="000000">
                    <a:lumMod val="50000"/>
                    <a:lumOff val="50000"/>
                  </a:srgbClr>
                </a:solidFill>
                <a:latin typeface="Arial"/>
                <a:ea typeface="Arial"/>
                <a:cs typeface="Arial"/>
                <a:sym typeface="Arial"/>
              </a:rPr>
              <a:t>Rastogi et al. </a:t>
            </a:r>
            <a:r>
              <a:rPr lang="en-US" sz="750" i="1" kern="0" dirty="0">
                <a:solidFill>
                  <a:srgbClr val="000000">
                    <a:lumMod val="50000"/>
                    <a:lumOff val="50000"/>
                  </a:srgbClr>
                </a:solidFill>
                <a:latin typeface="Arial"/>
                <a:ea typeface="Arial"/>
                <a:cs typeface="Arial"/>
                <a:sym typeface="Arial"/>
              </a:rPr>
              <a:t>Human Genet</a:t>
            </a:r>
            <a:r>
              <a:rPr lang="en-US" sz="750" kern="0" dirty="0">
                <a:solidFill>
                  <a:srgbClr val="000000">
                    <a:lumMod val="50000"/>
                    <a:lumOff val="50000"/>
                  </a:srgbClr>
                </a:solidFill>
                <a:latin typeface="Arial"/>
                <a:ea typeface="Arial"/>
                <a:cs typeface="Arial"/>
                <a:sym typeface="Arial"/>
              </a:rPr>
              <a:t> (2025)</a:t>
            </a:r>
            <a:endParaRPr sz="750" kern="0" dirty="0">
              <a:solidFill>
                <a:srgbClr val="000000">
                  <a:lumMod val="50000"/>
                  <a:lumOff val="50000"/>
                </a:srgbClr>
              </a:solidFill>
              <a:latin typeface="Arial"/>
              <a:ea typeface="Arial"/>
              <a:cs typeface="Arial"/>
              <a:sym typeface="Arial"/>
            </a:endParaRPr>
          </a:p>
        </p:txBody>
      </p:sp>
      <p:sp>
        <p:nvSpPr>
          <p:cNvPr id="41" name="Google Shape;154;p3">
            <a:extLst>
              <a:ext uri="{FF2B5EF4-FFF2-40B4-BE49-F238E27FC236}">
                <a16:creationId xmlns:a16="http://schemas.microsoft.com/office/drawing/2014/main" id="{D43C528A-6547-C3B2-67D1-71ADE1551DC1}"/>
              </a:ext>
            </a:extLst>
          </p:cNvPr>
          <p:cNvSpPr txBox="1"/>
          <p:nvPr/>
        </p:nvSpPr>
        <p:spPr>
          <a:xfrm>
            <a:off x="-20963" y="1395895"/>
            <a:ext cx="9144000" cy="520463"/>
          </a:xfrm>
          <a:prstGeom prst="rect">
            <a:avLst/>
          </a:prstGeom>
          <a:noFill/>
          <a:ln>
            <a:noFill/>
          </a:ln>
        </p:spPr>
        <p:txBody>
          <a:bodyPr spcFirstLastPara="1" wrap="square" lIns="68569" tIns="34275" rIns="68569" bIns="34275" anchor="ctr" anchorCtr="0">
            <a:normAutofit/>
          </a:bodyPr>
          <a:lstStyle/>
          <a:p>
            <a:pPr algn="ctr" defTabSz="685800">
              <a:buClr>
                <a:srgbClr val="000000"/>
              </a:buClr>
              <a:buSzPts val="3600"/>
            </a:pPr>
            <a:r>
              <a:rPr lang="en-US" sz="2700" kern="0" cap="small" dirty="0">
                <a:solidFill>
                  <a:srgbClr val="000000"/>
                </a:solidFill>
                <a:latin typeface="Arial"/>
                <a:cs typeface="Arial"/>
                <a:sym typeface="Arial"/>
              </a:rPr>
              <a:t>Missense</a:t>
            </a:r>
          </a:p>
          <a:p>
            <a:pPr algn="ctr" defTabSz="685800">
              <a:buClr>
                <a:srgbClr val="000000"/>
              </a:buClr>
              <a:buSzPts val="3600"/>
            </a:pPr>
            <a:endParaRPr sz="1050" kern="0" dirty="0">
              <a:solidFill>
                <a:srgbClr val="000000"/>
              </a:solidFill>
              <a:latin typeface="Arial"/>
              <a:cs typeface="Arial"/>
              <a:sym typeface="Arial"/>
            </a:endParaRPr>
          </a:p>
        </p:txBody>
      </p:sp>
    </p:spTree>
    <p:extLst>
      <p:ext uri="{BB962C8B-B14F-4D97-AF65-F5344CB8AC3E}">
        <p14:creationId xmlns:p14="http://schemas.microsoft.com/office/powerpoint/2010/main" val="3454929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B700E-3F2E-EB14-1957-24FDDF6039C9}"/>
            </a:ext>
          </a:extLst>
        </p:cNvPr>
        <p:cNvGrpSpPr/>
        <p:nvPr/>
      </p:nvGrpSpPr>
      <p:grpSpPr>
        <a:xfrm>
          <a:off x="0" y="0"/>
          <a:ext cx="0" cy="0"/>
          <a:chOff x="0" y="0"/>
          <a:chExt cx="0" cy="0"/>
        </a:xfrm>
      </p:grpSpPr>
      <p:sp>
        <p:nvSpPr>
          <p:cNvPr id="2" name="Text Box 6">
            <a:extLst>
              <a:ext uri="{FF2B5EF4-FFF2-40B4-BE49-F238E27FC236}">
                <a16:creationId xmlns:a16="http://schemas.microsoft.com/office/drawing/2014/main" id="{E0DE85D8-EE46-D669-DA97-120143F68FD2}"/>
              </a:ext>
            </a:extLst>
          </p:cNvPr>
          <p:cNvSpPr txBox="1">
            <a:spLocks noChangeArrowheads="1"/>
          </p:cNvSpPr>
          <p:nvPr/>
        </p:nvSpPr>
        <p:spPr bwMode="auto">
          <a:xfrm>
            <a:off x="3429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 7</a:t>
            </a:r>
          </a:p>
        </p:txBody>
      </p:sp>
      <p:sp>
        <p:nvSpPr>
          <p:cNvPr id="3" name="Text Box 8">
            <a:extLst>
              <a:ext uri="{FF2B5EF4-FFF2-40B4-BE49-F238E27FC236}">
                <a16:creationId xmlns:a16="http://schemas.microsoft.com/office/drawing/2014/main" id="{2027743D-8133-7ED9-43EC-51E2D97590D5}"/>
              </a:ext>
            </a:extLst>
          </p:cNvPr>
          <p:cNvSpPr txBox="1">
            <a:spLocks noChangeArrowheads="1"/>
          </p:cNvSpPr>
          <p:nvPr/>
        </p:nvSpPr>
        <p:spPr bwMode="auto">
          <a:xfrm>
            <a:off x="7051570" y="6248400"/>
            <a:ext cx="171143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Chun &amp; </a:t>
            </a:r>
            <a:r>
              <a:rPr kumimoji="0" lang="en-US" altLang="en-US" sz="1800" b="0" i="0" u="none" strike="noStrike" kern="1200" cap="none" spc="0" normalizeH="0" baseline="0" noProof="0" dirty="0" err="1">
                <a:ln>
                  <a:noFill/>
                </a:ln>
                <a:solidFill>
                  <a:prstClr val="black"/>
                </a:solidFill>
                <a:effectLst/>
                <a:uLnTx/>
                <a:uFillTx/>
                <a:latin typeface="Arial"/>
                <a:ea typeface="+mn-ea"/>
                <a:cs typeface="+mn-cs"/>
              </a:rPr>
              <a:t>Sunyaev</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4" name="Text Box 9">
            <a:extLst>
              <a:ext uri="{FF2B5EF4-FFF2-40B4-BE49-F238E27FC236}">
                <a16:creationId xmlns:a16="http://schemas.microsoft.com/office/drawing/2014/main" id="{0B737E3C-AEDE-B5AC-83B9-AE7540E376B8}"/>
              </a:ext>
            </a:extLst>
          </p:cNvPr>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err="1">
                <a:ln>
                  <a:noFill/>
                </a:ln>
                <a:solidFill>
                  <a:prstClr val="black"/>
                </a:solidFill>
                <a:effectLst/>
                <a:uLnTx/>
                <a:uFillTx/>
                <a:latin typeface="Arial"/>
                <a:ea typeface="+mn-ea"/>
                <a:cs typeface="+mn-cs"/>
              </a:rPr>
              <a:t>genomeinterpretation.org</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5" name="Picture 4">
            <a:extLst>
              <a:ext uri="{FF2B5EF4-FFF2-40B4-BE49-F238E27FC236}">
                <a16:creationId xmlns:a16="http://schemas.microsoft.com/office/drawing/2014/main" id="{0FF0E952-108B-B01D-7AEB-90C9C547FAD6}"/>
              </a:ext>
            </a:extLst>
          </p:cNvPr>
          <p:cNvPicPr>
            <a:picLocks noChangeAspect="1"/>
          </p:cNvPicPr>
          <p:nvPr/>
        </p:nvPicPr>
        <p:blipFill>
          <a:blip r:embed="rId2"/>
          <a:stretch>
            <a:fillRect/>
          </a:stretch>
        </p:blipFill>
        <p:spPr>
          <a:xfrm>
            <a:off x="152400" y="1295400"/>
            <a:ext cx="4297680" cy="3988176"/>
          </a:xfrm>
          <a:prstGeom prst="rect">
            <a:avLst/>
          </a:prstGeom>
        </p:spPr>
      </p:pic>
    </p:spTree>
    <p:extLst>
      <p:ext uri="{BB962C8B-B14F-4D97-AF65-F5344CB8AC3E}">
        <p14:creationId xmlns:p14="http://schemas.microsoft.com/office/powerpoint/2010/main" val="3029976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623DB-6FA9-91B8-D813-D8149AF156FA}"/>
            </a:ext>
          </a:extLst>
        </p:cNvPr>
        <p:cNvGrpSpPr/>
        <p:nvPr/>
      </p:nvGrpSpPr>
      <p:grpSpPr>
        <a:xfrm>
          <a:off x="0" y="0"/>
          <a:ext cx="0" cy="0"/>
          <a:chOff x="0" y="0"/>
          <a:chExt cx="0" cy="0"/>
        </a:xfrm>
      </p:grpSpPr>
      <p:sp>
        <p:nvSpPr>
          <p:cNvPr id="2" name="Text Box 6">
            <a:extLst>
              <a:ext uri="{FF2B5EF4-FFF2-40B4-BE49-F238E27FC236}">
                <a16:creationId xmlns:a16="http://schemas.microsoft.com/office/drawing/2014/main" id="{3584A25C-7CD4-D929-4930-E7F30C1EBBAF}"/>
              </a:ext>
            </a:extLst>
          </p:cNvPr>
          <p:cNvSpPr txBox="1">
            <a:spLocks noChangeArrowheads="1"/>
          </p:cNvSpPr>
          <p:nvPr/>
        </p:nvSpPr>
        <p:spPr bwMode="auto">
          <a:xfrm>
            <a:off x="3429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 7</a:t>
            </a:r>
          </a:p>
        </p:txBody>
      </p:sp>
      <p:sp>
        <p:nvSpPr>
          <p:cNvPr id="3" name="Text Box 8">
            <a:extLst>
              <a:ext uri="{FF2B5EF4-FFF2-40B4-BE49-F238E27FC236}">
                <a16:creationId xmlns:a16="http://schemas.microsoft.com/office/drawing/2014/main" id="{8C038566-351A-708D-2304-DBBA815CAFDF}"/>
              </a:ext>
            </a:extLst>
          </p:cNvPr>
          <p:cNvSpPr txBox="1">
            <a:spLocks noChangeArrowheads="1"/>
          </p:cNvSpPr>
          <p:nvPr/>
        </p:nvSpPr>
        <p:spPr bwMode="auto">
          <a:xfrm>
            <a:off x="7051570" y="6248400"/>
            <a:ext cx="171143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Chun &amp; </a:t>
            </a:r>
            <a:r>
              <a:rPr kumimoji="0" lang="en-US" altLang="en-US" sz="1800" b="0" i="0" u="none" strike="noStrike" kern="1200" cap="none" spc="0" normalizeH="0" baseline="0" noProof="0" dirty="0" err="1">
                <a:ln>
                  <a:noFill/>
                </a:ln>
                <a:solidFill>
                  <a:prstClr val="black"/>
                </a:solidFill>
                <a:effectLst/>
                <a:uLnTx/>
                <a:uFillTx/>
                <a:latin typeface="Arial"/>
                <a:ea typeface="+mn-ea"/>
                <a:cs typeface="+mn-cs"/>
              </a:rPr>
              <a:t>Sunyaev</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4" name="Text Box 9">
            <a:extLst>
              <a:ext uri="{FF2B5EF4-FFF2-40B4-BE49-F238E27FC236}">
                <a16:creationId xmlns:a16="http://schemas.microsoft.com/office/drawing/2014/main" id="{D9E624A1-E140-2C7B-5134-6133F2D2E0FB}"/>
              </a:ext>
            </a:extLst>
          </p:cNvPr>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err="1">
                <a:ln>
                  <a:noFill/>
                </a:ln>
                <a:solidFill>
                  <a:prstClr val="black"/>
                </a:solidFill>
                <a:effectLst/>
                <a:uLnTx/>
                <a:uFillTx/>
                <a:latin typeface="Arial"/>
                <a:ea typeface="+mn-ea"/>
                <a:cs typeface="+mn-cs"/>
              </a:rPr>
              <a:t>genomeinterpretation.org</a:t>
            </a:r>
            <a:endParaRPr kumimoji="0" lang="en-US" alt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7" name="Picture 6">
            <a:extLst>
              <a:ext uri="{FF2B5EF4-FFF2-40B4-BE49-F238E27FC236}">
                <a16:creationId xmlns:a16="http://schemas.microsoft.com/office/drawing/2014/main" id="{B07B4719-C7FC-7227-AB11-DC4BED07A461}"/>
              </a:ext>
            </a:extLst>
          </p:cNvPr>
          <p:cNvPicPr>
            <a:picLocks noChangeAspect="1"/>
          </p:cNvPicPr>
          <p:nvPr/>
        </p:nvPicPr>
        <p:blipFill>
          <a:blip r:embed="rId2"/>
          <a:stretch>
            <a:fillRect/>
          </a:stretch>
        </p:blipFill>
        <p:spPr>
          <a:xfrm>
            <a:off x="243840" y="1434912"/>
            <a:ext cx="4297680" cy="3988176"/>
          </a:xfrm>
          <a:prstGeom prst="rect">
            <a:avLst/>
          </a:prstGeom>
        </p:spPr>
      </p:pic>
    </p:spTree>
    <p:extLst>
      <p:ext uri="{BB962C8B-B14F-4D97-AF65-F5344CB8AC3E}">
        <p14:creationId xmlns:p14="http://schemas.microsoft.com/office/powerpoint/2010/main" val="3364829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BC5B2B-D24C-1472-6B92-41C808D315E0}"/>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3194168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2"/>
        <p:cNvGrpSpPr/>
        <p:nvPr/>
      </p:nvGrpSpPr>
      <p:grpSpPr>
        <a:xfrm>
          <a:off x="0" y="0"/>
          <a:ext cx="0" cy="0"/>
          <a:chOff x="0" y="0"/>
          <a:chExt cx="0" cy="0"/>
        </a:xfrm>
      </p:grpSpPr>
      <p:sp>
        <p:nvSpPr>
          <p:cNvPr id="1203" name="Google Shape;1203;p31"/>
          <p:cNvSpPr txBox="1"/>
          <p:nvPr/>
        </p:nvSpPr>
        <p:spPr>
          <a:xfrm>
            <a:off x="245411" y="764659"/>
            <a:ext cx="9035673" cy="994172"/>
          </a:xfrm>
          <a:prstGeom prst="rect">
            <a:avLst/>
          </a:prstGeom>
          <a:noFill/>
          <a:ln>
            <a:noFill/>
          </a:ln>
        </p:spPr>
        <p:txBody>
          <a:bodyPr spcFirstLastPara="1" wrap="square" lIns="91425" tIns="45700" rIns="91425" bIns="45700" anchor="ctr" anchorCtr="0">
            <a:normAutofit/>
          </a:bodyPr>
          <a:lstStyle/>
          <a:p>
            <a:pPr>
              <a:lnSpc>
                <a:spcPct val="90000"/>
              </a:lnSpc>
              <a:buClr>
                <a:srgbClr val="000000"/>
              </a:buClr>
              <a:buSzPts val="3300"/>
            </a:pPr>
            <a:r>
              <a:rPr lang="en-US" sz="2700" kern="0">
                <a:solidFill>
                  <a:srgbClr val="000000"/>
                </a:solidFill>
                <a:latin typeface="Calibri"/>
                <a:ea typeface="Calibri"/>
                <a:cs typeface="Calibri"/>
                <a:sym typeface="Calibri"/>
              </a:rPr>
              <a:t>Common variant discovery to rule out causality</a:t>
            </a:r>
            <a:endParaRPr sz="1350" kern="0">
              <a:solidFill>
                <a:srgbClr val="000000"/>
              </a:solidFill>
              <a:latin typeface="Calibri"/>
              <a:ea typeface="Calibri"/>
              <a:cs typeface="Calibri"/>
              <a:sym typeface="Calibri"/>
            </a:endParaRPr>
          </a:p>
        </p:txBody>
      </p:sp>
      <p:graphicFrame>
        <p:nvGraphicFramePr>
          <p:cNvPr id="1204" name="Google Shape;1204;p31"/>
          <p:cNvGraphicFramePr/>
          <p:nvPr/>
        </p:nvGraphicFramePr>
        <p:xfrm>
          <a:off x="435769" y="2950370"/>
          <a:ext cx="8458200" cy="3050381"/>
        </p:xfrm>
        <a:graphic>
          <a:graphicData uri="http://schemas.openxmlformats.org/drawingml/2006/chart">
            <c:chart xmlns:c="http://schemas.openxmlformats.org/drawingml/2006/chart" xmlns:r="http://schemas.openxmlformats.org/officeDocument/2006/relationships" r:id="rId3"/>
          </a:graphicData>
        </a:graphic>
      </p:graphicFrame>
      <p:sp>
        <p:nvSpPr>
          <p:cNvPr id="1205" name="Google Shape;1205;p31"/>
          <p:cNvSpPr txBox="1"/>
          <p:nvPr/>
        </p:nvSpPr>
        <p:spPr>
          <a:xfrm>
            <a:off x="321056" y="1758832"/>
            <a:ext cx="8687626" cy="1291315"/>
          </a:xfrm>
          <a:prstGeom prst="rect">
            <a:avLst/>
          </a:prstGeom>
          <a:noFill/>
          <a:ln>
            <a:noFill/>
          </a:ln>
        </p:spPr>
        <p:txBody>
          <a:bodyPr spcFirstLastPara="1" wrap="square" lIns="91425" tIns="45700" rIns="91425" bIns="45700" anchor="t" anchorCtr="0">
            <a:normAutofit/>
          </a:bodyPr>
          <a:lstStyle/>
          <a:p>
            <a:pPr marL="128585" indent="-128585">
              <a:lnSpc>
                <a:spcPct val="90000"/>
              </a:lnSpc>
              <a:buClr>
                <a:srgbClr val="000000"/>
              </a:buClr>
              <a:buSzPts val="1800"/>
              <a:buFont typeface="Arial"/>
              <a:buChar char="•"/>
            </a:pPr>
            <a:r>
              <a:rPr lang="en-US" kern="0">
                <a:solidFill>
                  <a:srgbClr val="000000"/>
                </a:solidFill>
                <a:latin typeface="Calibri"/>
                <a:ea typeface="Calibri"/>
                <a:cs typeface="Calibri"/>
                <a:sym typeface="Calibri"/>
              </a:rPr>
              <a:t>Despite massive European sample growth in gnomAD v4, very few new common alleles were discovered.</a:t>
            </a:r>
            <a:endParaRPr sz="1400" kern="0">
              <a:solidFill>
                <a:srgbClr val="000000"/>
              </a:solidFill>
              <a:latin typeface="Arial"/>
              <a:cs typeface="Arial"/>
              <a:sym typeface="Arial"/>
            </a:endParaRPr>
          </a:p>
          <a:p>
            <a:pPr marL="128585" indent="-128585">
              <a:lnSpc>
                <a:spcPct val="90000"/>
              </a:lnSpc>
              <a:buClr>
                <a:srgbClr val="000000"/>
              </a:buClr>
              <a:buSzPts val="1800"/>
              <a:buFont typeface="Arial"/>
              <a:buChar char="•"/>
            </a:pPr>
            <a:r>
              <a:rPr lang="en-US" kern="0">
                <a:solidFill>
                  <a:srgbClr val="000000"/>
                </a:solidFill>
                <a:latin typeface="Calibri"/>
                <a:ea typeface="Calibri"/>
                <a:cs typeface="Calibri"/>
                <a:sym typeface="Calibri"/>
              </a:rPr>
              <a:t>In contrast, despite very modest sample growth in non-European, more common variants are identified</a:t>
            </a:r>
            <a:endParaRPr sz="1400" kern="0">
              <a:solidFill>
                <a:srgbClr val="000000"/>
              </a:solidFill>
              <a:latin typeface="Arial"/>
              <a:cs typeface="Arial"/>
              <a:sym typeface="Arial"/>
            </a:endParaRPr>
          </a:p>
          <a:p>
            <a:pPr marL="171442" indent="-57141">
              <a:lnSpc>
                <a:spcPct val="90000"/>
              </a:lnSpc>
              <a:buClr>
                <a:srgbClr val="000000"/>
              </a:buClr>
              <a:buSzPts val="1800"/>
            </a:pPr>
            <a:endParaRPr sz="2000" kern="0">
              <a:solidFill>
                <a:srgbClr val="000000"/>
              </a:solidFill>
              <a:latin typeface="Calibri"/>
              <a:ea typeface="Calibri"/>
              <a:cs typeface="Calibri"/>
              <a:sym typeface="Calibri"/>
            </a:endParaRPr>
          </a:p>
        </p:txBody>
      </p:sp>
      <p:cxnSp>
        <p:nvCxnSpPr>
          <p:cNvPr id="1206" name="Google Shape;1206;p31"/>
          <p:cNvCxnSpPr/>
          <p:nvPr/>
        </p:nvCxnSpPr>
        <p:spPr>
          <a:xfrm>
            <a:off x="4907756" y="4957763"/>
            <a:ext cx="0" cy="728663"/>
          </a:xfrm>
          <a:prstGeom prst="straightConnector1">
            <a:avLst/>
          </a:prstGeom>
          <a:noFill/>
          <a:ln w="9525" cap="flat" cmpd="sng">
            <a:solidFill>
              <a:srgbClr val="595959"/>
            </a:solidFill>
            <a:prstDash val="solid"/>
            <a:round/>
            <a:headEnd type="none" w="sm" len="sm"/>
            <a:tailEnd type="none" w="sm" len="sm"/>
          </a:ln>
        </p:spPr>
      </p:cxnSp>
      <p:sp>
        <p:nvSpPr>
          <p:cNvPr id="2" name="TextBox 1">
            <a:extLst>
              <a:ext uri="{FF2B5EF4-FFF2-40B4-BE49-F238E27FC236}">
                <a16:creationId xmlns:a16="http://schemas.microsoft.com/office/drawing/2014/main" id="{1801D99C-089F-13E0-C9B6-A860535C9521}"/>
              </a:ext>
            </a:extLst>
          </p:cNvPr>
          <p:cNvSpPr txBox="1"/>
          <p:nvPr/>
        </p:nvSpPr>
        <p:spPr>
          <a:xfrm>
            <a:off x="435769" y="6477000"/>
            <a:ext cx="3711272" cy="369332"/>
          </a:xfrm>
          <a:prstGeom prst="rect">
            <a:avLst/>
          </a:prstGeom>
          <a:noFill/>
        </p:spPr>
        <p:txBody>
          <a:bodyPr wrap="none" rtlCol="0">
            <a:spAutoFit/>
          </a:bodyPr>
          <a:lstStyle/>
          <a:p>
            <a:r>
              <a:rPr lang="en-US" dirty="0"/>
              <a:t>Heidi Rehm at CAGI 7 6 Dec 2025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22"/>
          <p:cNvSpPr/>
          <p:nvPr/>
        </p:nvSpPr>
        <p:spPr>
          <a:xfrm>
            <a:off x="-135082" y="784514"/>
            <a:ext cx="9528464" cy="1039091"/>
          </a:xfrm>
          <a:prstGeom prst="rect">
            <a:avLst/>
          </a:prstGeom>
          <a:solidFill>
            <a:srgbClr val="CC9FB7"/>
          </a:solidFill>
          <a:ln w="12700" cap="flat" cmpd="sng">
            <a:solidFill>
              <a:srgbClr val="CC9FB7"/>
            </a:solidFill>
            <a:prstDash val="solid"/>
            <a:miter lim="800000"/>
            <a:headEnd type="none" w="sm" len="sm"/>
            <a:tailEnd type="none" w="sm" len="sm"/>
          </a:ln>
        </p:spPr>
        <p:txBody>
          <a:bodyPr spcFirstLastPara="1" wrap="square" lIns="68569" tIns="34275" rIns="68569" bIns="34275" anchor="ctr" anchorCtr="0">
            <a:noAutofit/>
          </a:bodyPr>
          <a:lstStyle/>
          <a:p>
            <a:pPr algn="ctr" defTabSz="685800">
              <a:buClr>
                <a:srgbClr val="000000"/>
              </a:buClr>
            </a:pPr>
            <a:endParaRPr sz="1350" kern="0">
              <a:solidFill>
                <a:srgbClr val="FFFFFF"/>
              </a:solidFill>
              <a:latin typeface="Calibri"/>
              <a:ea typeface="Calibri"/>
              <a:cs typeface="Calibri"/>
              <a:sym typeface="Calibri"/>
            </a:endParaRPr>
          </a:p>
        </p:txBody>
      </p:sp>
      <p:grpSp>
        <p:nvGrpSpPr>
          <p:cNvPr id="489" name="Google Shape;489;p22"/>
          <p:cNvGrpSpPr/>
          <p:nvPr/>
        </p:nvGrpSpPr>
        <p:grpSpPr>
          <a:xfrm>
            <a:off x="636444" y="1994420"/>
            <a:ext cx="1241835" cy="879207"/>
            <a:chOff x="838200" y="2297853"/>
            <a:chExt cx="1655780" cy="1172276"/>
          </a:xfrm>
        </p:grpSpPr>
        <p:grpSp>
          <p:nvGrpSpPr>
            <p:cNvPr id="490" name="Google Shape;490;p22"/>
            <p:cNvGrpSpPr/>
            <p:nvPr/>
          </p:nvGrpSpPr>
          <p:grpSpPr>
            <a:xfrm>
              <a:off x="1332103" y="2304258"/>
              <a:ext cx="171732" cy="507790"/>
              <a:chOff x="1531" y="712"/>
              <a:chExt cx="630" cy="2189"/>
            </a:xfrm>
          </p:grpSpPr>
          <p:sp>
            <p:nvSpPr>
              <p:cNvPr id="491" name="Google Shape;491;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19050" cap="flat" cmpd="sng">
                <a:solidFill>
                  <a:schemeClr val="lt2"/>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sp>
            <p:nvSpPr>
              <p:cNvPr id="492" name="Google Shape;492;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9525" cap="rnd" cmpd="sng">
                <a:solidFill>
                  <a:schemeClr val="dk1"/>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grpSp>
        <p:grpSp>
          <p:nvGrpSpPr>
            <p:cNvPr id="493" name="Google Shape;493;p22"/>
            <p:cNvGrpSpPr/>
            <p:nvPr/>
          </p:nvGrpSpPr>
          <p:grpSpPr>
            <a:xfrm>
              <a:off x="1472851" y="2304258"/>
              <a:ext cx="171732" cy="507790"/>
              <a:chOff x="1531" y="712"/>
              <a:chExt cx="630" cy="2189"/>
            </a:xfrm>
          </p:grpSpPr>
          <p:sp>
            <p:nvSpPr>
              <p:cNvPr id="494" name="Google Shape;494;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chemeClr val="lt1"/>
              </a:solidFill>
              <a:ln w="19050" cap="flat" cmpd="sng">
                <a:solidFill>
                  <a:schemeClr val="lt2"/>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sp>
            <p:nvSpPr>
              <p:cNvPr id="495" name="Google Shape;495;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noFill/>
              <a:ln w="9525" cap="rnd" cmpd="sng">
                <a:solidFill>
                  <a:schemeClr val="dk1"/>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grpSp>
        <p:grpSp>
          <p:nvGrpSpPr>
            <p:cNvPr id="496" name="Google Shape;496;p22"/>
            <p:cNvGrpSpPr/>
            <p:nvPr/>
          </p:nvGrpSpPr>
          <p:grpSpPr>
            <a:xfrm>
              <a:off x="1632765" y="2301055"/>
              <a:ext cx="171732" cy="507790"/>
              <a:chOff x="1531" y="712"/>
              <a:chExt cx="630" cy="2189"/>
            </a:xfrm>
          </p:grpSpPr>
          <p:sp>
            <p:nvSpPr>
              <p:cNvPr id="497" name="Google Shape;497;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19050" cap="flat" cmpd="sng">
                <a:solidFill>
                  <a:schemeClr val="lt2"/>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sp>
            <p:nvSpPr>
              <p:cNvPr id="498" name="Google Shape;498;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9525" cap="rnd" cmpd="sng">
                <a:solidFill>
                  <a:schemeClr val="dk1"/>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grpSp>
        <p:grpSp>
          <p:nvGrpSpPr>
            <p:cNvPr id="499" name="Google Shape;499;p22"/>
            <p:cNvGrpSpPr/>
            <p:nvPr/>
          </p:nvGrpSpPr>
          <p:grpSpPr>
            <a:xfrm>
              <a:off x="1792240" y="2301055"/>
              <a:ext cx="171732" cy="507790"/>
              <a:chOff x="1531" y="712"/>
              <a:chExt cx="630" cy="2189"/>
            </a:xfrm>
          </p:grpSpPr>
          <p:sp>
            <p:nvSpPr>
              <p:cNvPr id="500" name="Google Shape;500;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chemeClr val="lt1"/>
              </a:solidFill>
              <a:ln w="19050" cap="flat" cmpd="sng">
                <a:solidFill>
                  <a:schemeClr val="lt2"/>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sp>
            <p:nvSpPr>
              <p:cNvPr id="501" name="Google Shape;501;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noFill/>
              <a:ln w="9525" cap="rnd" cmpd="sng">
                <a:solidFill>
                  <a:schemeClr val="dk1"/>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grpSp>
        <p:grpSp>
          <p:nvGrpSpPr>
            <p:cNvPr id="502" name="Google Shape;502;p22"/>
            <p:cNvGrpSpPr/>
            <p:nvPr/>
          </p:nvGrpSpPr>
          <p:grpSpPr>
            <a:xfrm>
              <a:off x="1952154" y="2297853"/>
              <a:ext cx="171732" cy="507790"/>
              <a:chOff x="1531" y="712"/>
              <a:chExt cx="630" cy="2189"/>
            </a:xfrm>
          </p:grpSpPr>
          <p:sp>
            <p:nvSpPr>
              <p:cNvPr id="503" name="Google Shape;503;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19050" cap="flat" cmpd="sng">
                <a:solidFill>
                  <a:schemeClr val="lt2"/>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sp>
            <p:nvSpPr>
              <p:cNvPr id="504" name="Google Shape;504;p22"/>
              <p:cNvSpPr/>
              <p:nvPr/>
            </p:nvSpPr>
            <p:spPr>
              <a:xfrm>
                <a:off x="1531" y="712"/>
                <a:ext cx="630" cy="2189"/>
              </a:xfrm>
              <a:custGeom>
                <a:avLst/>
                <a:gdLst/>
                <a:ahLst/>
                <a:cxnLst/>
                <a:rect l="l" t="t" r="r" b="b"/>
                <a:pathLst>
                  <a:path w="778" h="2707" extrusionOk="0">
                    <a:moveTo>
                      <a:pt x="758" y="1227"/>
                    </a:moveTo>
                    <a:cubicBezTo>
                      <a:pt x="775" y="1130"/>
                      <a:pt x="778" y="1007"/>
                      <a:pt x="776" y="974"/>
                    </a:cubicBezTo>
                    <a:cubicBezTo>
                      <a:pt x="773" y="941"/>
                      <a:pt x="743" y="794"/>
                      <a:pt x="736" y="674"/>
                    </a:cubicBezTo>
                    <a:cubicBezTo>
                      <a:pt x="736" y="663"/>
                      <a:pt x="734" y="652"/>
                      <a:pt x="733" y="642"/>
                    </a:cubicBezTo>
                    <a:cubicBezTo>
                      <a:pt x="717" y="550"/>
                      <a:pt x="657" y="530"/>
                      <a:pt x="644" y="529"/>
                    </a:cubicBezTo>
                    <a:cubicBezTo>
                      <a:pt x="629" y="528"/>
                      <a:pt x="575" y="509"/>
                      <a:pt x="528" y="494"/>
                    </a:cubicBezTo>
                    <a:cubicBezTo>
                      <a:pt x="522" y="493"/>
                      <a:pt x="518" y="490"/>
                      <a:pt x="514" y="487"/>
                    </a:cubicBezTo>
                    <a:cubicBezTo>
                      <a:pt x="498" y="469"/>
                      <a:pt x="496" y="433"/>
                      <a:pt x="498" y="407"/>
                    </a:cubicBezTo>
                    <a:cubicBezTo>
                      <a:pt x="498" y="407"/>
                      <a:pt x="498" y="406"/>
                      <a:pt x="498" y="406"/>
                    </a:cubicBezTo>
                    <a:cubicBezTo>
                      <a:pt x="498" y="406"/>
                      <a:pt x="498" y="406"/>
                      <a:pt x="498" y="406"/>
                    </a:cubicBezTo>
                    <a:cubicBezTo>
                      <a:pt x="498" y="405"/>
                      <a:pt x="498" y="403"/>
                      <a:pt x="498" y="402"/>
                    </a:cubicBezTo>
                    <a:cubicBezTo>
                      <a:pt x="498" y="402"/>
                      <a:pt x="498" y="402"/>
                      <a:pt x="498" y="402"/>
                    </a:cubicBezTo>
                    <a:cubicBezTo>
                      <a:pt x="498" y="403"/>
                      <a:pt x="498" y="404"/>
                      <a:pt x="498" y="406"/>
                    </a:cubicBezTo>
                    <a:cubicBezTo>
                      <a:pt x="499" y="401"/>
                      <a:pt x="499" y="401"/>
                      <a:pt x="499" y="401"/>
                    </a:cubicBezTo>
                    <a:cubicBezTo>
                      <a:pt x="502" y="395"/>
                      <a:pt x="504" y="390"/>
                      <a:pt x="507" y="385"/>
                    </a:cubicBezTo>
                    <a:cubicBezTo>
                      <a:pt x="512" y="376"/>
                      <a:pt x="515" y="369"/>
                      <a:pt x="516" y="365"/>
                    </a:cubicBezTo>
                    <a:cubicBezTo>
                      <a:pt x="518" y="357"/>
                      <a:pt x="522" y="341"/>
                      <a:pt x="526" y="321"/>
                    </a:cubicBezTo>
                    <a:cubicBezTo>
                      <a:pt x="530" y="323"/>
                      <a:pt x="534" y="323"/>
                      <a:pt x="538" y="322"/>
                    </a:cubicBezTo>
                    <a:cubicBezTo>
                      <a:pt x="549" y="317"/>
                      <a:pt x="550" y="302"/>
                      <a:pt x="550" y="291"/>
                    </a:cubicBezTo>
                    <a:cubicBezTo>
                      <a:pt x="550" y="289"/>
                      <a:pt x="550" y="287"/>
                      <a:pt x="550" y="285"/>
                    </a:cubicBezTo>
                    <a:cubicBezTo>
                      <a:pt x="550" y="284"/>
                      <a:pt x="550" y="284"/>
                      <a:pt x="550" y="283"/>
                    </a:cubicBezTo>
                    <a:cubicBezTo>
                      <a:pt x="550" y="273"/>
                      <a:pt x="553" y="261"/>
                      <a:pt x="557" y="252"/>
                    </a:cubicBezTo>
                    <a:cubicBezTo>
                      <a:pt x="560" y="242"/>
                      <a:pt x="563" y="234"/>
                      <a:pt x="565" y="224"/>
                    </a:cubicBezTo>
                    <a:cubicBezTo>
                      <a:pt x="565" y="222"/>
                      <a:pt x="565" y="220"/>
                      <a:pt x="565" y="219"/>
                    </a:cubicBezTo>
                    <a:cubicBezTo>
                      <a:pt x="565" y="211"/>
                      <a:pt x="562" y="203"/>
                      <a:pt x="553" y="202"/>
                    </a:cubicBezTo>
                    <a:cubicBezTo>
                      <a:pt x="547" y="202"/>
                      <a:pt x="542" y="206"/>
                      <a:pt x="538" y="211"/>
                    </a:cubicBezTo>
                    <a:cubicBezTo>
                      <a:pt x="538" y="211"/>
                      <a:pt x="538" y="211"/>
                      <a:pt x="538" y="211"/>
                    </a:cubicBezTo>
                    <a:cubicBezTo>
                      <a:pt x="538" y="211"/>
                      <a:pt x="538" y="212"/>
                      <a:pt x="538" y="212"/>
                    </a:cubicBezTo>
                    <a:cubicBezTo>
                      <a:pt x="538" y="210"/>
                      <a:pt x="538" y="208"/>
                      <a:pt x="538" y="206"/>
                    </a:cubicBezTo>
                    <a:cubicBezTo>
                      <a:pt x="539" y="196"/>
                      <a:pt x="541" y="185"/>
                      <a:pt x="539" y="176"/>
                    </a:cubicBezTo>
                    <a:cubicBezTo>
                      <a:pt x="539" y="174"/>
                      <a:pt x="539" y="173"/>
                      <a:pt x="538" y="171"/>
                    </a:cubicBezTo>
                    <a:cubicBezTo>
                      <a:pt x="538" y="169"/>
                      <a:pt x="537" y="167"/>
                      <a:pt x="537" y="165"/>
                    </a:cubicBezTo>
                    <a:cubicBezTo>
                      <a:pt x="536" y="159"/>
                      <a:pt x="535" y="153"/>
                      <a:pt x="534" y="147"/>
                    </a:cubicBezTo>
                    <a:cubicBezTo>
                      <a:pt x="529" y="117"/>
                      <a:pt x="517" y="94"/>
                      <a:pt x="501" y="68"/>
                    </a:cubicBezTo>
                    <a:cubicBezTo>
                      <a:pt x="495" y="60"/>
                      <a:pt x="489" y="53"/>
                      <a:pt x="482" y="46"/>
                    </a:cubicBezTo>
                    <a:cubicBezTo>
                      <a:pt x="471" y="35"/>
                      <a:pt x="457" y="26"/>
                      <a:pt x="443" y="20"/>
                    </a:cubicBezTo>
                    <a:cubicBezTo>
                      <a:pt x="443" y="20"/>
                      <a:pt x="442" y="19"/>
                      <a:pt x="442" y="19"/>
                    </a:cubicBezTo>
                    <a:cubicBezTo>
                      <a:pt x="446" y="20"/>
                      <a:pt x="450" y="21"/>
                      <a:pt x="454" y="21"/>
                    </a:cubicBezTo>
                    <a:cubicBezTo>
                      <a:pt x="448" y="15"/>
                      <a:pt x="431" y="11"/>
                      <a:pt x="422" y="9"/>
                    </a:cubicBezTo>
                    <a:cubicBezTo>
                      <a:pt x="411" y="6"/>
                      <a:pt x="400" y="6"/>
                      <a:pt x="389" y="6"/>
                    </a:cubicBezTo>
                    <a:cubicBezTo>
                      <a:pt x="393" y="5"/>
                      <a:pt x="397" y="3"/>
                      <a:pt x="401" y="3"/>
                    </a:cubicBezTo>
                    <a:cubicBezTo>
                      <a:pt x="385" y="0"/>
                      <a:pt x="353" y="2"/>
                      <a:pt x="336" y="13"/>
                    </a:cubicBezTo>
                    <a:cubicBezTo>
                      <a:pt x="334" y="13"/>
                      <a:pt x="331" y="14"/>
                      <a:pt x="328" y="15"/>
                    </a:cubicBezTo>
                    <a:cubicBezTo>
                      <a:pt x="311" y="15"/>
                      <a:pt x="294" y="17"/>
                      <a:pt x="278" y="26"/>
                    </a:cubicBezTo>
                    <a:cubicBezTo>
                      <a:pt x="284" y="27"/>
                      <a:pt x="293" y="22"/>
                      <a:pt x="299" y="25"/>
                    </a:cubicBezTo>
                    <a:cubicBezTo>
                      <a:pt x="281" y="29"/>
                      <a:pt x="264" y="35"/>
                      <a:pt x="252" y="51"/>
                    </a:cubicBezTo>
                    <a:cubicBezTo>
                      <a:pt x="259" y="47"/>
                      <a:pt x="267" y="45"/>
                      <a:pt x="275" y="44"/>
                    </a:cubicBezTo>
                    <a:cubicBezTo>
                      <a:pt x="261" y="53"/>
                      <a:pt x="243" y="62"/>
                      <a:pt x="234" y="76"/>
                    </a:cubicBezTo>
                    <a:cubicBezTo>
                      <a:pt x="241" y="73"/>
                      <a:pt x="248" y="68"/>
                      <a:pt x="255" y="65"/>
                    </a:cubicBezTo>
                    <a:cubicBezTo>
                      <a:pt x="248" y="72"/>
                      <a:pt x="244" y="80"/>
                      <a:pt x="241" y="89"/>
                    </a:cubicBezTo>
                    <a:cubicBezTo>
                      <a:pt x="234" y="101"/>
                      <a:pt x="228" y="115"/>
                      <a:pt x="226" y="131"/>
                    </a:cubicBezTo>
                    <a:cubicBezTo>
                      <a:pt x="224" y="138"/>
                      <a:pt x="224" y="146"/>
                      <a:pt x="224" y="154"/>
                    </a:cubicBezTo>
                    <a:cubicBezTo>
                      <a:pt x="224" y="178"/>
                      <a:pt x="224" y="201"/>
                      <a:pt x="231" y="224"/>
                    </a:cubicBezTo>
                    <a:cubicBezTo>
                      <a:pt x="231" y="224"/>
                      <a:pt x="231" y="224"/>
                      <a:pt x="231" y="224"/>
                    </a:cubicBezTo>
                    <a:cubicBezTo>
                      <a:pt x="231" y="225"/>
                      <a:pt x="231" y="226"/>
                      <a:pt x="232" y="227"/>
                    </a:cubicBezTo>
                    <a:cubicBezTo>
                      <a:pt x="232" y="228"/>
                      <a:pt x="233" y="230"/>
                      <a:pt x="233" y="232"/>
                    </a:cubicBezTo>
                    <a:cubicBezTo>
                      <a:pt x="233" y="232"/>
                      <a:pt x="233" y="232"/>
                      <a:pt x="233" y="232"/>
                    </a:cubicBezTo>
                    <a:cubicBezTo>
                      <a:pt x="234" y="234"/>
                      <a:pt x="234" y="235"/>
                      <a:pt x="235" y="237"/>
                    </a:cubicBezTo>
                    <a:cubicBezTo>
                      <a:pt x="235" y="237"/>
                      <a:pt x="235" y="237"/>
                      <a:pt x="235" y="238"/>
                    </a:cubicBezTo>
                    <a:cubicBezTo>
                      <a:pt x="235" y="239"/>
                      <a:pt x="236" y="241"/>
                      <a:pt x="236" y="243"/>
                    </a:cubicBezTo>
                    <a:cubicBezTo>
                      <a:pt x="236" y="243"/>
                      <a:pt x="236" y="243"/>
                      <a:pt x="236" y="243"/>
                    </a:cubicBezTo>
                    <a:cubicBezTo>
                      <a:pt x="237" y="245"/>
                      <a:pt x="237" y="246"/>
                      <a:pt x="238" y="248"/>
                    </a:cubicBezTo>
                    <a:cubicBezTo>
                      <a:pt x="238" y="248"/>
                      <a:pt x="238" y="248"/>
                      <a:pt x="238" y="249"/>
                    </a:cubicBezTo>
                    <a:cubicBezTo>
                      <a:pt x="239" y="250"/>
                      <a:pt x="239" y="252"/>
                      <a:pt x="240" y="253"/>
                    </a:cubicBezTo>
                    <a:cubicBezTo>
                      <a:pt x="240" y="254"/>
                      <a:pt x="240" y="254"/>
                      <a:pt x="241" y="255"/>
                    </a:cubicBezTo>
                    <a:cubicBezTo>
                      <a:pt x="241" y="256"/>
                      <a:pt x="242" y="257"/>
                      <a:pt x="242" y="259"/>
                    </a:cubicBezTo>
                    <a:cubicBezTo>
                      <a:pt x="243" y="259"/>
                      <a:pt x="243" y="260"/>
                      <a:pt x="243" y="260"/>
                    </a:cubicBezTo>
                    <a:cubicBezTo>
                      <a:pt x="244" y="262"/>
                      <a:pt x="244" y="263"/>
                      <a:pt x="245" y="264"/>
                    </a:cubicBezTo>
                    <a:cubicBezTo>
                      <a:pt x="245" y="265"/>
                      <a:pt x="245" y="265"/>
                      <a:pt x="245" y="265"/>
                    </a:cubicBezTo>
                    <a:cubicBezTo>
                      <a:pt x="242" y="264"/>
                      <a:pt x="239" y="264"/>
                      <a:pt x="236" y="264"/>
                    </a:cubicBezTo>
                    <a:cubicBezTo>
                      <a:pt x="232" y="265"/>
                      <a:pt x="229" y="265"/>
                      <a:pt x="227" y="267"/>
                    </a:cubicBezTo>
                    <a:cubicBezTo>
                      <a:pt x="219" y="271"/>
                      <a:pt x="218" y="279"/>
                      <a:pt x="218" y="287"/>
                    </a:cubicBezTo>
                    <a:cubicBezTo>
                      <a:pt x="219" y="297"/>
                      <a:pt x="227" y="304"/>
                      <a:pt x="234" y="311"/>
                    </a:cubicBezTo>
                    <a:cubicBezTo>
                      <a:pt x="246" y="323"/>
                      <a:pt x="252" y="339"/>
                      <a:pt x="261" y="352"/>
                    </a:cubicBezTo>
                    <a:cubicBezTo>
                      <a:pt x="265" y="357"/>
                      <a:pt x="271" y="364"/>
                      <a:pt x="279" y="363"/>
                    </a:cubicBezTo>
                    <a:cubicBezTo>
                      <a:pt x="279" y="363"/>
                      <a:pt x="279" y="363"/>
                      <a:pt x="279" y="363"/>
                    </a:cubicBezTo>
                    <a:cubicBezTo>
                      <a:pt x="279" y="363"/>
                      <a:pt x="279" y="363"/>
                      <a:pt x="279" y="363"/>
                    </a:cubicBezTo>
                    <a:cubicBezTo>
                      <a:pt x="281" y="362"/>
                      <a:pt x="283" y="361"/>
                      <a:pt x="284" y="360"/>
                    </a:cubicBezTo>
                    <a:cubicBezTo>
                      <a:pt x="292" y="376"/>
                      <a:pt x="301" y="392"/>
                      <a:pt x="310" y="403"/>
                    </a:cubicBezTo>
                    <a:cubicBezTo>
                      <a:pt x="313" y="427"/>
                      <a:pt x="315" y="465"/>
                      <a:pt x="301" y="480"/>
                    </a:cubicBezTo>
                    <a:cubicBezTo>
                      <a:pt x="281" y="503"/>
                      <a:pt x="221" y="510"/>
                      <a:pt x="194" y="516"/>
                    </a:cubicBezTo>
                    <a:cubicBezTo>
                      <a:pt x="167" y="523"/>
                      <a:pt x="91" y="519"/>
                      <a:pt x="79" y="655"/>
                    </a:cubicBezTo>
                    <a:cubicBezTo>
                      <a:pt x="68" y="790"/>
                      <a:pt x="15" y="884"/>
                      <a:pt x="7" y="982"/>
                    </a:cubicBezTo>
                    <a:cubicBezTo>
                      <a:pt x="0" y="1081"/>
                      <a:pt x="15" y="1213"/>
                      <a:pt x="17" y="1245"/>
                    </a:cubicBezTo>
                    <a:cubicBezTo>
                      <a:pt x="20" y="1278"/>
                      <a:pt x="22" y="1347"/>
                      <a:pt x="11" y="1379"/>
                    </a:cubicBezTo>
                    <a:cubicBezTo>
                      <a:pt x="0" y="1410"/>
                      <a:pt x="8" y="1454"/>
                      <a:pt x="8" y="1454"/>
                    </a:cubicBezTo>
                    <a:cubicBezTo>
                      <a:pt x="8" y="1454"/>
                      <a:pt x="8" y="1454"/>
                      <a:pt x="8" y="1454"/>
                    </a:cubicBezTo>
                    <a:cubicBezTo>
                      <a:pt x="8" y="1455"/>
                      <a:pt x="8" y="1455"/>
                      <a:pt x="8" y="1455"/>
                    </a:cubicBezTo>
                    <a:cubicBezTo>
                      <a:pt x="8" y="1455"/>
                      <a:pt x="13" y="1461"/>
                      <a:pt x="21" y="1468"/>
                    </a:cubicBezTo>
                    <a:cubicBezTo>
                      <a:pt x="21" y="1470"/>
                      <a:pt x="22" y="1472"/>
                      <a:pt x="24" y="1474"/>
                    </a:cubicBezTo>
                    <a:cubicBezTo>
                      <a:pt x="22" y="1469"/>
                      <a:pt x="22" y="1469"/>
                      <a:pt x="22" y="1469"/>
                    </a:cubicBezTo>
                    <a:cubicBezTo>
                      <a:pt x="29" y="1476"/>
                      <a:pt x="39" y="1483"/>
                      <a:pt x="45" y="1483"/>
                    </a:cubicBezTo>
                    <a:cubicBezTo>
                      <a:pt x="45" y="1483"/>
                      <a:pt x="78" y="1509"/>
                      <a:pt x="96" y="1508"/>
                    </a:cubicBezTo>
                    <a:cubicBezTo>
                      <a:pt x="100" y="1507"/>
                      <a:pt x="99" y="1498"/>
                      <a:pt x="99" y="1498"/>
                    </a:cubicBezTo>
                    <a:cubicBezTo>
                      <a:pt x="99" y="1498"/>
                      <a:pt x="110" y="1500"/>
                      <a:pt x="110" y="1491"/>
                    </a:cubicBezTo>
                    <a:cubicBezTo>
                      <a:pt x="110" y="1490"/>
                      <a:pt x="110" y="1489"/>
                      <a:pt x="110" y="1489"/>
                    </a:cubicBezTo>
                    <a:cubicBezTo>
                      <a:pt x="108" y="1480"/>
                      <a:pt x="89" y="1472"/>
                      <a:pt x="88" y="1471"/>
                    </a:cubicBezTo>
                    <a:cubicBezTo>
                      <a:pt x="88" y="1465"/>
                      <a:pt x="86" y="1423"/>
                      <a:pt x="86" y="1421"/>
                    </a:cubicBezTo>
                    <a:cubicBezTo>
                      <a:pt x="85" y="1419"/>
                      <a:pt x="99" y="1400"/>
                      <a:pt x="101" y="1398"/>
                    </a:cubicBezTo>
                    <a:cubicBezTo>
                      <a:pt x="101" y="1401"/>
                      <a:pt x="100" y="1413"/>
                      <a:pt x="102" y="1425"/>
                    </a:cubicBezTo>
                    <a:cubicBezTo>
                      <a:pt x="105" y="1442"/>
                      <a:pt x="113" y="1460"/>
                      <a:pt x="133" y="1463"/>
                    </a:cubicBezTo>
                    <a:cubicBezTo>
                      <a:pt x="133" y="1463"/>
                      <a:pt x="136" y="1426"/>
                      <a:pt x="138" y="1420"/>
                    </a:cubicBezTo>
                    <a:cubicBezTo>
                      <a:pt x="139" y="1414"/>
                      <a:pt x="139" y="1350"/>
                      <a:pt x="139" y="1350"/>
                    </a:cubicBezTo>
                    <a:cubicBezTo>
                      <a:pt x="139" y="1350"/>
                      <a:pt x="139" y="1348"/>
                      <a:pt x="138" y="1345"/>
                    </a:cubicBezTo>
                    <a:cubicBezTo>
                      <a:pt x="137" y="1339"/>
                      <a:pt x="133" y="1325"/>
                      <a:pt x="118" y="1306"/>
                    </a:cubicBezTo>
                    <a:cubicBezTo>
                      <a:pt x="109" y="1294"/>
                      <a:pt x="105" y="1282"/>
                      <a:pt x="103" y="1269"/>
                    </a:cubicBezTo>
                    <a:cubicBezTo>
                      <a:pt x="100" y="1252"/>
                      <a:pt x="101" y="1236"/>
                      <a:pt x="100" y="1223"/>
                    </a:cubicBezTo>
                    <a:cubicBezTo>
                      <a:pt x="98" y="1200"/>
                      <a:pt x="117" y="1048"/>
                      <a:pt x="122" y="1031"/>
                    </a:cubicBezTo>
                    <a:cubicBezTo>
                      <a:pt x="128" y="1014"/>
                      <a:pt x="132" y="953"/>
                      <a:pt x="131" y="934"/>
                    </a:cubicBezTo>
                    <a:cubicBezTo>
                      <a:pt x="129" y="914"/>
                      <a:pt x="166" y="815"/>
                      <a:pt x="168" y="810"/>
                    </a:cubicBezTo>
                    <a:cubicBezTo>
                      <a:pt x="170" y="809"/>
                      <a:pt x="170" y="809"/>
                      <a:pt x="170" y="809"/>
                    </a:cubicBezTo>
                    <a:cubicBezTo>
                      <a:pt x="170" y="825"/>
                      <a:pt x="171" y="841"/>
                      <a:pt x="172" y="855"/>
                    </a:cubicBezTo>
                    <a:cubicBezTo>
                      <a:pt x="178" y="907"/>
                      <a:pt x="181" y="1087"/>
                      <a:pt x="176" y="1126"/>
                    </a:cubicBezTo>
                    <a:cubicBezTo>
                      <a:pt x="171" y="1165"/>
                      <a:pt x="182" y="1180"/>
                      <a:pt x="162" y="1319"/>
                    </a:cubicBezTo>
                    <a:cubicBezTo>
                      <a:pt x="161" y="1319"/>
                      <a:pt x="161" y="1319"/>
                      <a:pt x="161" y="1319"/>
                    </a:cubicBezTo>
                    <a:cubicBezTo>
                      <a:pt x="161" y="1319"/>
                      <a:pt x="151" y="1402"/>
                      <a:pt x="147" y="1433"/>
                    </a:cubicBezTo>
                    <a:cubicBezTo>
                      <a:pt x="143" y="1460"/>
                      <a:pt x="136" y="1546"/>
                      <a:pt x="149" y="1620"/>
                    </a:cubicBezTo>
                    <a:cubicBezTo>
                      <a:pt x="151" y="1630"/>
                      <a:pt x="153" y="1640"/>
                      <a:pt x="156" y="1650"/>
                    </a:cubicBezTo>
                    <a:cubicBezTo>
                      <a:pt x="164" y="1679"/>
                      <a:pt x="169" y="1704"/>
                      <a:pt x="173" y="1727"/>
                    </a:cubicBezTo>
                    <a:cubicBezTo>
                      <a:pt x="180" y="1765"/>
                      <a:pt x="182" y="1798"/>
                      <a:pt x="180" y="1833"/>
                    </a:cubicBezTo>
                    <a:cubicBezTo>
                      <a:pt x="177" y="1890"/>
                      <a:pt x="190" y="1943"/>
                      <a:pt x="191" y="1997"/>
                    </a:cubicBezTo>
                    <a:cubicBezTo>
                      <a:pt x="192" y="2041"/>
                      <a:pt x="197" y="2161"/>
                      <a:pt x="216" y="2265"/>
                    </a:cubicBezTo>
                    <a:cubicBezTo>
                      <a:pt x="220" y="2289"/>
                      <a:pt x="225" y="2313"/>
                      <a:pt x="231" y="2334"/>
                    </a:cubicBezTo>
                    <a:cubicBezTo>
                      <a:pt x="234" y="2345"/>
                      <a:pt x="236" y="2355"/>
                      <a:pt x="238" y="2364"/>
                    </a:cubicBezTo>
                    <a:cubicBezTo>
                      <a:pt x="255" y="2457"/>
                      <a:pt x="224" y="2499"/>
                      <a:pt x="224" y="2499"/>
                    </a:cubicBezTo>
                    <a:cubicBezTo>
                      <a:pt x="224" y="2499"/>
                      <a:pt x="200" y="2541"/>
                      <a:pt x="192" y="2571"/>
                    </a:cubicBezTo>
                    <a:cubicBezTo>
                      <a:pt x="187" y="2589"/>
                      <a:pt x="173" y="2594"/>
                      <a:pt x="168" y="2608"/>
                    </a:cubicBezTo>
                    <a:cubicBezTo>
                      <a:pt x="164" y="2620"/>
                      <a:pt x="150" y="2629"/>
                      <a:pt x="153" y="2648"/>
                    </a:cubicBezTo>
                    <a:cubicBezTo>
                      <a:pt x="153" y="2651"/>
                      <a:pt x="154" y="2654"/>
                      <a:pt x="155" y="2657"/>
                    </a:cubicBezTo>
                    <a:cubicBezTo>
                      <a:pt x="155" y="2657"/>
                      <a:pt x="160" y="2682"/>
                      <a:pt x="172" y="2673"/>
                    </a:cubicBezTo>
                    <a:cubicBezTo>
                      <a:pt x="172" y="2673"/>
                      <a:pt x="182" y="2690"/>
                      <a:pt x="194" y="2683"/>
                    </a:cubicBezTo>
                    <a:cubicBezTo>
                      <a:pt x="194" y="2684"/>
                      <a:pt x="194" y="2684"/>
                      <a:pt x="194" y="2685"/>
                    </a:cubicBezTo>
                    <a:cubicBezTo>
                      <a:pt x="195" y="2683"/>
                      <a:pt x="195" y="2683"/>
                      <a:pt x="195" y="2683"/>
                    </a:cubicBezTo>
                    <a:cubicBezTo>
                      <a:pt x="196" y="2685"/>
                      <a:pt x="211" y="2700"/>
                      <a:pt x="221" y="2685"/>
                    </a:cubicBezTo>
                    <a:cubicBezTo>
                      <a:pt x="221" y="2686"/>
                      <a:pt x="221" y="2687"/>
                      <a:pt x="222" y="2689"/>
                    </a:cubicBezTo>
                    <a:cubicBezTo>
                      <a:pt x="223" y="2696"/>
                      <a:pt x="228" y="2706"/>
                      <a:pt x="249" y="2705"/>
                    </a:cubicBezTo>
                    <a:cubicBezTo>
                      <a:pt x="279" y="2703"/>
                      <a:pt x="281" y="2690"/>
                      <a:pt x="280" y="2672"/>
                    </a:cubicBezTo>
                    <a:cubicBezTo>
                      <a:pt x="279" y="2654"/>
                      <a:pt x="293" y="2651"/>
                      <a:pt x="293" y="2651"/>
                    </a:cubicBezTo>
                    <a:cubicBezTo>
                      <a:pt x="293" y="2651"/>
                      <a:pt x="314" y="2635"/>
                      <a:pt x="314" y="2616"/>
                    </a:cubicBezTo>
                    <a:cubicBezTo>
                      <a:pt x="314" y="2596"/>
                      <a:pt x="328" y="2580"/>
                      <a:pt x="328" y="2580"/>
                    </a:cubicBezTo>
                    <a:cubicBezTo>
                      <a:pt x="328" y="2580"/>
                      <a:pt x="344" y="2573"/>
                      <a:pt x="337" y="2535"/>
                    </a:cubicBezTo>
                    <a:cubicBezTo>
                      <a:pt x="337" y="2532"/>
                      <a:pt x="336" y="2528"/>
                      <a:pt x="335" y="2524"/>
                    </a:cubicBezTo>
                    <a:cubicBezTo>
                      <a:pt x="335" y="2523"/>
                      <a:pt x="341" y="2500"/>
                      <a:pt x="337" y="2478"/>
                    </a:cubicBezTo>
                    <a:cubicBezTo>
                      <a:pt x="337" y="2477"/>
                      <a:pt x="336" y="2475"/>
                      <a:pt x="336" y="2473"/>
                    </a:cubicBezTo>
                    <a:cubicBezTo>
                      <a:pt x="336" y="2472"/>
                      <a:pt x="335" y="2471"/>
                      <a:pt x="335" y="2469"/>
                    </a:cubicBezTo>
                    <a:cubicBezTo>
                      <a:pt x="330" y="2440"/>
                      <a:pt x="332" y="2368"/>
                      <a:pt x="333" y="2341"/>
                    </a:cubicBezTo>
                    <a:cubicBezTo>
                      <a:pt x="334" y="2311"/>
                      <a:pt x="352" y="2147"/>
                      <a:pt x="340" y="2083"/>
                    </a:cubicBezTo>
                    <a:cubicBezTo>
                      <a:pt x="340" y="2083"/>
                      <a:pt x="340" y="2083"/>
                      <a:pt x="340" y="2082"/>
                    </a:cubicBezTo>
                    <a:cubicBezTo>
                      <a:pt x="340" y="2082"/>
                      <a:pt x="340" y="2082"/>
                      <a:pt x="340" y="2082"/>
                    </a:cubicBezTo>
                    <a:cubicBezTo>
                      <a:pt x="339" y="2079"/>
                      <a:pt x="339" y="2076"/>
                      <a:pt x="338" y="2073"/>
                    </a:cubicBezTo>
                    <a:cubicBezTo>
                      <a:pt x="321" y="1974"/>
                      <a:pt x="348" y="1939"/>
                      <a:pt x="348" y="1890"/>
                    </a:cubicBezTo>
                    <a:cubicBezTo>
                      <a:pt x="348" y="1890"/>
                      <a:pt x="352" y="1833"/>
                      <a:pt x="346" y="1787"/>
                    </a:cubicBezTo>
                    <a:cubicBezTo>
                      <a:pt x="341" y="1740"/>
                      <a:pt x="351" y="1688"/>
                      <a:pt x="357" y="1629"/>
                    </a:cubicBezTo>
                    <a:cubicBezTo>
                      <a:pt x="360" y="1591"/>
                      <a:pt x="366" y="1555"/>
                      <a:pt x="370" y="1527"/>
                    </a:cubicBezTo>
                    <a:cubicBezTo>
                      <a:pt x="375" y="1529"/>
                      <a:pt x="381" y="1530"/>
                      <a:pt x="387" y="1530"/>
                    </a:cubicBezTo>
                    <a:cubicBezTo>
                      <a:pt x="389" y="1530"/>
                      <a:pt x="391" y="1530"/>
                      <a:pt x="393" y="1529"/>
                    </a:cubicBezTo>
                    <a:cubicBezTo>
                      <a:pt x="397" y="1557"/>
                      <a:pt x="403" y="1592"/>
                      <a:pt x="406" y="1628"/>
                    </a:cubicBezTo>
                    <a:cubicBezTo>
                      <a:pt x="412" y="1687"/>
                      <a:pt x="422" y="1739"/>
                      <a:pt x="416" y="1786"/>
                    </a:cubicBezTo>
                    <a:cubicBezTo>
                      <a:pt x="411" y="1833"/>
                      <a:pt x="415" y="1889"/>
                      <a:pt x="415" y="1889"/>
                    </a:cubicBezTo>
                    <a:cubicBezTo>
                      <a:pt x="415" y="1900"/>
                      <a:pt x="416" y="1911"/>
                      <a:pt x="418" y="1921"/>
                    </a:cubicBezTo>
                    <a:cubicBezTo>
                      <a:pt x="420" y="1934"/>
                      <a:pt x="423" y="1946"/>
                      <a:pt x="426" y="1960"/>
                    </a:cubicBezTo>
                    <a:cubicBezTo>
                      <a:pt x="431" y="1989"/>
                      <a:pt x="434" y="2026"/>
                      <a:pt x="423" y="2082"/>
                    </a:cubicBezTo>
                    <a:cubicBezTo>
                      <a:pt x="411" y="2147"/>
                      <a:pt x="429" y="2311"/>
                      <a:pt x="430" y="2340"/>
                    </a:cubicBezTo>
                    <a:cubicBezTo>
                      <a:pt x="431" y="2369"/>
                      <a:pt x="433" y="2450"/>
                      <a:pt x="427" y="2473"/>
                    </a:cubicBezTo>
                    <a:cubicBezTo>
                      <a:pt x="423" y="2490"/>
                      <a:pt x="425" y="2507"/>
                      <a:pt x="426" y="2516"/>
                    </a:cubicBezTo>
                    <a:cubicBezTo>
                      <a:pt x="427" y="2520"/>
                      <a:pt x="428" y="2522"/>
                      <a:pt x="428" y="2523"/>
                    </a:cubicBezTo>
                    <a:cubicBezTo>
                      <a:pt x="423" y="2541"/>
                      <a:pt x="423" y="2553"/>
                      <a:pt x="425" y="2562"/>
                    </a:cubicBezTo>
                    <a:cubicBezTo>
                      <a:pt x="428" y="2576"/>
                      <a:pt x="435" y="2580"/>
                      <a:pt x="435" y="2580"/>
                    </a:cubicBezTo>
                    <a:cubicBezTo>
                      <a:pt x="435" y="2580"/>
                      <a:pt x="446" y="2592"/>
                      <a:pt x="449" y="2608"/>
                    </a:cubicBezTo>
                    <a:cubicBezTo>
                      <a:pt x="449" y="2610"/>
                      <a:pt x="449" y="2613"/>
                      <a:pt x="449" y="2615"/>
                    </a:cubicBezTo>
                    <a:cubicBezTo>
                      <a:pt x="449" y="2616"/>
                      <a:pt x="449" y="2618"/>
                      <a:pt x="450" y="2619"/>
                    </a:cubicBezTo>
                    <a:cubicBezTo>
                      <a:pt x="452" y="2637"/>
                      <a:pt x="470" y="2651"/>
                      <a:pt x="470" y="2651"/>
                    </a:cubicBezTo>
                    <a:cubicBezTo>
                      <a:pt x="470" y="2651"/>
                      <a:pt x="480" y="2653"/>
                      <a:pt x="483" y="2665"/>
                    </a:cubicBezTo>
                    <a:cubicBezTo>
                      <a:pt x="483" y="2667"/>
                      <a:pt x="483" y="2669"/>
                      <a:pt x="483" y="2671"/>
                    </a:cubicBezTo>
                    <a:cubicBezTo>
                      <a:pt x="483" y="2676"/>
                      <a:pt x="483" y="2680"/>
                      <a:pt x="483" y="2684"/>
                    </a:cubicBezTo>
                    <a:cubicBezTo>
                      <a:pt x="485" y="2696"/>
                      <a:pt x="492" y="2703"/>
                      <a:pt x="514" y="2705"/>
                    </a:cubicBezTo>
                    <a:cubicBezTo>
                      <a:pt x="544" y="2707"/>
                      <a:pt x="542" y="2685"/>
                      <a:pt x="542" y="2685"/>
                    </a:cubicBezTo>
                    <a:cubicBezTo>
                      <a:pt x="551" y="2699"/>
                      <a:pt x="566" y="2686"/>
                      <a:pt x="568" y="2683"/>
                    </a:cubicBezTo>
                    <a:cubicBezTo>
                      <a:pt x="569" y="2685"/>
                      <a:pt x="569" y="2685"/>
                      <a:pt x="569" y="2685"/>
                    </a:cubicBezTo>
                    <a:cubicBezTo>
                      <a:pt x="569" y="2684"/>
                      <a:pt x="569" y="2684"/>
                      <a:pt x="569" y="2683"/>
                    </a:cubicBezTo>
                    <a:cubicBezTo>
                      <a:pt x="581" y="2690"/>
                      <a:pt x="591" y="2673"/>
                      <a:pt x="591" y="2673"/>
                    </a:cubicBezTo>
                    <a:cubicBezTo>
                      <a:pt x="603" y="2682"/>
                      <a:pt x="608" y="2657"/>
                      <a:pt x="608" y="2657"/>
                    </a:cubicBezTo>
                    <a:cubicBezTo>
                      <a:pt x="611" y="2649"/>
                      <a:pt x="611" y="2642"/>
                      <a:pt x="610" y="2637"/>
                    </a:cubicBezTo>
                    <a:cubicBezTo>
                      <a:pt x="607" y="2625"/>
                      <a:pt x="598" y="2617"/>
                      <a:pt x="595" y="2608"/>
                    </a:cubicBezTo>
                    <a:cubicBezTo>
                      <a:pt x="590" y="2594"/>
                      <a:pt x="576" y="2589"/>
                      <a:pt x="571" y="2571"/>
                    </a:cubicBezTo>
                    <a:cubicBezTo>
                      <a:pt x="563" y="2541"/>
                      <a:pt x="539" y="2499"/>
                      <a:pt x="539" y="2499"/>
                    </a:cubicBezTo>
                    <a:cubicBezTo>
                      <a:pt x="539" y="2499"/>
                      <a:pt x="528" y="2484"/>
                      <a:pt x="523" y="2454"/>
                    </a:cubicBezTo>
                    <a:cubicBezTo>
                      <a:pt x="518" y="2427"/>
                      <a:pt x="517" y="2387"/>
                      <a:pt x="532" y="2334"/>
                    </a:cubicBezTo>
                    <a:cubicBezTo>
                      <a:pt x="563" y="2220"/>
                      <a:pt x="570" y="2052"/>
                      <a:pt x="572" y="1998"/>
                    </a:cubicBezTo>
                    <a:cubicBezTo>
                      <a:pt x="573" y="1944"/>
                      <a:pt x="586" y="1891"/>
                      <a:pt x="583" y="1834"/>
                    </a:cubicBezTo>
                    <a:cubicBezTo>
                      <a:pt x="580" y="1777"/>
                      <a:pt x="586" y="1729"/>
                      <a:pt x="607" y="1650"/>
                    </a:cubicBezTo>
                    <a:cubicBezTo>
                      <a:pt x="629" y="1572"/>
                      <a:pt x="621" y="1465"/>
                      <a:pt x="623" y="1433"/>
                    </a:cubicBezTo>
                    <a:cubicBezTo>
                      <a:pt x="627" y="1376"/>
                      <a:pt x="620" y="1312"/>
                      <a:pt x="620" y="1312"/>
                    </a:cubicBezTo>
                    <a:cubicBezTo>
                      <a:pt x="620" y="1312"/>
                      <a:pt x="620" y="1312"/>
                      <a:pt x="620" y="1312"/>
                    </a:cubicBezTo>
                    <a:cubicBezTo>
                      <a:pt x="620" y="1311"/>
                      <a:pt x="620" y="1311"/>
                      <a:pt x="620" y="1311"/>
                    </a:cubicBezTo>
                    <a:cubicBezTo>
                      <a:pt x="619" y="1311"/>
                      <a:pt x="619" y="1311"/>
                      <a:pt x="619" y="1311"/>
                    </a:cubicBezTo>
                    <a:cubicBezTo>
                      <a:pt x="618" y="1299"/>
                      <a:pt x="614" y="1276"/>
                      <a:pt x="611" y="1255"/>
                    </a:cubicBezTo>
                    <a:cubicBezTo>
                      <a:pt x="608" y="1242"/>
                      <a:pt x="606" y="1229"/>
                      <a:pt x="603" y="1219"/>
                    </a:cubicBezTo>
                    <a:cubicBezTo>
                      <a:pt x="602" y="1215"/>
                      <a:pt x="601" y="1210"/>
                      <a:pt x="600" y="1204"/>
                    </a:cubicBezTo>
                    <a:cubicBezTo>
                      <a:pt x="593" y="1162"/>
                      <a:pt x="587" y="1083"/>
                      <a:pt x="590" y="1038"/>
                    </a:cubicBezTo>
                    <a:cubicBezTo>
                      <a:pt x="593" y="989"/>
                      <a:pt x="626" y="874"/>
                      <a:pt x="627" y="792"/>
                    </a:cubicBezTo>
                    <a:cubicBezTo>
                      <a:pt x="628" y="793"/>
                      <a:pt x="628" y="793"/>
                      <a:pt x="628" y="793"/>
                    </a:cubicBezTo>
                    <a:cubicBezTo>
                      <a:pt x="628" y="794"/>
                      <a:pt x="628" y="794"/>
                      <a:pt x="628" y="794"/>
                    </a:cubicBezTo>
                    <a:cubicBezTo>
                      <a:pt x="628" y="793"/>
                      <a:pt x="628" y="793"/>
                      <a:pt x="628" y="793"/>
                    </a:cubicBezTo>
                    <a:cubicBezTo>
                      <a:pt x="631" y="799"/>
                      <a:pt x="631" y="799"/>
                      <a:pt x="631" y="799"/>
                    </a:cubicBezTo>
                    <a:cubicBezTo>
                      <a:pt x="632" y="805"/>
                      <a:pt x="634" y="814"/>
                      <a:pt x="636" y="827"/>
                    </a:cubicBezTo>
                    <a:cubicBezTo>
                      <a:pt x="641" y="854"/>
                      <a:pt x="649" y="894"/>
                      <a:pt x="656" y="932"/>
                    </a:cubicBezTo>
                    <a:cubicBezTo>
                      <a:pt x="662" y="970"/>
                      <a:pt x="668" y="1004"/>
                      <a:pt x="668" y="1020"/>
                    </a:cubicBezTo>
                    <a:cubicBezTo>
                      <a:pt x="668" y="1058"/>
                      <a:pt x="669" y="1223"/>
                      <a:pt x="672" y="1250"/>
                    </a:cubicBezTo>
                    <a:cubicBezTo>
                      <a:pt x="676" y="1277"/>
                      <a:pt x="677" y="1307"/>
                      <a:pt x="659" y="1331"/>
                    </a:cubicBezTo>
                    <a:cubicBezTo>
                      <a:pt x="641" y="1356"/>
                      <a:pt x="636" y="1373"/>
                      <a:pt x="634" y="1380"/>
                    </a:cubicBezTo>
                    <a:cubicBezTo>
                      <a:pt x="632" y="1386"/>
                      <a:pt x="633" y="1460"/>
                      <a:pt x="633" y="1460"/>
                    </a:cubicBezTo>
                    <a:cubicBezTo>
                      <a:pt x="634" y="1461"/>
                      <a:pt x="634" y="1461"/>
                      <a:pt x="634" y="1461"/>
                    </a:cubicBezTo>
                    <a:cubicBezTo>
                      <a:pt x="634" y="1461"/>
                      <a:pt x="634" y="1461"/>
                      <a:pt x="634" y="1461"/>
                    </a:cubicBezTo>
                    <a:cubicBezTo>
                      <a:pt x="639" y="1486"/>
                      <a:pt x="639" y="1486"/>
                      <a:pt x="639" y="1486"/>
                    </a:cubicBezTo>
                    <a:cubicBezTo>
                      <a:pt x="665" y="1478"/>
                      <a:pt x="660" y="1412"/>
                      <a:pt x="660" y="1412"/>
                    </a:cubicBezTo>
                    <a:cubicBezTo>
                      <a:pt x="668" y="1421"/>
                      <a:pt x="671" y="1431"/>
                      <a:pt x="672" y="1439"/>
                    </a:cubicBezTo>
                    <a:cubicBezTo>
                      <a:pt x="674" y="1448"/>
                      <a:pt x="674" y="1456"/>
                      <a:pt x="674" y="1461"/>
                    </a:cubicBezTo>
                    <a:cubicBezTo>
                      <a:pt x="675" y="1471"/>
                      <a:pt x="672" y="1497"/>
                      <a:pt x="668" y="1500"/>
                    </a:cubicBezTo>
                    <a:cubicBezTo>
                      <a:pt x="665" y="1502"/>
                      <a:pt x="659" y="1519"/>
                      <a:pt x="661" y="1528"/>
                    </a:cubicBezTo>
                    <a:cubicBezTo>
                      <a:pt x="661" y="1531"/>
                      <a:pt x="662" y="1533"/>
                      <a:pt x="663" y="1534"/>
                    </a:cubicBezTo>
                    <a:cubicBezTo>
                      <a:pt x="670" y="1541"/>
                      <a:pt x="682" y="1532"/>
                      <a:pt x="682" y="1532"/>
                    </a:cubicBezTo>
                    <a:cubicBezTo>
                      <a:pt x="691" y="1537"/>
                      <a:pt x="699" y="1530"/>
                      <a:pt x="704" y="1524"/>
                    </a:cubicBezTo>
                    <a:cubicBezTo>
                      <a:pt x="704" y="1525"/>
                      <a:pt x="704" y="1525"/>
                      <a:pt x="704" y="1526"/>
                    </a:cubicBezTo>
                    <a:cubicBezTo>
                      <a:pt x="705" y="1523"/>
                      <a:pt x="705" y="1523"/>
                      <a:pt x="705" y="1523"/>
                    </a:cubicBezTo>
                    <a:cubicBezTo>
                      <a:pt x="707" y="1521"/>
                      <a:pt x="708" y="1519"/>
                      <a:pt x="708" y="1519"/>
                    </a:cubicBezTo>
                    <a:cubicBezTo>
                      <a:pt x="717" y="1520"/>
                      <a:pt x="741" y="1500"/>
                      <a:pt x="750" y="1481"/>
                    </a:cubicBezTo>
                    <a:cubicBezTo>
                      <a:pt x="760" y="1461"/>
                      <a:pt x="765" y="1408"/>
                      <a:pt x="758" y="1367"/>
                    </a:cubicBezTo>
                    <a:cubicBezTo>
                      <a:pt x="750" y="1327"/>
                      <a:pt x="750" y="1273"/>
                      <a:pt x="758" y="1227"/>
                    </a:cubicBezTo>
                    <a:close/>
                  </a:path>
                </a:pathLst>
              </a:custGeom>
              <a:solidFill>
                <a:srgbClr val="FEDBC8">
                  <a:alpha val="34901"/>
                </a:srgbClr>
              </a:solidFill>
              <a:ln w="9525" cap="rnd" cmpd="sng">
                <a:solidFill>
                  <a:schemeClr val="dk1"/>
                </a:solidFill>
                <a:prstDash val="solid"/>
                <a:round/>
                <a:headEnd type="none" w="sm" len="sm"/>
                <a:tailEnd type="none" w="sm" len="sm"/>
              </a:ln>
            </p:spPr>
            <p:txBody>
              <a:bodyPr spcFirstLastPara="1" wrap="square" lIns="68569" tIns="34275" rIns="68569" bIns="34275" anchor="t" anchorCtr="0">
                <a:noAutofit/>
              </a:bodyPr>
              <a:lstStyle/>
              <a:p>
                <a:pPr defTabSz="685800">
                  <a:buClr>
                    <a:srgbClr val="000000"/>
                  </a:buClr>
                </a:pPr>
                <a:endParaRPr sz="836" kern="0">
                  <a:solidFill>
                    <a:srgbClr val="000000"/>
                  </a:solidFill>
                  <a:latin typeface="Calibri"/>
                  <a:ea typeface="Calibri"/>
                  <a:cs typeface="Calibri"/>
                  <a:sym typeface="Calibri"/>
                </a:endParaRPr>
              </a:p>
            </p:txBody>
          </p:sp>
        </p:grpSp>
        <p:sp>
          <p:nvSpPr>
            <p:cNvPr id="505" name="Google Shape;505;p22"/>
            <p:cNvSpPr txBox="1"/>
            <p:nvPr/>
          </p:nvSpPr>
          <p:spPr>
            <a:xfrm>
              <a:off x="838200" y="2823839"/>
              <a:ext cx="1655780" cy="646290"/>
            </a:xfrm>
            <a:prstGeom prst="rect">
              <a:avLst/>
            </a:prstGeom>
            <a:noFill/>
            <a:ln>
              <a:noFill/>
            </a:ln>
          </p:spPr>
          <p:txBody>
            <a:bodyPr spcFirstLastPara="1" wrap="square" lIns="68569" tIns="34275" rIns="68569" bIns="34275" anchor="t" anchorCtr="0">
              <a:spAutoFit/>
            </a:bodyPr>
            <a:lstStyle/>
            <a:p>
              <a:pPr algn="ctr" defTabSz="685800">
                <a:buClr>
                  <a:srgbClr val="000000"/>
                </a:buClr>
              </a:pPr>
              <a:r>
                <a:rPr lang="en-US" sz="900" kern="0">
                  <a:solidFill>
                    <a:srgbClr val="000000"/>
                  </a:solidFill>
                  <a:latin typeface="Arial"/>
                  <a:ea typeface="Arial"/>
                  <a:cs typeface="Arial"/>
                  <a:sym typeface="Arial"/>
                </a:rPr>
                <a:t>Probands with suspected Mendelian disease</a:t>
              </a:r>
              <a:endParaRPr sz="1050" kern="0">
                <a:solidFill>
                  <a:srgbClr val="000000"/>
                </a:solidFill>
                <a:latin typeface="Arial"/>
                <a:cs typeface="Arial"/>
                <a:sym typeface="Arial"/>
              </a:endParaRPr>
            </a:p>
          </p:txBody>
        </p:sp>
      </p:grpSp>
      <p:grpSp>
        <p:nvGrpSpPr>
          <p:cNvPr id="506" name="Google Shape;506;p22"/>
          <p:cNvGrpSpPr/>
          <p:nvPr/>
        </p:nvGrpSpPr>
        <p:grpSpPr>
          <a:xfrm>
            <a:off x="628651" y="3989696"/>
            <a:ext cx="1194836" cy="974982"/>
            <a:chOff x="900865" y="4832152"/>
            <a:chExt cx="1593115" cy="1299976"/>
          </a:xfrm>
        </p:grpSpPr>
        <p:pic>
          <p:nvPicPr>
            <p:cNvPr id="507" name="Google Shape;507;p22"/>
            <p:cNvPicPr preferRelativeResize="0"/>
            <p:nvPr/>
          </p:nvPicPr>
          <p:blipFill rotWithShape="1">
            <a:blip r:embed="rId3">
              <a:alphaModFix/>
            </a:blip>
            <a:srcRect/>
            <a:stretch/>
          </p:blipFill>
          <p:spPr>
            <a:xfrm>
              <a:off x="1544260" y="4832152"/>
              <a:ext cx="355583" cy="638844"/>
            </a:xfrm>
            <a:prstGeom prst="rect">
              <a:avLst/>
            </a:prstGeom>
            <a:noFill/>
            <a:ln>
              <a:noFill/>
            </a:ln>
          </p:spPr>
        </p:pic>
        <p:pic>
          <p:nvPicPr>
            <p:cNvPr id="508" name="Google Shape;508;p22"/>
            <p:cNvPicPr preferRelativeResize="0"/>
            <p:nvPr/>
          </p:nvPicPr>
          <p:blipFill rotWithShape="1">
            <a:blip r:embed="rId4">
              <a:alphaModFix/>
            </a:blip>
            <a:srcRect/>
            <a:stretch/>
          </p:blipFill>
          <p:spPr>
            <a:xfrm>
              <a:off x="1822367" y="5050321"/>
              <a:ext cx="215729" cy="415477"/>
            </a:xfrm>
            <a:prstGeom prst="rect">
              <a:avLst/>
            </a:prstGeom>
            <a:noFill/>
            <a:ln>
              <a:noFill/>
            </a:ln>
          </p:spPr>
        </p:pic>
        <p:sp>
          <p:nvSpPr>
            <p:cNvPr id="509" name="Google Shape;509;p22"/>
            <p:cNvSpPr txBox="1"/>
            <p:nvPr/>
          </p:nvSpPr>
          <p:spPr>
            <a:xfrm>
              <a:off x="900865" y="5485837"/>
              <a:ext cx="1593115" cy="646291"/>
            </a:xfrm>
            <a:prstGeom prst="rect">
              <a:avLst/>
            </a:prstGeom>
            <a:noFill/>
            <a:ln>
              <a:noFill/>
            </a:ln>
          </p:spPr>
          <p:txBody>
            <a:bodyPr spcFirstLastPara="1" wrap="square" lIns="68569" tIns="34275" rIns="68569" bIns="34275" anchor="t" anchorCtr="0">
              <a:spAutoFit/>
            </a:bodyPr>
            <a:lstStyle/>
            <a:p>
              <a:pPr algn="ctr" defTabSz="685800">
                <a:buClr>
                  <a:srgbClr val="000000"/>
                </a:buClr>
              </a:pPr>
              <a:r>
                <a:rPr lang="en-US" sz="900" kern="0">
                  <a:solidFill>
                    <a:srgbClr val="000000"/>
                  </a:solidFill>
                  <a:latin typeface="Arial"/>
                  <a:ea typeface="Arial"/>
                  <a:cs typeface="Arial"/>
                  <a:sym typeface="Arial"/>
                </a:rPr>
                <a:t>DNA purified from blood for genetic analysis</a:t>
              </a:r>
              <a:endParaRPr sz="1050" kern="0">
                <a:solidFill>
                  <a:srgbClr val="000000"/>
                </a:solidFill>
                <a:latin typeface="Arial"/>
                <a:cs typeface="Arial"/>
                <a:sym typeface="Arial"/>
              </a:endParaRPr>
            </a:p>
          </p:txBody>
        </p:sp>
      </p:grpSp>
      <p:grpSp>
        <p:nvGrpSpPr>
          <p:cNvPr id="510" name="Google Shape;510;p22"/>
          <p:cNvGrpSpPr/>
          <p:nvPr/>
        </p:nvGrpSpPr>
        <p:grpSpPr>
          <a:xfrm>
            <a:off x="659944" y="3024913"/>
            <a:ext cx="1194836" cy="823613"/>
            <a:chOff x="395751" y="5041921"/>
            <a:chExt cx="1593115" cy="1098150"/>
          </a:xfrm>
        </p:grpSpPr>
        <p:pic>
          <p:nvPicPr>
            <p:cNvPr id="511" name="Google Shape;511;p22"/>
            <p:cNvPicPr preferRelativeResize="0"/>
            <p:nvPr/>
          </p:nvPicPr>
          <p:blipFill rotWithShape="1">
            <a:blip r:embed="rId5">
              <a:alphaModFix/>
            </a:blip>
            <a:srcRect/>
            <a:stretch/>
          </p:blipFill>
          <p:spPr>
            <a:xfrm>
              <a:off x="1311587" y="5325219"/>
              <a:ext cx="288605" cy="350710"/>
            </a:xfrm>
            <a:prstGeom prst="rect">
              <a:avLst/>
            </a:prstGeom>
            <a:noFill/>
            <a:ln>
              <a:noFill/>
            </a:ln>
          </p:spPr>
        </p:pic>
        <p:pic>
          <p:nvPicPr>
            <p:cNvPr id="512" name="Google Shape;512;p22"/>
            <p:cNvPicPr preferRelativeResize="0"/>
            <p:nvPr/>
          </p:nvPicPr>
          <p:blipFill rotWithShape="1">
            <a:blip r:embed="rId6">
              <a:alphaModFix/>
            </a:blip>
            <a:srcRect/>
            <a:stretch/>
          </p:blipFill>
          <p:spPr>
            <a:xfrm>
              <a:off x="935749" y="5041921"/>
              <a:ext cx="429673" cy="501285"/>
            </a:xfrm>
            <a:prstGeom prst="rect">
              <a:avLst/>
            </a:prstGeom>
            <a:noFill/>
            <a:ln>
              <a:noFill/>
            </a:ln>
          </p:spPr>
        </p:pic>
        <p:sp>
          <p:nvSpPr>
            <p:cNvPr id="513" name="Google Shape;513;p22"/>
            <p:cNvSpPr txBox="1"/>
            <p:nvPr/>
          </p:nvSpPr>
          <p:spPr>
            <a:xfrm>
              <a:off x="395751" y="5678447"/>
              <a:ext cx="1593115" cy="461624"/>
            </a:xfrm>
            <a:prstGeom prst="rect">
              <a:avLst/>
            </a:prstGeom>
            <a:noFill/>
            <a:ln>
              <a:noFill/>
            </a:ln>
          </p:spPr>
          <p:txBody>
            <a:bodyPr spcFirstLastPara="1" wrap="square" lIns="68569" tIns="34275" rIns="68569" bIns="34275" anchor="t" anchorCtr="0">
              <a:spAutoFit/>
            </a:bodyPr>
            <a:lstStyle/>
            <a:p>
              <a:pPr algn="ctr" defTabSz="685800">
                <a:buClr>
                  <a:srgbClr val="000000"/>
                </a:buClr>
              </a:pPr>
              <a:r>
                <a:rPr lang="en-US" sz="900" kern="0">
                  <a:solidFill>
                    <a:srgbClr val="000000"/>
                  </a:solidFill>
                  <a:latin typeface="Arial"/>
                  <a:ea typeface="Arial"/>
                  <a:cs typeface="Arial"/>
                  <a:sym typeface="Arial"/>
                </a:rPr>
                <a:t>HPO extraction from medical records</a:t>
              </a:r>
              <a:endParaRPr sz="1050" kern="0">
                <a:solidFill>
                  <a:srgbClr val="000000"/>
                </a:solidFill>
                <a:latin typeface="Arial"/>
                <a:cs typeface="Arial"/>
                <a:sym typeface="Arial"/>
              </a:endParaRPr>
            </a:p>
          </p:txBody>
        </p:sp>
      </p:grpSp>
      <p:sp>
        <p:nvSpPr>
          <p:cNvPr id="514" name="Google Shape;514;p22"/>
          <p:cNvSpPr txBox="1"/>
          <p:nvPr/>
        </p:nvSpPr>
        <p:spPr>
          <a:xfrm>
            <a:off x="2239885" y="4153323"/>
            <a:ext cx="6071862" cy="588592"/>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1125" kern="0">
                <a:solidFill>
                  <a:srgbClr val="000000"/>
                </a:solidFill>
                <a:latin typeface="Arial"/>
                <a:ea typeface="Arial"/>
                <a:cs typeface="Arial"/>
                <a:sym typeface="Arial"/>
              </a:rPr>
              <a:t>Sequencing performed at the Broad Institute on an Illumina sequencer at least 30x depth</a:t>
            </a:r>
            <a:endParaRPr sz="1050" kern="0">
              <a:solidFill>
                <a:srgbClr val="000000"/>
              </a:solidFill>
              <a:latin typeface="Arial"/>
              <a:cs typeface="Arial"/>
              <a:sym typeface="Arial"/>
            </a:endParaRPr>
          </a:p>
          <a:p>
            <a:pPr defTabSz="685800">
              <a:buClr>
                <a:srgbClr val="000000"/>
              </a:buClr>
            </a:pPr>
            <a:r>
              <a:rPr lang="en-US" sz="1125" kern="0">
                <a:solidFill>
                  <a:srgbClr val="000000"/>
                </a:solidFill>
                <a:latin typeface="Arial"/>
                <a:ea typeface="Arial"/>
                <a:cs typeface="Arial"/>
                <a:sym typeface="Arial"/>
              </a:rPr>
              <a:t>Raw sequence reads reassembled against GRCh38 by DRAGEN v3.7.8</a:t>
            </a:r>
            <a:endParaRPr sz="1050" kern="0">
              <a:solidFill>
                <a:srgbClr val="000000"/>
              </a:solidFill>
              <a:latin typeface="Arial"/>
              <a:cs typeface="Arial"/>
              <a:sym typeface="Arial"/>
            </a:endParaRPr>
          </a:p>
          <a:p>
            <a:pPr defTabSz="685800">
              <a:buClr>
                <a:srgbClr val="000000"/>
              </a:buClr>
            </a:pPr>
            <a:r>
              <a:rPr lang="en-US" sz="1125" kern="0">
                <a:solidFill>
                  <a:srgbClr val="000000"/>
                </a:solidFill>
                <a:latin typeface="Arial"/>
                <a:ea typeface="Arial"/>
                <a:cs typeface="Arial"/>
                <a:sym typeface="Arial"/>
              </a:rPr>
              <a:t>Data delivered as CRAM files</a:t>
            </a:r>
            <a:endParaRPr sz="1050" kern="0">
              <a:solidFill>
                <a:srgbClr val="000000"/>
              </a:solidFill>
              <a:latin typeface="Arial"/>
              <a:cs typeface="Arial"/>
              <a:sym typeface="Arial"/>
            </a:endParaRPr>
          </a:p>
        </p:txBody>
      </p:sp>
      <p:sp>
        <p:nvSpPr>
          <p:cNvPr id="515" name="Google Shape;515;p22"/>
          <p:cNvSpPr txBox="1"/>
          <p:nvPr/>
        </p:nvSpPr>
        <p:spPr>
          <a:xfrm>
            <a:off x="548789" y="5165602"/>
            <a:ext cx="8046422" cy="415468"/>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1125" b="1" kern="0">
                <a:solidFill>
                  <a:srgbClr val="404040"/>
                </a:solidFill>
                <a:latin typeface="Arial"/>
                <a:ea typeface="Arial"/>
                <a:cs typeface="Arial"/>
                <a:sym typeface="Arial"/>
              </a:rPr>
              <a:t>Aim: </a:t>
            </a:r>
            <a:r>
              <a:rPr lang="en-US" sz="1125" b="1" kern="0">
                <a:solidFill>
                  <a:srgbClr val="000000"/>
                </a:solidFill>
                <a:latin typeface="Arial"/>
                <a:ea typeface="Arial"/>
                <a:cs typeface="Arial"/>
                <a:sym typeface="Arial"/>
              </a:rPr>
              <a:t>participants asked to provide a molecular diagnosis for as many probands as possible i.e., to identify one or more causal variants per proband, from extensive read data including more complicated solves</a:t>
            </a:r>
            <a:endParaRPr sz="1050" kern="0">
              <a:solidFill>
                <a:srgbClr val="000000"/>
              </a:solidFill>
              <a:latin typeface="Arial"/>
              <a:cs typeface="Arial"/>
              <a:sym typeface="Arial"/>
            </a:endParaRPr>
          </a:p>
        </p:txBody>
      </p:sp>
      <p:sp>
        <p:nvSpPr>
          <p:cNvPr id="516" name="Google Shape;516;p22"/>
          <p:cNvSpPr txBox="1"/>
          <p:nvPr/>
        </p:nvSpPr>
        <p:spPr>
          <a:xfrm>
            <a:off x="628650" y="806973"/>
            <a:ext cx="7886700" cy="994172"/>
          </a:xfrm>
          <a:prstGeom prst="rect">
            <a:avLst/>
          </a:prstGeom>
          <a:noFill/>
          <a:ln>
            <a:noFill/>
          </a:ln>
        </p:spPr>
        <p:txBody>
          <a:bodyPr spcFirstLastPara="1" wrap="square" lIns="68569" tIns="34275" rIns="68569" bIns="34275" anchor="ctr" anchorCtr="0">
            <a:normAutofit/>
          </a:bodyPr>
          <a:lstStyle/>
          <a:p>
            <a:pPr defTabSz="685800">
              <a:lnSpc>
                <a:spcPct val="90000"/>
              </a:lnSpc>
              <a:buClr>
                <a:srgbClr val="FFFFFF"/>
              </a:buClr>
              <a:buSzPts val="2500"/>
            </a:pPr>
            <a:r>
              <a:rPr lang="en-US" sz="1875" b="1" kern="0">
                <a:solidFill>
                  <a:srgbClr val="FFFFFF"/>
                </a:solidFill>
                <a:latin typeface="Arial"/>
                <a:ea typeface="Arial"/>
                <a:cs typeface="Arial"/>
                <a:sym typeface="Arial"/>
              </a:rPr>
              <a:t>RGP CRAM CAGI 7 challenge was born – opening soon</a:t>
            </a:r>
            <a:endParaRPr sz="1050" kern="0">
              <a:solidFill>
                <a:srgbClr val="000000"/>
              </a:solidFill>
              <a:latin typeface="Arial"/>
              <a:cs typeface="Arial"/>
              <a:sym typeface="Arial"/>
            </a:endParaRPr>
          </a:p>
        </p:txBody>
      </p:sp>
      <p:sp>
        <p:nvSpPr>
          <p:cNvPr id="517" name="Google Shape;517;p22"/>
          <p:cNvSpPr txBox="1"/>
          <p:nvPr/>
        </p:nvSpPr>
        <p:spPr>
          <a:xfrm>
            <a:off x="2221205" y="2042736"/>
            <a:ext cx="6462208" cy="761717"/>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1125" b="1" kern="0">
                <a:solidFill>
                  <a:srgbClr val="000000"/>
                </a:solidFill>
                <a:latin typeface="Arial"/>
                <a:ea typeface="Arial"/>
                <a:cs typeface="Arial"/>
                <a:sym typeface="Arial"/>
              </a:rPr>
              <a:t>Example set: </a:t>
            </a:r>
            <a:r>
              <a:rPr lang="en-US" sz="1125" kern="0">
                <a:solidFill>
                  <a:srgbClr val="000000"/>
                </a:solidFill>
                <a:latin typeface="Arial"/>
                <a:ea typeface="Arial"/>
                <a:cs typeface="Arial"/>
                <a:sym typeface="Arial"/>
              </a:rPr>
              <a:t>4 solved probands </a:t>
            </a:r>
            <a:endParaRPr sz="1050" kern="0">
              <a:solidFill>
                <a:srgbClr val="000000"/>
              </a:solidFill>
              <a:latin typeface="Arial"/>
              <a:cs typeface="Arial"/>
              <a:sym typeface="Arial"/>
            </a:endParaRPr>
          </a:p>
          <a:p>
            <a:pPr defTabSz="685800">
              <a:buClr>
                <a:srgbClr val="000000"/>
              </a:buClr>
            </a:pPr>
            <a:r>
              <a:rPr lang="en-US" sz="1125" b="1" kern="0">
                <a:solidFill>
                  <a:srgbClr val="000000"/>
                </a:solidFill>
                <a:latin typeface="Arial"/>
                <a:ea typeface="Arial"/>
                <a:cs typeface="Arial"/>
                <a:sym typeface="Arial"/>
              </a:rPr>
              <a:t>Test set: </a:t>
            </a:r>
            <a:r>
              <a:rPr lang="en-US" sz="1125" kern="0">
                <a:solidFill>
                  <a:srgbClr val="000000"/>
                </a:solidFill>
                <a:latin typeface="Arial"/>
                <a:ea typeface="Arial"/>
                <a:cs typeface="Arial"/>
                <a:sym typeface="Arial"/>
              </a:rPr>
              <a:t>20 solved and unsolved probands</a:t>
            </a:r>
            <a:endParaRPr sz="1050" kern="0">
              <a:solidFill>
                <a:srgbClr val="000000"/>
              </a:solidFill>
              <a:latin typeface="Arial"/>
              <a:cs typeface="Arial"/>
              <a:sym typeface="Arial"/>
            </a:endParaRPr>
          </a:p>
          <a:p>
            <a:pPr defTabSz="685800">
              <a:buClr>
                <a:srgbClr val="000000"/>
              </a:buClr>
            </a:pPr>
            <a:r>
              <a:rPr lang="en-US" sz="1125" kern="0">
                <a:solidFill>
                  <a:srgbClr val="000000"/>
                </a:solidFill>
                <a:latin typeface="Arial"/>
                <a:ea typeface="Arial"/>
                <a:cs typeface="Arial"/>
                <a:sym typeface="Arial"/>
              </a:rPr>
              <a:t>Diagnostic variants include SNV, indel, structural variants, mitochondrial variants, and tandem repeat expansions (TREs)</a:t>
            </a:r>
            <a:endParaRPr sz="1050" kern="0">
              <a:solidFill>
                <a:srgbClr val="000000"/>
              </a:solidFill>
              <a:latin typeface="Arial"/>
              <a:cs typeface="Arial"/>
              <a:sym typeface="Arial"/>
            </a:endParaRPr>
          </a:p>
        </p:txBody>
      </p:sp>
      <p:sp>
        <p:nvSpPr>
          <p:cNvPr id="518" name="Google Shape;518;p22"/>
          <p:cNvSpPr txBox="1"/>
          <p:nvPr/>
        </p:nvSpPr>
        <p:spPr>
          <a:xfrm>
            <a:off x="2221205" y="3339591"/>
            <a:ext cx="6622545" cy="415468"/>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1125" kern="0">
                <a:solidFill>
                  <a:srgbClr val="000000"/>
                </a:solidFill>
                <a:latin typeface="Arial"/>
                <a:ea typeface="Arial"/>
                <a:cs typeface="Arial"/>
                <a:sym typeface="Arial"/>
              </a:rPr>
              <a:t>Phenotype provided as Human Phenotype Ontology (HPO) nomenclature – in csv and phenopackets</a:t>
            </a:r>
            <a:endParaRPr sz="1125" kern="0">
              <a:solidFill>
                <a:srgbClr val="000000"/>
              </a:solidFill>
              <a:latin typeface="Arial"/>
              <a:ea typeface="Arial"/>
              <a:cs typeface="Arial"/>
              <a:sym typeface="Arial"/>
            </a:endParaRPr>
          </a:p>
          <a:p>
            <a:pPr defTabSz="685800">
              <a:buClr>
                <a:srgbClr val="000000"/>
              </a:buClr>
            </a:pPr>
            <a:r>
              <a:rPr lang="en-US" sz="1125" kern="0">
                <a:solidFill>
                  <a:srgbClr val="000000"/>
                </a:solidFill>
                <a:latin typeface="Arial"/>
                <a:ea typeface="Arial"/>
                <a:cs typeface="Arial"/>
                <a:sym typeface="Arial"/>
              </a:rPr>
              <a:t>Diversity represents the range of phenotypes routinely seen in patients referred for genetic testing</a:t>
            </a:r>
            <a:endParaRPr sz="1050" kern="0">
              <a:solidFill>
                <a:srgbClr val="000000"/>
              </a:solidFill>
              <a:latin typeface="Arial"/>
              <a:cs typeface="Arial"/>
              <a:sym typeface="Arial"/>
            </a:endParaRPr>
          </a:p>
        </p:txBody>
      </p:sp>
      <p:sp>
        <p:nvSpPr>
          <p:cNvPr id="519" name="Google Shape;519;p22"/>
          <p:cNvSpPr txBox="1"/>
          <p:nvPr/>
        </p:nvSpPr>
        <p:spPr>
          <a:xfrm>
            <a:off x="0" y="5742071"/>
            <a:ext cx="1125549" cy="207719"/>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900" kern="0">
                <a:solidFill>
                  <a:srgbClr val="646164"/>
                </a:solidFill>
                <a:latin typeface="Arial"/>
                <a:ea typeface="Arial"/>
                <a:cs typeface="Arial"/>
                <a:sym typeface="Arial"/>
              </a:rPr>
              <a:t>Created for CAGI 7</a:t>
            </a:r>
            <a:endParaRPr sz="1050" kern="0">
              <a:solidFill>
                <a:srgbClr val="000000"/>
              </a:solidFill>
              <a:latin typeface="Arial"/>
              <a:cs typeface="Arial"/>
              <a:sym typeface="Arial"/>
            </a:endParaRPr>
          </a:p>
        </p:txBody>
      </p:sp>
      <p:sp>
        <p:nvSpPr>
          <p:cNvPr id="520" name="Google Shape;520;p22"/>
          <p:cNvSpPr txBox="1"/>
          <p:nvPr/>
        </p:nvSpPr>
        <p:spPr>
          <a:xfrm>
            <a:off x="8208408" y="5742070"/>
            <a:ext cx="935592" cy="207719"/>
          </a:xfrm>
          <a:prstGeom prst="rect">
            <a:avLst/>
          </a:prstGeom>
          <a:noFill/>
          <a:ln>
            <a:noFill/>
          </a:ln>
        </p:spPr>
        <p:txBody>
          <a:bodyPr spcFirstLastPara="1" wrap="square" lIns="68569" tIns="34275" rIns="68569" bIns="34275" anchor="t" anchorCtr="0">
            <a:spAutoFit/>
          </a:bodyPr>
          <a:lstStyle/>
          <a:p>
            <a:pPr algn="r" defTabSz="685800">
              <a:buClr>
                <a:srgbClr val="000000"/>
              </a:buClr>
            </a:pPr>
            <a:r>
              <a:rPr lang="en-US" sz="900" kern="0">
                <a:solidFill>
                  <a:srgbClr val="646164"/>
                </a:solidFill>
                <a:latin typeface="Arial"/>
                <a:ea typeface="Arial"/>
                <a:cs typeface="Arial"/>
                <a:sym typeface="Arial"/>
              </a:rPr>
              <a:t>O’Donnell-Luria</a:t>
            </a:r>
            <a:endParaRPr sz="1050" kern="0">
              <a:solidFill>
                <a:srgbClr val="000000"/>
              </a:solidFill>
              <a:latin typeface="Arial"/>
              <a:cs typeface="Arial"/>
              <a:sym typeface="Arial"/>
            </a:endParaRPr>
          </a:p>
        </p:txBody>
      </p:sp>
      <p:sp>
        <p:nvSpPr>
          <p:cNvPr id="521" name="Google Shape;521;p22"/>
          <p:cNvSpPr txBox="1"/>
          <p:nvPr/>
        </p:nvSpPr>
        <p:spPr>
          <a:xfrm>
            <a:off x="3751987" y="5742071"/>
            <a:ext cx="1422505" cy="207719"/>
          </a:xfrm>
          <a:prstGeom prst="rect">
            <a:avLst/>
          </a:prstGeom>
          <a:noFill/>
          <a:ln>
            <a:noFill/>
          </a:ln>
        </p:spPr>
        <p:txBody>
          <a:bodyPr spcFirstLastPara="1" wrap="square" lIns="68569" tIns="34275" rIns="68569" bIns="34275" anchor="t" anchorCtr="0">
            <a:spAutoFit/>
          </a:bodyPr>
          <a:lstStyle/>
          <a:p>
            <a:pPr defTabSz="685800">
              <a:buClr>
                <a:srgbClr val="000000"/>
              </a:buClr>
            </a:pPr>
            <a:r>
              <a:rPr lang="en-US" sz="900" kern="0">
                <a:solidFill>
                  <a:srgbClr val="646164"/>
                </a:solidFill>
                <a:latin typeface="Arial"/>
                <a:ea typeface="Arial"/>
                <a:cs typeface="Arial"/>
                <a:sym typeface="Arial"/>
              </a:rPr>
              <a:t>genomeinterpretation.org</a:t>
            </a:r>
            <a:endParaRPr sz="900" kern="0">
              <a:solidFill>
                <a:srgbClr val="646164"/>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p8"/>
          <p:cNvPicPr preferRelativeResize="0"/>
          <p:nvPr/>
        </p:nvPicPr>
        <p:blipFill rotWithShape="1">
          <a:blip r:embed="rId3">
            <a:alphaModFix/>
          </a:blip>
          <a:srcRect/>
          <a:stretch/>
        </p:blipFill>
        <p:spPr>
          <a:xfrm>
            <a:off x="560718" y="4116766"/>
            <a:ext cx="2937590" cy="422406"/>
          </a:xfrm>
          <a:prstGeom prst="rect">
            <a:avLst/>
          </a:prstGeom>
          <a:noFill/>
          <a:ln>
            <a:noFill/>
          </a:ln>
        </p:spPr>
      </p:pic>
      <p:pic>
        <p:nvPicPr>
          <p:cNvPr id="341" name="Google Shape;341;p8"/>
          <p:cNvPicPr preferRelativeResize="0"/>
          <p:nvPr/>
        </p:nvPicPr>
        <p:blipFill rotWithShape="1">
          <a:blip r:embed="rId4">
            <a:alphaModFix/>
          </a:blip>
          <a:srcRect/>
          <a:stretch/>
        </p:blipFill>
        <p:spPr>
          <a:xfrm>
            <a:off x="182302" y="5256093"/>
            <a:ext cx="4429506" cy="526526"/>
          </a:xfrm>
          <a:prstGeom prst="rect">
            <a:avLst/>
          </a:prstGeom>
          <a:noFill/>
          <a:ln>
            <a:noFill/>
          </a:ln>
        </p:spPr>
      </p:pic>
      <p:sp>
        <p:nvSpPr>
          <p:cNvPr id="342" name="Google Shape;342;p8"/>
          <p:cNvSpPr txBox="1"/>
          <p:nvPr/>
        </p:nvSpPr>
        <p:spPr>
          <a:xfrm>
            <a:off x="342900" y="6248400"/>
            <a:ext cx="2159566"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Created for CAGI</a:t>
            </a:r>
            <a:r>
              <a:rPr kumimoji="0" lang="en-US" sz="1800" b="0" i="0" u="none" strike="noStrike" kern="0" cap="none" spc="0" normalizeH="0" baseline="0" noProof="0">
                <a:ln>
                  <a:noFill/>
                </a:ln>
                <a:solidFill>
                  <a:srgbClr val="7030A0"/>
                </a:solidFill>
                <a:effectLst/>
                <a:uLnTx/>
                <a:uFillTx/>
                <a:latin typeface="Arial"/>
                <a:ea typeface="Arial"/>
                <a:cs typeface="Arial"/>
                <a:sym typeface="Arial"/>
              </a:rPr>
              <a:t> </a:t>
            </a: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7</a:t>
            </a: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43" name="Google Shape;343;p8"/>
          <p:cNvSpPr txBox="1"/>
          <p:nvPr/>
        </p:nvSpPr>
        <p:spPr>
          <a:xfrm>
            <a:off x="7787539" y="6248400"/>
            <a:ext cx="1175485" cy="369332"/>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Yaqi Su</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4" name="Google Shape;344;p8"/>
          <p:cNvSpPr txBox="1"/>
          <p:nvPr/>
        </p:nvSpPr>
        <p:spPr>
          <a:xfrm>
            <a:off x="3289300" y="6248400"/>
            <a:ext cx="2736850" cy="366713"/>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genomeinterpretation.org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5" name="Google Shape;345;p8"/>
          <p:cNvSpPr txBox="1">
            <a:spLocks noGrp="1"/>
          </p:cNvSpPr>
          <p:nvPr>
            <p:ph type="title"/>
          </p:nvPr>
        </p:nvSpPr>
        <p:spPr>
          <a:xfrm>
            <a:off x="352424" y="28569"/>
            <a:ext cx="8610601" cy="733431"/>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2800"/>
              <a:buFont typeface="Arial"/>
              <a:buNone/>
            </a:pPr>
            <a:r>
              <a:rPr lang="en-US" sz="2800"/>
              <a:t>Various consequences of nonsense mutations</a:t>
            </a:r>
            <a:endParaRPr sz="2800"/>
          </a:p>
        </p:txBody>
      </p:sp>
      <p:sp>
        <p:nvSpPr>
          <p:cNvPr id="346" name="Google Shape;346;p8"/>
          <p:cNvSpPr txBox="1"/>
          <p:nvPr/>
        </p:nvSpPr>
        <p:spPr>
          <a:xfrm>
            <a:off x="124878" y="4707764"/>
            <a:ext cx="5707443" cy="707856"/>
          </a:xfrm>
          <a:prstGeom prst="rect">
            <a:avLst/>
          </a:prstGeom>
          <a:noFill/>
          <a:ln>
            <a:noFill/>
          </a:ln>
        </p:spPr>
        <p:txBody>
          <a:bodyPr spcFirstLastPara="1" wrap="square" lIns="91425" tIns="91425" rIns="91425" bIns="91425" anchor="t" anchorCtr="0">
            <a:spAutoFit/>
          </a:bodyPr>
          <a:lstStyle/>
          <a:p>
            <a:pPr marL="1016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700" b="0" i="0" u="none" strike="noStrike" kern="0" cap="none" spc="0" normalizeH="0" baseline="0" noProof="0">
                <a:ln>
                  <a:noFill/>
                </a:ln>
                <a:solidFill>
                  <a:srgbClr val="000000"/>
                </a:solidFill>
                <a:effectLst/>
                <a:uLnTx/>
                <a:uFillTx/>
                <a:latin typeface="Arial"/>
                <a:ea typeface="Arial"/>
                <a:cs typeface="Arial"/>
                <a:sym typeface="Arial"/>
              </a:rPr>
              <a:t>N-terminal truncated protein / reduced level due to reinitiation efficiency </a:t>
            </a:r>
            <a:endParaRPr kumimoji="0" sz="17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47" name="Google Shape;347;p8"/>
          <p:cNvSpPr txBox="1"/>
          <p:nvPr/>
        </p:nvSpPr>
        <p:spPr>
          <a:xfrm>
            <a:off x="108312" y="3335436"/>
            <a:ext cx="8241764" cy="446246"/>
          </a:xfrm>
          <a:prstGeom prst="rect">
            <a:avLst/>
          </a:prstGeom>
          <a:noFill/>
          <a:ln>
            <a:noFill/>
          </a:ln>
        </p:spPr>
        <p:txBody>
          <a:bodyPr spcFirstLastPara="1" wrap="square" lIns="91425" tIns="91425" rIns="91425" bIns="91425" anchor="t" anchorCtr="0">
            <a:spAutoFit/>
          </a:bodyPr>
          <a:lstStyle/>
          <a:p>
            <a:pPr marL="1016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700" b="0" i="0" u="none" strike="noStrike" kern="0" cap="none" spc="0" normalizeH="0" baseline="0" noProof="0">
                <a:ln>
                  <a:noFill/>
                </a:ln>
                <a:solidFill>
                  <a:srgbClr val="000000"/>
                </a:solidFill>
                <a:effectLst/>
                <a:uLnTx/>
                <a:uFillTx/>
                <a:latin typeface="Arial"/>
                <a:ea typeface="Arial"/>
                <a:cs typeface="Arial"/>
                <a:sym typeface="Arial"/>
              </a:rPr>
              <a:t>C-terminal truncated protein / reduced level due to NMD efficiency </a:t>
            </a:r>
            <a:endParaRPr kumimoji="0" sz="17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48" name="Google Shape;348;p8"/>
          <p:cNvSpPr txBox="1"/>
          <p:nvPr/>
        </p:nvSpPr>
        <p:spPr>
          <a:xfrm>
            <a:off x="105000" y="720852"/>
            <a:ext cx="5163030" cy="446246"/>
          </a:xfrm>
          <a:prstGeom prst="rect">
            <a:avLst/>
          </a:prstGeom>
          <a:noFill/>
          <a:ln>
            <a:noFill/>
          </a:ln>
        </p:spPr>
        <p:txBody>
          <a:bodyPr spcFirstLastPara="1" wrap="square" lIns="91425" tIns="91425" rIns="91425" bIns="91425" anchor="t" anchorCtr="0">
            <a:spAutoFit/>
          </a:bodyPr>
          <a:lstStyle/>
          <a:p>
            <a:pPr marL="1016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700" b="0" i="0" u="none" strike="noStrike" kern="0" cap="none" spc="0" normalizeH="0" baseline="0" noProof="0">
                <a:ln>
                  <a:noFill/>
                </a:ln>
                <a:solidFill>
                  <a:srgbClr val="000000"/>
                </a:solidFill>
                <a:effectLst/>
                <a:uLnTx/>
                <a:uFillTx/>
                <a:latin typeface="Arial"/>
                <a:ea typeface="Arial"/>
                <a:cs typeface="Arial"/>
                <a:sym typeface="Arial"/>
              </a:rPr>
              <a:t>Full-length protein (readthrough) </a:t>
            </a:r>
            <a:endParaRPr kumimoji="0" sz="17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49" name="Google Shape;349;p8"/>
          <p:cNvPicPr preferRelativeResize="0"/>
          <p:nvPr/>
        </p:nvPicPr>
        <p:blipFill rotWithShape="1">
          <a:blip r:embed="rId5">
            <a:alphaModFix/>
          </a:blip>
          <a:srcRect/>
          <a:stretch/>
        </p:blipFill>
        <p:spPr>
          <a:xfrm>
            <a:off x="228600" y="1070705"/>
            <a:ext cx="4403077" cy="514980"/>
          </a:xfrm>
          <a:prstGeom prst="rect">
            <a:avLst/>
          </a:prstGeom>
          <a:noFill/>
          <a:ln>
            <a:noFill/>
          </a:ln>
        </p:spPr>
      </p:pic>
      <p:pic>
        <p:nvPicPr>
          <p:cNvPr id="350" name="Google Shape;350;p8"/>
          <p:cNvPicPr preferRelativeResize="0"/>
          <p:nvPr/>
        </p:nvPicPr>
        <p:blipFill rotWithShape="1">
          <a:blip r:embed="rId6">
            <a:alphaModFix/>
          </a:blip>
          <a:srcRect/>
          <a:stretch/>
        </p:blipFill>
        <p:spPr>
          <a:xfrm>
            <a:off x="129770" y="2547697"/>
            <a:ext cx="4574624" cy="565306"/>
          </a:xfrm>
          <a:prstGeom prst="rect">
            <a:avLst/>
          </a:prstGeom>
          <a:noFill/>
          <a:ln>
            <a:noFill/>
          </a:ln>
        </p:spPr>
      </p:pic>
      <p:sp>
        <p:nvSpPr>
          <p:cNvPr id="351" name="Google Shape;351;p8"/>
          <p:cNvSpPr txBox="1"/>
          <p:nvPr/>
        </p:nvSpPr>
        <p:spPr>
          <a:xfrm>
            <a:off x="78206" y="2200360"/>
            <a:ext cx="6108389" cy="446246"/>
          </a:xfrm>
          <a:prstGeom prst="rect">
            <a:avLst/>
          </a:prstGeom>
          <a:noFill/>
          <a:ln>
            <a:noFill/>
          </a:ln>
        </p:spPr>
        <p:txBody>
          <a:bodyPr spcFirstLastPara="1" wrap="square" lIns="91425" tIns="91425" rIns="91425" bIns="91425" anchor="t" anchorCtr="0">
            <a:spAutoFit/>
          </a:bodyPr>
          <a:lstStyle/>
          <a:p>
            <a:pPr marL="1016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700" b="0" i="0" u="none" strike="noStrike" kern="0" cap="none" spc="0" normalizeH="0" baseline="0" noProof="0">
                <a:ln>
                  <a:noFill/>
                </a:ln>
                <a:solidFill>
                  <a:srgbClr val="000000"/>
                </a:solidFill>
                <a:effectLst/>
                <a:uLnTx/>
                <a:uFillTx/>
                <a:latin typeface="Arial"/>
                <a:ea typeface="Arial"/>
                <a:cs typeface="Arial"/>
                <a:sym typeface="Arial"/>
              </a:rPr>
              <a:t>No protein (transcript fully degraded by NMD)</a:t>
            </a:r>
            <a:endParaRPr kumimoji="0" sz="17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52" name="Google Shape;352;p8"/>
          <p:cNvSpPr txBox="1"/>
          <p:nvPr/>
        </p:nvSpPr>
        <p:spPr>
          <a:xfrm>
            <a:off x="2220465" y="2517511"/>
            <a:ext cx="1533626" cy="30777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0000"/>
                </a:solidFill>
                <a:effectLst/>
                <a:uLnTx/>
                <a:uFillTx/>
                <a:latin typeface="Arial"/>
                <a:ea typeface="Arial"/>
                <a:cs typeface="Arial"/>
                <a:sym typeface="Arial"/>
              </a:rPr>
              <a:t>Triggers NMD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3" name="Google Shape;353;p8"/>
          <p:cNvSpPr/>
          <p:nvPr/>
        </p:nvSpPr>
        <p:spPr>
          <a:xfrm>
            <a:off x="4699901" y="1318886"/>
            <a:ext cx="658727" cy="263887"/>
          </a:xfrm>
          <a:prstGeom prst="rightArrow">
            <a:avLst>
              <a:gd name="adj1" fmla="val 50000"/>
              <a:gd name="adj2" fmla="val 50000"/>
            </a:avLst>
          </a:prstGeom>
          <a:solidFill>
            <a:schemeClr val="dk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54" name="Google Shape;354;p8"/>
          <p:cNvSpPr txBox="1"/>
          <p:nvPr/>
        </p:nvSpPr>
        <p:spPr>
          <a:xfrm>
            <a:off x="7239000" y="1222798"/>
            <a:ext cx="1795081"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Fully functional</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5" name="Google Shape;355;p8"/>
          <p:cNvSpPr/>
          <p:nvPr/>
        </p:nvSpPr>
        <p:spPr>
          <a:xfrm rot="1598080">
            <a:off x="4750559" y="4150556"/>
            <a:ext cx="557413" cy="232644"/>
          </a:xfrm>
          <a:prstGeom prst="rightArrow">
            <a:avLst>
              <a:gd name="adj1" fmla="val 50000"/>
              <a:gd name="adj2" fmla="val 50000"/>
            </a:avLst>
          </a:prstGeom>
          <a:solidFill>
            <a:schemeClr val="dk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56" name="Google Shape;356;p8"/>
          <p:cNvSpPr/>
          <p:nvPr/>
        </p:nvSpPr>
        <p:spPr>
          <a:xfrm rot="-1660238">
            <a:off x="4731352" y="5354611"/>
            <a:ext cx="576118" cy="240010"/>
          </a:xfrm>
          <a:prstGeom prst="rightArrow">
            <a:avLst>
              <a:gd name="adj1" fmla="val 50000"/>
              <a:gd name="adj2" fmla="val 50000"/>
            </a:avLst>
          </a:prstGeom>
          <a:solidFill>
            <a:schemeClr val="dk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57" name="Google Shape;357;p8"/>
          <p:cNvSpPr/>
          <p:nvPr/>
        </p:nvSpPr>
        <p:spPr>
          <a:xfrm>
            <a:off x="5410200" y="3942286"/>
            <a:ext cx="174745" cy="1713164"/>
          </a:xfrm>
          <a:prstGeom prst="leftBrace">
            <a:avLst>
              <a:gd name="adj1" fmla="val 8333"/>
              <a:gd name="adj2" fmla="val 50000"/>
            </a:avLst>
          </a:prstGeom>
          <a:noFill/>
          <a:ln w="25400"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58" name="Google Shape;358;p8"/>
          <p:cNvSpPr txBox="1"/>
          <p:nvPr/>
        </p:nvSpPr>
        <p:spPr>
          <a:xfrm>
            <a:off x="5471655" y="5345668"/>
            <a:ext cx="3097011"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Partially functional</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9" name="Google Shape;359;p8"/>
          <p:cNvSpPr txBox="1"/>
          <p:nvPr/>
        </p:nvSpPr>
        <p:spPr>
          <a:xfrm>
            <a:off x="5497571" y="4608265"/>
            <a:ext cx="3097011"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Loss of function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0" name="Google Shape;360;p8"/>
          <p:cNvSpPr txBox="1"/>
          <p:nvPr/>
        </p:nvSpPr>
        <p:spPr>
          <a:xfrm>
            <a:off x="5468342" y="3868352"/>
            <a:ext cx="3097011"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Dominant negative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1" name="Google Shape;361;p8"/>
          <p:cNvSpPr txBox="1"/>
          <p:nvPr/>
        </p:nvSpPr>
        <p:spPr>
          <a:xfrm>
            <a:off x="5470382" y="2501028"/>
            <a:ext cx="2949819" cy="36933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Arial"/>
                <a:ea typeface="Arial"/>
                <a:cs typeface="Arial"/>
                <a:sym typeface="Arial"/>
              </a:rPr>
              <a:t>Loss of function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2" name="Google Shape;362;p8"/>
          <p:cNvSpPr txBox="1"/>
          <p:nvPr/>
        </p:nvSpPr>
        <p:spPr>
          <a:xfrm>
            <a:off x="2286000" y="1044973"/>
            <a:ext cx="1469746" cy="30777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00FF"/>
                </a:solidFill>
                <a:effectLst/>
                <a:uLnTx/>
                <a:uFillTx/>
                <a:latin typeface="Arial"/>
                <a:ea typeface="Arial"/>
                <a:cs typeface="Arial"/>
                <a:sym typeface="Arial"/>
              </a:rPr>
              <a:t>Readthrough</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3" name="Google Shape;363;p8"/>
          <p:cNvSpPr txBox="1"/>
          <p:nvPr/>
        </p:nvSpPr>
        <p:spPr>
          <a:xfrm>
            <a:off x="1696663" y="5288632"/>
            <a:ext cx="2577325" cy="30777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B050"/>
                </a:solidFill>
                <a:effectLst/>
                <a:uLnTx/>
                <a:uFillTx/>
                <a:latin typeface="Arial"/>
                <a:ea typeface="Arial"/>
                <a:cs typeface="Arial"/>
                <a:sym typeface="Arial"/>
              </a:rPr>
              <a:t>Reinitiation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64" name="Google Shape;364;p8"/>
          <p:cNvPicPr preferRelativeResize="0"/>
          <p:nvPr/>
        </p:nvPicPr>
        <p:blipFill rotWithShape="1">
          <a:blip r:embed="rId7">
            <a:alphaModFix/>
          </a:blip>
          <a:srcRect/>
          <a:stretch/>
        </p:blipFill>
        <p:spPr>
          <a:xfrm>
            <a:off x="208731" y="3661685"/>
            <a:ext cx="4474206" cy="528382"/>
          </a:xfrm>
          <a:prstGeom prst="rect">
            <a:avLst/>
          </a:prstGeom>
          <a:noFill/>
          <a:ln>
            <a:noFill/>
          </a:ln>
        </p:spPr>
      </p:pic>
      <p:pic>
        <p:nvPicPr>
          <p:cNvPr id="365" name="Google Shape;365;p8"/>
          <p:cNvPicPr preferRelativeResize="0"/>
          <p:nvPr/>
        </p:nvPicPr>
        <p:blipFill rotWithShape="1">
          <a:blip r:embed="rId8">
            <a:alphaModFix/>
          </a:blip>
          <a:srcRect/>
          <a:stretch/>
        </p:blipFill>
        <p:spPr>
          <a:xfrm>
            <a:off x="583889" y="1602510"/>
            <a:ext cx="3454711" cy="378690"/>
          </a:xfrm>
          <a:prstGeom prst="rect">
            <a:avLst/>
          </a:prstGeom>
          <a:noFill/>
          <a:ln>
            <a:noFill/>
          </a:ln>
        </p:spPr>
      </p:pic>
      <p:sp>
        <p:nvSpPr>
          <p:cNvPr id="366" name="Google Shape;366;p8"/>
          <p:cNvSpPr/>
          <p:nvPr/>
        </p:nvSpPr>
        <p:spPr>
          <a:xfrm>
            <a:off x="4684228" y="2555513"/>
            <a:ext cx="658727" cy="263887"/>
          </a:xfrm>
          <a:prstGeom prst="rightArrow">
            <a:avLst>
              <a:gd name="adj1" fmla="val 50000"/>
              <a:gd name="adj2" fmla="val 50000"/>
            </a:avLst>
          </a:prstGeom>
          <a:solidFill>
            <a:schemeClr val="dk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7" name="Google Shape;367;p8"/>
          <p:cNvSpPr/>
          <p:nvPr/>
        </p:nvSpPr>
        <p:spPr>
          <a:xfrm>
            <a:off x="7239740" y="2223446"/>
            <a:ext cx="138616" cy="947636"/>
          </a:xfrm>
          <a:prstGeom prst="leftBrace">
            <a:avLst>
              <a:gd name="adj1" fmla="val 8333"/>
              <a:gd name="adj2" fmla="val 50000"/>
            </a:avLst>
          </a:prstGeom>
          <a:noFill/>
          <a:ln w="25400"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68" name="Google Shape;368;p8"/>
          <p:cNvSpPr txBox="1"/>
          <p:nvPr/>
        </p:nvSpPr>
        <p:spPr>
          <a:xfrm>
            <a:off x="7311612" y="2133600"/>
            <a:ext cx="2441987" cy="58477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000000"/>
                </a:solidFill>
                <a:effectLst/>
                <a:uLnTx/>
                <a:uFillTx/>
                <a:latin typeface="Arial"/>
                <a:ea typeface="Arial"/>
                <a:cs typeface="Arial"/>
                <a:sym typeface="Arial"/>
              </a:rPr>
              <a:t>Haplosufficient (Recessive)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9" name="Google Shape;369;p8"/>
          <p:cNvSpPr txBox="1"/>
          <p:nvPr/>
        </p:nvSpPr>
        <p:spPr>
          <a:xfrm>
            <a:off x="7311613" y="2706469"/>
            <a:ext cx="2441987" cy="58477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000000"/>
                </a:solidFill>
                <a:effectLst/>
                <a:uLnTx/>
                <a:uFillTx/>
                <a:latin typeface="Arial"/>
                <a:ea typeface="Arial"/>
                <a:cs typeface="Arial"/>
                <a:sym typeface="Arial"/>
              </a:rPr>
              <a:t>Haploinsufficient (Dominant)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0" name="Google Shape;370;p8"/>
          <p:cNvSpPr/>
          <p:nvPr/>
        </p:nvSpPr>
        <p:spPr>
          <a:xfrm>
            <a:off x="7239000" y="4335529"/>
            <a:ext cx="138616" cy="947636"/>
          </a:xfrm>
          <a:prstGeom prst="leftBrace">
            <a:avLst>
              <a:gd name="adj1" fmla="val 8333"/>
              <a:gd name="adj2" fmla="val 50000"/>
            </a:avLst>
          </a:prstGeom>
          <a:noFill/>
          <a:ln w="25400"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371" name="Google Shape;371;p8"/>
          <p:cNvSpPr txBox="1"/>
          <p:nvPr/>
        </p:nvSpPr>
        <p:spPr>
          <a:xfrm>
            <a:off x="7311612" y="4215825"/>
            <a:ext cx="2441987" cy="58477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000000"/>
                </a:solidFill>
                <a:effectLst/>
                <a:uLnTx/>
                <a:uFillTx/>
                <a:latin typeface="Arial"/>
                <a:ea typeface="Arial"/>
                <a:cs typeface="Arial"/>
                <a:sym typeface="Arial"/>
              </a:rPr>
              <a:t>Haplosufficient (Recessive)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2" name="Google Shape;372;p8"/>
          <p:cNvSpPr txBox="1"/>
          <p:nvPr/>
        </p:nvSpPr>
        <p:spPr>
          <a:xfrm>
            <a:off x="7311613" y="4818552"/>
            <a:ext cx="2441987" cy="58477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000000"/>
                </a:solidFill>
                <a:effectLst/>
                <a:uLnTx/>
                <a:uFillTx/>
                <a:latin typeface="Arial"/>
                <a:ea typeface="Arial"/>
                <a:cs typeface="Arial"/>
                <a:sym typeface="Arial"/>
              </a:rPr>
              <a:t>Haploinsufficient (Dominant)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73" name="Google Shape;373;p8"/>
          <p:cNvPicPr preferRelativeResize="0"/>
          <p:nvPr/>
        </p:nvPicPr>
        <p:blipFill rotWithShape="1">
          <a:blip r:embed="rId9">
            <a:alphaModFix/>
          </a:blip>
          <a:srcRect/>
          <a:stretch/>
        </p:blipFill>
        <p:spPr>
          <a:xfrm>
            <a:off x="370023" y="5783476"/>
            <a:ext cx="3382574" cy="360945"/>
          </a:xfrm>
          <a:prstGeom prst="rect">
            <a:avLst/>
          </a:prstGeom>
          <a:noFill/>
          <a:ln>
            <a:noFill/>
          </a:ln>
        </p:spPr>
      </p:pic>
      <p:sp>
        <p:nvSpPr>
          <p:cNvPr id="374" name="Google Shape;374;p8"/>
          <p:cNvSpPr/>
          <p:nvPr/>
        </p:nvSpPr>
        <p:spPr>
          <a:xfrm>
            <a:off x="1904999" y="1079151"/>
            <a:ext cx="1659877" cy="273599"/>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75" name="Google Shape;375;p8"/>
          <p:cNvPicPr preferRelativeResize="0"/>
          <p:nvPr/>
        </p:nvPicPr>
        <p:blipFill rotWithShape="1">
          <a:blip r:embed="rId5">
            <a:alphaModFix/>
          </a:blip>
          <a:srcRect/>
          <a:stretch/>
        </p:blipFill>
        <p:spPr>
          <a:xfrm>
            <a:off x="229247" y="1077150"/>
            <a:ext cx="4403077" cy="514980"/>
          </a:xfrm>
          <a:prstGeom prst="rect">
            <a:avLst/>
          </a:prstGeom>
          <a:noFill/>
          <a:ln>
            <a:noFill/>
          </a:ln>
        </p:spPr>
      </p:pic>
      <p:pic>
        <p:nvPicPr>
          <p:cNvPr id="376" name="Google Shape;376;p8" descr="A close-up of several colorful spirals&#10;&#10;AI-generated content may be incorrect."/>
          <p:cNvPicPr preferRelativeResize="0"/>
          <p:nvPr/>
        </p:nvPicPr>
        <p:blipFill rotWithShape="1">
          <a:blip r:embed="rId10">
            <a:alphaModFix/>
          </a:blip>
          <a:srcRect/>
          <a:stretch/>
        </p:blipFill>
        <p:spPr>
          <a:xfrm>
            <a:off x="5438190" y="922604"/>
            <a:ext cx="1848463" cy="101563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5"/>
                                        </p:tgtEl>
                                        <p:attrNameLst>
                                          <p:attrName>style.visibility</p:attrName>
                                        </p:attrNameLst>
                                      </p:cBhvr>
                                      <p:to>
                                        <p:strVal val="visible"/>
                                      </p:to>
                                    </p:set>
                                    <p:animEffect transition="in" filter="fade">
                                      <p:cBhvr>
                                        <p:cTn id="7" dur="500"/>
                                        <p:tgtEl>
                                          <p:spTgt spid="375"/>
                                        </p:tgtEl>
                                      </p:cBhvr>
                                    </p:animEffect>
                                  </p:childTnLst>
                                </p:cTn>
                              </p:par>
                              <p:par>
                                <p:cTn id="8" presetID="10" presetClass="entr" presetSubtype="0" fill="hold" nodeType="withEffect">
                                  <p:stCondLst>
                                    <p:cond delay="0"/>
                                  </p:stCondLst>
                                  <p:childTnLst>
                                    <p:set>
                                      <p:cBhvr>
                                        <p:cTn id="9" dur="1" fill="hold">
                                          <p:stCondLst>
                                            <p:cond delay="0"/>
                                          </p:stCondLst>
                                        </p:cTn>
                                        <p:tgtEl>
                                          <p:spTgt spid="348"/>
                                        </p:tgtEl>
                                        <p:attrNameLst>
                                          <p:attrName>style.visibility</p:attrName>
                                        </p:attrNameLst>
                                      </p:cBhvr>
                                      <p:to>
                                        <p:strVal val="visible"/>
                                      </p:to>
                                    </p:set>
                                    <p:animEffect transition="in" filter="fade">
                                      <p:cBhvr>
                                        <p:cTn id="10" dur="500"/>
                                        <p:tgtEl>
                                          <p:spTgt spid="348"/>
                                        </p:tgtEl>
                                      </p:cBhvr>
                                    </p:animEffect>
                                  </p:childTnLst>
                                </p:cTn>
                              </p:par>
                              <p:par>
                                <p:cTn id="11" presetID="10" presetClass="entr" presetSubtype="0" fill="hold" nodeType="withEffect">
                                  <p:stCondLst>
                                    <p:cond delay="0"/>
                                  </p:stCondLst>
                                  <p:childTnLst>
                                    <p:set>
                                      <p:cBhvr>
                                        <p:cTn id="12" dur="1" fill="hold">
                                          <p:stCondLst>
                                            <p:cond delay="0"/>
                                          </p:stCondLst>
                                        </p:cTn>
                                        <p:tgtEl>
                                          <p:spTgt spid="353"/>
                                        </p:tgtEl>
                                        <p:attrNameLst>
                                          <p:attrName>style.visibility</p:attrName>
                                        </p:attrNameLst>
                                      </p:cBhvr>
                                      <p:to>
                                        <p:strVal val="visible"/>
                                      </p:to>
                                    </p:set>
                                    <p:animEffect transition="in" filter="fade">
                                      <p:cBhvr>
                                        <p:cTn id="13" dur="500"/>
                                        <p:tgtEl>
                                          <p:spTgt spid="35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50"/>
                                        </p:tgtEl>
                                        <p:attrNameLst>
                                          <p:attrName>style.visibility</p:attrName>
                                        </p:attrNameLst>
                                      </p:cBhvr>
                                      <p:to>
                                        <p:strVal val="visible"/>
                                      </p:to>
                                    </p:set>
                                    <p:animEffect transition="in" filter="fade">
                                      <p:cBhvr>
                                        <p:cTn id="18" dur="500"/>
                                        <p:tgtEl>
                                          <p:spTgt spid="350"/>
                                        </p:tgtEl>
                                      </p:cBhvr>
                                    </p:animEffect>
                                  </p:childTnLst>
                                </p:cTn>
                              </p:par>
                              <p:par>
                                <p:cTn id="19" presetID="10" presetClass="entr" presetSubtype="0" fill="hold" nodeType="withEffect">
                                  <p:stCondLst>
                                    <p:cond delay="0"/>
                                  </p:stCondLst>
                                  <p:childTnLst>
                                    <p:set>
                                      <p:cBhvr>
                                        <p:cTn id="20" dur="1" fill="hold">
                                          <p:stCondLst>
                                            <p:cond delay="0"/>
                                          </p:stCondLst>
                                        </p:cTn>
                                        <p:tgtEl>
                                          <p:spTgt spid="351"/>
                                        </p:tgtEl>
                                        <p:attrNameLst>
                                          <p:attrName>style.visibility</p:attrName>
                                        </p:attrNameLst>
                                      </p:cBhvr>
                                      <p:to>
                                        <p:strVal val="visible"/>
                                      </p:to>
                                    </p:set>
                                    <p:animEffect transition="in" filter="fade">
                                      <p:cBhvr>
                                        <p:cTn id="21" dur="500"/>
                                        <p:tgtEl>
                                          <p:spTgt spid="351"/>
                                        </p:tgtEl>
                                      </p:cBhvr>
                                    </p:animEffect>
                                  </p:childTnLst>
                                </p:cTn>
                              </p:par>
                              <p:par>
                                <p:cTn id="22" presetID="10" presetClass="entr" presetSubtype="0" fill="hold" nodeType="withEffect">
                                  <p:stCondLst>
                                    <p:cond delay="0"/>
                                  </p:stCondLst>
                                  <p:childTnLst>
                                    <p:set>
                                      <p:cBhvr>
                                        <p:cTn id="23" dur="1" fill="hold">
                                          <p:stCondLst>
                                            <p:cond delay="0"/>
                                          </p:stCondLst>
                                        </p:cTn>
                                        <p:tgtEl>
                                          <p:spTgt spid="352"/>
                                        </p:tgtEl>
                                        <p:attrNameLst>
                                          <p:attrName>style.visibility</p:attrName>
                                        </p:attrNameLst>
                                      </p:cBhvr>
                                      <p:to>
                                        <p:strVal val="visible"/>
                                      </p:to>
                                    </p:set>
                                    <p:animEffect transition="in" filter="fade">
                                      <p:cBhvr>
                                        <p:cTn id="24" dur="500"/>
                                        <p:tgtEl>
                                          <p:spTgt spid="352"/>
                                        </p:tgtEl>
                                      </p:cBhvr>
                                    </p:animEffect>
                                  </p:childTnLst>
                                </p:cTn>
                              </p:par>
                              <p:par>
                                <p:cTn id="25" presetID="10" presetClass="entr" presetSubtype="0" fill="hold" nodeType="withEffect">
                                  <p:stCondLst>
                                    <p:cond delay="0"/>
                                  </p:stCondLst>
                                  <p:childTnLst>
                                    <p:set>
                                      <p:cBhvr>
                                        <p:cTn id="26" dur="1" fill="hold">
                                          <p:stCondLst>
                                            <p:cond delay="0"/>
                                          </p:stCondLst>
                                        </p:cTn>
                                        <p:tgtEl>
                                          <p:spTgt spid="361"/>
                                        </p:tgtEl>
                                        <p:attrNameLst>
                                          <p:attrName>style.visibility</p:attrName>
                                        </p:attrNameLst>
                                      </p:cBhvr>
                                      <p:to>
                                        <p:strVal val="visible"/>
                                      </p:to>
                                    </p:set>
                                    <p:animEffect transition="in" filter="fade">
                                      <p:cBhvr>
                                        <p:cTn id="27" dur="500"/>
                                        <p:tgtEl>
                                          <p:spTgt spid="361"/>
                                        </p:tgtEl>
                                      </p:cBhvr>
                                    </p:animEffect>
                                  </p:childTnLst>
                                </p:cTn>
                              </p:par>
                              <p:par>
                                <p:cTn id="28" presetID="10" presetClass="entr" presetSubtype="0" fill="hold" nodeType="withEffect">
                                  <p:stCondLst>
                                    <p:cond delay="0"/>
                                  </p:stCondLst>
                                  <p:childTnLst>
                                    <p:set>
                                      <p:cBhvr>
                                        <p:cTn id="29" dur="1" fill="hold">
                                          <p:stCondLst>
                                            <p:cond delay="0"/>
                                          </p:stCondLst>
                                        </p:cTn>
                                        <p:tgtEl>
                                          <p:spTgt spid="366"/>
                                        </p:tgtEl>
                                        <p:attrNameLst>
                                          <p:attrName>style.visibility</p:attrName>
                                        </p:attrNameLst>
                                      </p:cBhvr>
                                      <p:to>
                                        <p:strVal val="visible"/>
                                      </p:to>
                                    </p:set>
                                    <p:animEffect transition="in" filter="fade">
                                      <p:cBhvr>
                                        <p:cTn id="30" dur="500"/>
                                        <p:tgtEl>
                                          <p:spTgt spid="366"/>
                                        </p:tgtEl>
                                      </p:cBhvr>
                                    </p:animEffect>
                                  </p:childTnLst>
                                </p:cTn>
                              </p:par>
                              <p:par>
                                <p:cTn id="31" presetID="10" presetClass="entr" presetSubtype="0" fill="hold" nodeType="withEffect">
                                  <p:stCondLst>
                                    <p:cond delay="0"/>
                                  </p:stCondLst>
                                  <p:childTnLst>
                                    <p:set>
                                      <p:cBhvr>
                                        <p:cTn id="32" dur="1" fill="hold">
                                          <p:stCondLst>
                                            <p:cond delay="0"/>
                                          </p:stCondLst>
                                        </p:cTn>
                                        <p:tgtEl>
                                          <p:spTgt spid="367"/>
                                        </p:tgtEl>
                                        <p:attrNameLst>
                                          <p:attrName>style.visibility</p:attrName>
                                        </p:attrNameLst>
                                      </p:cBhvr>
                                      <p:to>
                                        <p:strVal val="visible"/>
                                      </p:to>
                                    </p:set>
                                    <p:animEffect transition="in" filter="fade">
                                      <p:cBhvr>
                                        <p:cTn id="33" dur="500"/>
                                        <p:tgtEl>
                                          <p:spTgt spid="367"/>
                                        </p:tgtEl>
                                      </p:cBhvr>
                                    </p:animEffect>
                                  </p:childTnLst>
                                </p:cTn>
                              </p:par>
                              <p:par>
                                <p:cTn id="34" presetID="10" presetClass="entr" presetSubtype="0" fill="hold" nodeType="withEffect">
                                  <p:stCondLst>
                                    <p:cond delay="0"/>
                                  </p:stCondLst>
                                  <p:childTnLst>
                                    <p:set>
                                      <p:cBhvr>
                                        <p:cTn id="35" dur="1" fill="hold">
                                          <p:stCondLst>
                                            <p:cond delay="0"/>
                                          </p:stCondLst>
                                        </p:cTn>
                                        <p:tgtEl>
                                          <p:spTgt spid="368"/>
                                        </p:tgtEl>
                                        <p:attrNameLst>
                                          <p:attrName>style.visibility</p:attrName>
                                        </p:attrNameLst>
                                      </p:cBhvr>
                                      <p:to>
                                        <p:strVal val="visible"/>
                                      </p:to>
                                    </p:set>
                                    <p:animEffect transition="in" filter="fade">
                                      <p:cBhvr>
                                        <p:cTn id="36" dur="500"/>
                                        <p:tgtEl>
                                          <p:spTgt spid="368"/>
                                        </p:tgtEl>
                                      </p:cBhvr>
                                    </p:animEffect>
                                  </p:childTnLst>
                                </p:cTn>
                              </p:par>
                              <p:par>
                                <p:cTn id="37" presetID="10" presetClass="entr" presetSubtype="0" fill="hold" nodeType="withEffect">
                                  <p:stCondLst>
                                    <p:cond delay="0"/>
                                  </p:stCondLst>
                                  <p:childTnLst>
                                    <p:set>
                                      <p:cBhvr>
                                        <p:cTn id="38" dur="1" fill="hold">
                                          <p:stCondLst>
                                            <p:cond delay="0"/>
                                          </p:stCondLst>
                                        </p:cTn>
                                        <p:tgtEl>
                                          <p:spTgt spid="369"/>
                                        </p:tgtEl>
                                        <p:attrNameLst>
                                          <p:attrName>style.visibility</p:attrName>
                                        </p:attrNameLst>
                                      </p:cBhvr>
                                      <p:to>
                                        <p:strVal val="visible"/>
                                      </p:to>
                                    </p:set>
                                    <p:animEffect transition="in" filter="fade">
                                      <p:cBhvr>
                                        <p:cTn id="39" dur="500"/>
                                        <p:tgtEl>
                                          <p:spTgt spid="36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40"/>
                                        </p:tgtEl>
                                        <p:attrNameLst>
                                          <p:attrName>style.visibility</p:attrName>
                                        </p:attrNameLst>
                                      </p:cBhvr>
                                      <p:to>
                                        <p:strVal val="visible"/>
                                      </p:to>
                                    </p:set>
                                    <p:animEffect transition="in" filter="fade">
                                      <p:cBhvr>
                                        <p:cTn id="44" dur="500"/>
                                        <p:tgtEl>
                                          <p:spTgt spid="340"/>
                                        </p:tgtEl>
                                      </p:cBhvr>
                                    </p:animEffect>
                                  </p:childTnLst>
                                </p:cTn>
                              </p:par>
                              <p:par>
                                <p:cTn id="45" presetID="10" presetClass="entr" presetSubtype="0" fill="hold" nodeType="withEffect">
                                  <p:stCondLst>
                                    <p:cond delay="0"/>
                                  </p:stCondLst>
                                  <p:childTnLst>
                                    <p:set>
                                      <p:cBhvr>
                                        <p:cTn id="46" dur="1" fill="hold">
                                          <p:stCondLst>
                                            <p:cond delay="0"/>
                                          </p:stCondLst>
                                        </p:cTn>
                                        <p:tgtEl>
                                          <p:spTgt spid="364"/>
                                        </p:tgtEl>
                                        <p:attrNameLst>
                                          <p:attrName>style.visibility</p:attrName>
                                        </p:attrNameLst>
                                      </p:cBhvr>
                                      <p:to>
                                        <p:strVal val="visible"/>
                                      </p:to>
                                    </p:set>
                                    <p:animEffect transition="in" filter="fade">
                                      <p:cBhvr>
                                        <p:cTn id="47" dur="500"/>
                                        <p:tgtEl>
                                          <p:spTgt spid="364"/>
                                        </p:tgtEl>
                                      </p:cBhvr>
                                    </p:animEffect>
                                  </p:childTnLst>
                                </p:cTn>
                              </p:par>
                              <p:par>
                                <p:cTn id="48" presetID="10" presetClass="entr" presetSubtype="0" fill="hold" nodeType="withEffect">
                                  <p:stCondLst>
                                    <p:cond delay="0"/>
                                  </p:stCondLst>
                                  <p:childTnLst>
                                    <p:set>
                                      <p:cBhvr>
                                        <p:cTn id="49" dur="1" fill="hold">
                                          <p:stCondLst>
                                            <p:cond delay="0"/>
                                          </p:stCondLst>
                                        </p:cTn>
                                        <p:tgtEl>
                                          <p:spTgt spid="347"/>
                                        </p:tgtEl>
                                        <p:attrNameLst>
                                          <p:attrName>style.visibility</p:attrName>
                                        </p:attrNameLst>
                                      </p:cBhvr>
                                      <p:to>
                                        <p:strVal val="visible"/>
                                      </p:to>
                                    </p:set>
                                    <p:animEffect transition="in" filter="fade">
                                      <p:cBhvr>
                                        <p:cTn id="50" dur="500"/>
                                        <p:tgtEl>
                                          <p:spTgt spid="34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341"/>
                                        </p:tgtEl>
                                        <p:attrNameLst>
                                          <p:attrName>style.visibility</p:attrName>
                                        </p:attrNameLst>
                                      </p:cBhvr>
                                      <p:to>
                                        <p:strVal val="visible"/>
                                      </p:to>
                                    </p:set>
                                    <p:animEffect transition="in" filter="fade">
                                      <p:cBhvr>
                                        <p:cTn id="55" dur="500"/>
                                        <p:tgtEl>
                                          <p:spTgt spid="341"/>
                                        </p:tgtEl>
                                      </p:cBhvr>
                                    </p:animEffect>
                                  </p:childTnLst>
                                </p:cTn>
                              </p:par>
                              <p:par>
                                <p:cTn id="56" presetID="10" presetClass="entr" presetSubtype="0" fill="hold" nodeType="withEffect">
                                  <p:stCondLst>
                                    <p:cond delay="0"/>
                                  </p:stCondLst>
                                  <p:childTnLst>
                                    <p:set>
                                      <p:cBhvr>
                                        <p:cTn id="57" dur="1" fill="hold">
                                          <p:stCondLst>
                                            <p:cond delay="0"/>
                                          </p:stCondLst>
                                        </p:cTn>
                                        <p:tgtEl>
                                          <p:spTgt spid="346"/>
                                        </p:tgtEl>
                                        <p:attrNameLst>
                                          <p:attrName>style.visibility</p:attrName>
                                        </p:attrNameLst>
                                      </p:cBhvr>
                                      <p:to>
                                        <p:strVal val="visible"/>
                                      </p:to>
                                    </p:set>
                                    <p:animEffect transition="in" filter="fade">
                                      <p:cBhvr>
                                        <p:cTn id="58" dur="500"/>
                                        <p:tgtEl>
                                          <p:spTgt spid="346"/>
                                        </p:tgtEl>
                                      </p:cBhvr>
                                    </p:animEffect>
                                  </p:childTnLst>
                                </p:cTn>
                              </p:par>
                              <p:par>
                                <p:cTn id="59" presetID="10" presetClass="entr" presetSubtype="0" fill="hold" nodeType="withEffect">
                                  <p:stCondLst>
                                    <p:cond delay="0"/>
                                  </p:stCondLst>
                                  <p:childTnLst>
                                    <p:set>
                                      <p:cBhvr>
                                        <p:cTn id="60" dur="1" fill="hold">
                                          <p:stCondLst>
                                            <p:cond delay="0"/>
                                          </p:stCondLst>
                                        </p:cTn>
                                        <p:tgtEl>
                                          <p:spTgt spid="363"/>
                                        </p:tgtEl>
                                        <p:attrNameLst>
                                          <p:attrName>style.visibility</p:attrName>
                                        </p:attrNameLst>
                                      </p:cBhvr>
                                      <p:to>
                                        <p:strVal val="visible"/>
                                      </p:to>
                                    </p:set>
                                    <p:animEffect transition="in" filter="fade">
                                      <p:cBhvr>
                                        <p:cTn id="61" dur="500"/>
                                        <p:tgtEl>
                                          <p:spTgt spid="363"/>
                                        </p:tgtEl>
                                      </p:cBhvr>
                                    </p:animEffect>
                                  </p:childTnLst>
                                </p:cTn>
                              </p:par>
                              <p:par>
                                <p:cTn id="62" presetID="10" presetClass="entr" presetSubtype="0" fill="hold" nodeType="withEffect">
                                  <p:stCondLst>
                                    <p:cond delay="0"/>
                                  </p:stCondLst>
                                  <p:childTnLst>
                                    <p:set>
                                      <p:cBhvr>
                                        <p:cTn id="63" dur="1" fill="hold">
                                          <p:stCondLst>
                                            <p:cond delay="0"/>
                                          </p:stCondLst>
                                        </p:cTn>
                                        <p:tgtEl>
                                          <p:spTgt spid="373"/>
                                        </p:tgtEl>
                                        <p:attrNameLst>
                                          <p:attrName>style.visibility</p:attrName>
                                        </p:attrNameLst>
                                      </p:cBhvr>
                                      <p:to>
                                        <p:strVal val="visible"/>
                                      </p:to>
                                    </p:set>
                                    <p:animEffect transition="in" filter="fade">
                                      <p:cBhvr>
                                        <p:cTn id="64" dur="500"/>
                                        <p:tgtEl>
                                          <p:spTgt spid="373"/>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355"/>
                                        </p:tgtEl>
                                        <p:attrNameLst>
                                          <p:attrName>style.visibility</p:attrName>
                                        </p:attrNameLst>
                                      </p:cBhvr>
                                      <p:to>
                                        <p:strVal val="visible"/>
                                      </p:to>
                                    </p:set>
                                    <p:animEffect transition="in" filter="fade">
                                      <p:cBhvr>
                                        <p:cTn id="69" dur="500"/>
                                        <p:tgtEl>
                                          <p:spTgt spid="355"/>
                                        </p:tgtEl>
                                      </p:cBhvr>
                                    </p:animEffect>
                                  </p:childTnLst>
                                </p:cTn>
                              </p:par>
                              <p:par>
                                <p:cTn id="70" presetID="10" presetClass="entr" presetSubtype="0" fill="hold" nodeType="withEffect">
                                  <p:stCondLst>
                                    <p:cond delay="0"/>
                                  </p:stCondLst>
                                  <p:childTnLst>
                                    <p:set>
                                      <p:cBhvr>
                                        <p:cTn id="71" dur="1" fill="hold">
                                          <p:stCondLst>
                                            <p:cond delay="0"/>
                                          </p:stCondLst>
                                        </p:cTn>
                                        <p:tgtEl>
                                          <p:spTgt spid="356"/>
                                        </p:tgtEl>
                                        <p:attrNameLst>
                                          <p:attrName>style.visibility</p:attrName>
                                        </p:attrNameLst>
                                      </p:cBhvr>
                                      <p:to>
                                        <p:strVal val="visible"/>
                                      </p:to>
                                    </p:set>
                                    <p:animEffect transition="in" filter="fade">
                                      <p:cBhvr>
                                        <p:cTn id="72" dur="500"/>
                                        <p:tgtEl>
                                          <p:spTgt spid="356"/>
                                        </p:tgtEl>
                                      </p:cBhvr>
                                    </p:animEffect>
                                  </p:childTnLst>
                                </p:cTn>
                              </p:par>
                              <p:par>
                                <p:cTn id="73" presetID="10" presetClass="entr" presetSubtype="0" fill="hold" nodeType="withEffect">
                                  <p:stCondLst>
                                    <p:cond delay="0"/>
                                  </p:stCondLst>
                                  <p:childTnLst>
                                    <p:set>
                                      <p:cBhvr>
                                        <p:cTn id="74" dur="1" fill="hold">
                                          <p:stCondLst>
                                            <p:cond delay="0"/>
                                          </p:stCondLst>
                                        </p:cTn>
                                        <p:tgtEl>
                                          <p:spTgt spid="357"/>
                                        </p:tgtEl>
                                        <p:attrNameLst>
                                          <p:attrName>style.visibility</p:attrName>
                                        </p:attrNameLst>
                                      </p:cBhvr>
                                      <p:to>
                                        <p:strVal val="visible"/>
                                      </p:to>
                                    </p:set>
                                    <p:animEffect transition="in" filter="fade">
                                      <p:cBhvr>
                                        <p:cTn id="75" dur="500"/>
                                        <p:tgtEl>
                                          <p:spTgt spid="357"/>
                                        </p:tgtEl>
                                      </p:cBhvr>
                                    </p:animEffect>
                                  </p:childTnLst>
                                </p:cTn>
                              </p:par>
                              <p:par>
                                <p:cTn id="76" presetID="10" presetClass="entr" presetSubtype="0" fill="hold" nodeType="withEffect">
                                  <p:stCondLst>
                                    <p:cond delay="0"/>
                                  </p:stCondLst>
                                  <p:childTnLst>
                                    <p:set>
                                      <p:cBhvr>
                                        <p:cTn id="77" dur="1" fill="hold">
                                          <p:stCondLst>
                                            <p:cond delay="0"/>
                                          </p:stCondLst>
                                        </p:cTn>
                                        <p:tgtEl>
                                          <p:spTgt spid="358"/>
                                        </p:tgtEl>
                                        <p:attrNameLst>
                                          <p:attrName>style.visibility</p:attrName>
                                        </p:attrNameLst>
                                      </p:cBhvr>
                                      <p:to>
                                        <p:strVal val="visible"/>
                                      </p:to>
                                    </p:set>
                                    <p:animEffect transition="in" filter="fade">
                                      <p:cBhvr>
                                        <p:cTn id="78" dur="500"/>
                                        <p:tgtEl>
                                          <p:spTgt spid="358"/>
                                        </p:tgtEl>
                                      </p:cBhvr>
                                    </p:animEffect>
                                  </p:childTnLst>
                                </p:cTn>
                              </p:par>
                              <p:par>
                                <p:cTn id="79" presetID="10" presetClass="entr" presetSubtype="0" fill="hold" nodeType="withEffect">
                                  <p:stCondLst>
                                    <p:cond delay="0"/>
                                  </p:stCondLst>
                                  <p:childTnLst>
                                    <p:set>
                                      <p:cBhvr>
                                        <p:cTn id="80" dur="1" fill="hold">
                                          <p:stCondLst>
                                            <p:cond delay="0"/>
                                          </p:stCondLst>
                                        </p:cTn>
                                        <p:tgtEl>
                                          <p:spTgt spid="359"/>
                                        </p:tgtEl>
                                        <p:attrNameLst>
                                          <p:attrName>style.visibility</p:attrName>
                                        </p:attrNameLst>
                                      </p:cBhvr>
                                      <p:to>
                                        <p:strVal val="visible"/>
                                      </p:to>
                                    </p:set>
                                    <p:animEffect transition="in" filter="fade">
                                      <p:cBhvr>
                                        <p:cTn id="81" dur="500"/>
                                        <p:tgtEl>
                                          <p:spTgt spid="359"/>
                                        </p:tgtEl>
                                      </p:cBhvr>
                                    </p:animEffect>
                                  </p:childTnLst>
                                </p:cTn>
                              </p:par>
                              <p:par>
                                <p:cTn id="82" presetID="10" presetClass="entr" presetSubtype="0" fill="hold" nodeType="withEffect">
                                  <p:stCondLst>
                                    <p:cond delay="0"/>
                                  </p:stCondLst>
                                  <p:childTnLst>
                                    <p:set>
                                      <p:cBhvr>
                                        <p:cTn id="83" dur="1" fill="hold">
                                          <p:stCondLst>
                                            <p:cond delay="0"/>
                                          </p:stCondLst>
                                        </p:cTn>
                                        <p:tgtEl>
                                          <p:spTgt spid="360"/>
                                        </p:tgtEl>
                                        <p:attrNameLst>
                                          <p:attrName>style.visibility</p:attrName>
                                        </p:attrNameLst>
                                      </p:cBhvr>
                                      <p:to>
                                        <p:strVal val="visible"/>
                                      </p:to>
                                    </p:set>
                                    <p:animEffect transition="in" filter="fade">
                                      <p:cBhvr>
                                        <p:cTn id="84" dur="500"/>
                                        <p:tgtEl>
                                          <p:spTgt spid="360"/>
                                        </p:tgtEl>
                                      </p:cBhvr>
                                    </p:animEffect>
                                  </p:childTnLst>
                                </p:cTn>
                              </p:par>
                              <p:par>
                                <p:cTn id="85" presetID="10" presetClass="entr" presetSubtype="0" fill="hold" nodeType="withEffect">
                                  <p:stCondLst>
                                    <p:cond delay="0"/>
                                  </p:stCondLst>
                                  <p:childTnLst>
                                    <p:set>
                                      <p:cBhvr>
                                        <p:cTn id="86" dur="1" fill="hold">
                                          <p:stCondLst>
                                            <p:cond delay="0"/>
                                          </p:stCondLst>
                                        </p:cTn>
                                        <p:tgtEl>
                                          <p:spTgt spid="370"/>
                                        </p:tgtEl>
                                        <p:attrNameLst>
                                          <p:attrName>style.visibility</p:attrName>
                                        </p:attrNameLst>
                                      </p:cBhvr>
                                      <p:to>
                                        <p:strVal val="visible"/>
                                      </p:to>
                                    </p:set>
                                    <p:animEffect transition="in" filter="fade">
                                      <p:cBhvr>
                                        <p:cTn id="87" dur="500"/>
                                        <p:tgtEl>
                                          <p:spTgt spid="370"/>
                                        </p:tgtEl>
                                      </p:cBhvr>
                                    </p:animEffect>
                                  </p:childTnLst>
                                </p:cTn>
                              </p:par>
                              <p:par>
                                <p:cTn id="88" presetID="10" presetClass="entr" presetSubtype="0" fill="hold" nodeType="withEffect">
                                  <p:stCondLst>
                                    <p:cond delay="0"/>
                                  </p:stCondLst>
                                  <p:childTnLst>
                                    <p:set>
                                      <p:cBhvr>
                                        <p:cTn id="89" dur="1" fill="hold">
                                          <p:stCondLst>
                                            <p:cond delay="0"/>
                                          </p:stCondLst>
                                        </p:cTn>
                                        <p:tgtEl>
                                          <p:spTgt spid="371"/>
                                        </p:tgtEl>
                                        <p:attrNameLst>
                                          <p:attrName>style.visibility</p:attrName>
                                        </p:attrNameLst>
                                      </p:cBhvr>
                                      <p:to>
                                        <p:strVal val="visible"/>
                                      </p:to>
                                    </p:set>
                                    <p:animEffect transition="in" filter="fade">
                                      <p:cBhvr>
                                        <p:cTn id="90" dur="500"/>
                                        <p:tgtEl>
                                          <p:spTgt spid="371"/>
                                        </p:tgtEl>
                                      </p:cBhvr>
                                    </p:animEffect>
                                  </p:childTnLst>
                                </p:cTn>
                              </p:par>
                              <p:par>
                                <p:cTn id="91" presetID="10" presetClass="entr" presetSubtype="0" fill="hold" nodeType="withEffect">
                                  <p:stCondLst>
                                    <p:cond delay="0"/>
                                  </p:stCondLst>
                                  <p:childTnLst>
                                    <p:set>
                                      <p:cBhvr>
                                        <p:cTn id="92" dur="1" fill="hold">
                                          <p:stCondLst>
                                            <p:cond delay="0"/>
                                          </p:stCondLst>
                                        </p:cTn>
                                        <p:tgtEl>
                                          <p:spTgt spid="372"/>
                                        </p:tgtEl>
                                        <p:attrNameLst>
                                          <p:attrName>style.visibility</p:attrName>
                                        </p:attrNameLst>
                                      </p:cBhvr>
                                      <p:to>
                                        <p:strVal val="visible"/>
                                      </p:to>
                                    </p:set>
                                    <p:animEffect transition="in" filter="fade">
                                      <p:cBhvr>
                                        <p:cTn id="93" dur="500"/>
                                        <p:tgtEl>
                                          <p:spTgt spid="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stuffed animal with long ears holding a sword&#10;&#10;AI-generated content may be incorrect.">
            <a:extLst>
              <a:ext uri="{FF2B5EF4-FFF2-40B4-BE49-F238E27FC236}">
                <a16:creationId xmlns:a16="http://schemas.microsoft.com/office/drawing/2014/main" id="{BFA62638-C2F2-047E-6D66-7D50421615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58000" cy="6858000"/>
          </a:xfrm>
          <a:prstGeom prst="rect">
            <a:avLst/>
          </a:prstGeom>
        </p:spPr>
      </p:pic>
      <p:sp>
        <p:nvSpPr>
          <p:cNvPr id="6" name="TextBox 5">
            <a:extLst>
              <a:ext uri="{FF2B5EF4-FFF2-40B4-BE49-F238E27FC236}">
                <a16:creationId xmlns:a16="http://schemas.microsoft.com/office/drawing/2014/main" id="{724AEAC5-1A14-B347-28E0-945971FFC08F}"/>
              </a:ext>
            </a:extLst>
          </p:cNvPr>
          <p:cNvSpPr txBox="1"/>
          <p:nvPr/>
        </p:nvSpPr>
        <p:spPr>
          <a:xfrm>
            <a:off x="1219200" y="0"/>
            <a:ext cx="1261884" cy="52322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prstClr val="white"/>
                </a:solidFill>
                <a:effectLst>
                  <a:outerShdw blurRad="50800" dist="38100" dir="2700000" algn="tl" rotWithShape="0">
                    <a:prstClr val="black">
                      <a:alpha val="40000"/>
                    </a:prstClr>
                  </a:outerShdw>
                </a:effectLst>
                <a:uLnTx/>
                <a:uFillTx/>
                <a:latin typeface="Arial"/>
                <a:ea typeface="+mn-ea"/>
                <a:cs typeface="+mn-cs"/>
              </a:rPr>
              <a:t>loplop</a:t>
            </a:r>
            <a:endParaRPr kumimoji="0" lang="en-US" sz="28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Arial"/>
              <a:ea typeface="+mn-ea"/>
              <a:cs typeface="+mn-cs"/>
            </a:endParaRPr>
          </a:p>
        </p:txBody>
      </p:sp>
      <p:sp>
        <p:nvSpPr>
          <p:cNvPr id="8" name="TextBox 7">
            <a:extLst>
              <a:ext uri="{FF2B5EF4-FFF2-40B4-BE49-F238E27FC236}">
                <a16:creationId xmlns:a16="http://schemas.microsoft.com/office/drawing/2014/main" id="{652A1F0A-99DB-8890-4143-D100C6C0352A}"/>
              </a:ext>
            </a:extLst>
          </p:cNvPr>
          <p:cNvSpPr txBox="1"/>
          <p:nvPr/>
        </p:nvSpPr>
        <p:spPr>
          <a:xfrm>
            <a:off x="3509607" y="6650014"/>
            <a:ext cx="4572000" cy="2616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Courtesy of Amy </a:t>
            </a:r>
            <a:r>
              <a:rPr kumimoji="0" lang="en-US" sz="1100" b="0" i="0" u="none" strike="noStrike" kern="1200" cap="none" spc="0" normalizeH="0" baseline="0" noProof="0" dirty="0" err="1">
                <a:ln>
                  <a:noFill/>
                </a:ln>
                <a:solidFill>
                  <a:prstClr val="white"/>
                </a:solidFill>
                <a:effectLst/>
                <a:uLnTx/>
                <a:uFillTx/>
                <a:latin typeface="Arial"/>
                <a:ea typeface="+mn-ea"/>
                <a:cs typeface="+mn-cs"/>
              </a:rPr>
              <a:t>Gaviglio</a:t>
            </a:r>
            <a:endParaRPr kumimoji="0" lang="en-US" sz="1100" b="0" i="0" u="none" strike="noStrike" kern="120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947377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4E158-8C0D-8527-30B6-FE2D20C2BA35}"/>
              </a:ext>
            </a:extLst>
          </p:cNvPr>
          <p:cNvSpPr>
            <a:spLocks noGrp="1"/>
          </p:cNvSpPr>
          <p:nvPr>
            <p:ph type="title"/>
          </p:nvPr>
        </p:nvSpPr>
        <p:spPr>
          <a:xfrm>
            <a:off x="457200" y="49824"/>
            <a:ext cx="8229600" cy="1474176"/>
          </a:xfrm>
        </p:spPr>
        <p:txBody>
          <a:bodyPr>
            <a:normAutofit/>
          </a:bodyPr>
          <a:lstStyle/>
          <a:p>
            <a:r>
              <a:rPr lang="en-US" dirty="0"/>
              <a:t>Doug Speed:</a:t>
            </a:r>
            <a:br>
              <a:rPr lang="en-US" dirty="0"/>
            </a:br>
            <a:r>
              <a:rPr lang="en-US" dirty="0"/>
              <a:t>Test how fast can PRS models made</a:t>
            </a:r>
          </a:p>
        </p:txBody>
      </p:sp>
      <p:pic>
        <p:nvPicPr>
          <p:cNvPr id="6" name="Picture 5" descr="A close-up of a sign&#10;&#10;AI-generated content may be incorrect.">
            <a:extLst>
              <a:ext uri="{FF2B5EF4-FFF2-40B4-BE49-F238E27FC236}">
                <a16:creationId xmlns:a16="http://schemas.microsoft.com/office/drawing/2014/main" id="{050126C5-594B-FBC5-7555-A1DBAB648555}"/>
              </a:ext>
            </a:extLst>
          </p:cNvPr>
          <p:cNvPicPr>
            <a:picLocks noChangeAspect="1"/>
          </p:cNvPicPr>
          <p:nvPr/>
        </p:nvPicPr>
        <p:blipFill>
          <a:blip r:embed="rId2"/>
          <a:stretch>
            <a:fillRect/>
          </a:stretch>
        </p:blipFill>
        <p:spPr>
          <a:xfrm>
            <a:off x="118820" y="1810719"/>
            <a:ext cx="8991600" cy="2913010"/>
          </a:xfrm>
          <a:prstGeom prst="rect">
            <a:avLst/>
          </a:prstGeom>
        </p:spPr>
      </p:pic>
      <p:pic>
        <p:nvPicPr>
          <p:cNvPr id="4" name="Picture 3" descr="A sand clock with a gold frame&#10;&#10;AI-generated content may be incorrect.">
            <a:extLst>
              <a:ext uri="{FF2B5EF4-FFF2-40B4-BE49-F238E27FC236}">
                <a16:creationId xmlns:a16="http://schemas.microsoft.com/office/drawing/2014/main" id="{2034D86E-6325-6A45-F5A5-1C1D999B92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26272">
            <a:off x="6644253" y="2761673"/>
            <a:ext cx="1770978" cy="3988689"/>
          </a:xfrm>
          <a:prstGeom prst="rect">
            <a:avLst/>
          </a:prstGeom>
        </p:spPr>
      </p:pic>
    </p:spTree>
    <p:extLst>
      <p:ext uri="{BB962C8B-B14F-4D97-AF65-F5344CB8AC3E}">
        <p14:creationId xmlns:p14="http://schemas.microsoft.com/office/powerpoint/2010/main" val="136415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house near water and mountains&#10;&#10;AI-generated content may be incorrect.">
            <a:extLst>
              <a:ext uri="{FF2B5EF4-FFF2-40B4-BE49-F238E27FC236}">
                <a16:creationId xmlns:a16="http://schemas.microsoft.com/office/drawing/2014/main" id="{714B679E-8021-6F94-C3B9-C7644A3B01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51" y="4191000"/>
            <a:ext cx="6858000" cy="4179094"/>
          </a:xfrm>
          <a:prstGeom prst="rect">
            <a:avLst/>
          </a:prstGeom>
        </p:spPr>
      </p:pic>
      <p:pic>
        <p:nvPicPr>
          <p:cNvPr id="7" name="Picture 6" descr="A aerial view of a green hill&#10;&#10;AI-generated content may be incorrect.">
            <a:extLst>
              <a:ext uri="{FF2B5EF4-FFF2-40B4-BE49-F238E27FC236}">
                <a16:creationId xmlns:a16="http://schemas.microsoft.com/office/drawing/2014/main" id="{6E457150-5205-6752-9A71-B3DEFDBCF2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91323" y="152400"/>
            <a:ext cx="7252677" cy="4419600"/>
          </a:xfrm>
          <a:prstGeom prst="rect">
            <a:avLst/>
          </a:prstGeom>
        </p:spPr>
      </p:pic>
      <p:sp>
        <p:nvSpPr>
          <p:cNvPr id="10" name="Line 3">
            <a:extLst>
              <a:ext uri="{FF2B5EF4-FFF2-40B4-BE49-F238E27FC236}">
                <a16:creationId xmlns:a16="http://schemas.microsoft.com/office/drawing/2014/main" id="{63A4CDD5-A5B8-BD7D-B5C6-838AD533036F}"/>
              </a:ext>
            </a:extLst>
          </p:cNvPr>
          <p:cNvSpPr>
            <a:spLocks noChangeShapeType="1"/>
          </p:cNvSpPr>
          <p:nvPr/>
        </p:nvSpPr>
        <p:spPr bwMode="auto">
          <a:xfrm>
            <a:off x="0" y="0"/>
            <a:ext cx="9144000" cy="685800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Text Box 4">
            <a:extLst>
              <a:ext uri="{FF2B5EF4-FFF2-40B4-BE49-F238E27FC236}">
                <a16:creationId xmlns:a16="http://schemas.microsoft.com/office/drawing/2014/main" id="{11443422-18F4-EAFE-65C9-BDA7DD5B312E}"/>
              </a:ext>
            </a:extLst>
          </p:cNvPr>
          <p:cNvSpPr txBox="1">
            <a:spLocks noChangeArrowheads="1"/>
          </p:cNvSpPr>
          <p:nvPr/>
        </p:nvSpPr>
        <p:spPr bwMode="auto">
          <a:xfrm rot="2195383">
            <a:off x="41275" y="346075"/>
            <a:ext cx="15970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200" dirty="0">
                <a:solidFill>
                  <a:srgbClr val="FF3300"/>
                </a:solidFill>
              </a:rPr>
              <a:t>CAGI meeting ONLY</a:t>
            </a:r>
          </a:p>
        </p:txBody>
      </p:sp>
      <p:sp>
        <p:nvSpPr>
          <p:cNvPr id="14" name="Line 3">
            <a:extLst>
              <a:ext uri="{FF2B5EF4-FFF2-40B4-BE49-F238E27FC236}">
                <a16:creationId xmlns:a16="http://schemas.microsoft.com/office/drawing/2014/main" id="{30F66BF6-E5BF-4ED1-D13E-8B92D06EA61B}"/>
              </a:ext>
            </a:extLst>
          </p:cNvPr>
          <p:cNvSpPr>
            <a:spLocks noChangeShapeType="1"/>
          </p:cNvSpPr>
          <p:nvPr/>
        </p:nvSpPr>
        <p:spPr bwMode="auto">
          <a:xfrm flipV="1">
            <a:off x="-68451" y="76200"/>
            <a:ext cx="9136251" cy="685800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188719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E912A-A9BA-6788-5CE3-8D6E9087857E}"/>
            </a:ext>
          </a:extLst>
        </p:cNvPr>
        <p:cNvGrpSpPr/>
        <p:nvPr/>
      </p:nvGrpSpPr>
      <p:grpSpPr>
        <a:xfrm>
          <a:off x="0" y="0"/>
          <a:ext cx="0" cy="0"/>
          <a:chOff x="0" y="0"/>
          <a:chExt cx="0" cy="0"/>
        </a:xfrm>
      </p:grpSpPr>
      <p:sp>
        <p:nvSpPr>
          <p:cNvPr id="4098" name="Rectangle 2">
            <a:extLst>
              <a:ext uri="{FF2B5EF4-FFF2-40B4-BE49-F238E27FC236}">
                <a16:creationId xmlns:a16="http://schemas.microsoft.com/office/drawing/2014/main" id="{E3D04668-99F5-CDE3-82C1-70F9E543C5CA}"/>
              </a:ext>
            </a:extLst>
          </p:cNvPr>
          <p:cNvSpPr>
            <a:spLocks noGrp="1" noChangeArrowheads="1"/>
          </p:cNvSpPr>
          <p:nvPr>
            <p:ph type="title" idx="4294967295"/>
          </p:nvPr>
        </p:nvSpPr>
        <p:spPr>
          <a:xfrm>
            <a:off x="-1116632" y="-27384"/>
            <a:ext cx="11329856" cy="864096"/>
          </a:xfrm>
        </p:spPr>
        <p:txBody>
          <a:bodyPr>
            <a:normAutofit/>
          </a:bodyPr>
          <a:lstStyle/>
          <a:p>
            <a:pPr eaLnBrk="1" hangingPunct="1"/>
            <a:r>
              <a:rPr lang="en-US" altLang="en-US" sz="3200" b="1" dirty="0"/>
              <a:t>Goals of the CAGI experiment</a:t>
            </a:r>
          </a:p>
        </p:txBody>
      </p:sp>
      <p:sp>
        <p:nvSpPr>
          <p:cNvPr id="4099" name="Rectangle 3">
            <a:extLst>
              <a:ext uri="{FF2B5EF4-FFF2-40B4-BE49-F238E27FC236}">
                <a16:creationId xmlns:a16="http://schemas.microsoft.com/office/drawing/2014/main" id="{A1EA3AAB-CD69-7E26-B4DD-9C54A4EDF227}"/>
              </a:ext>
            </a:extLst>
          </p:cNvPr>
          <p:cNvSpPr>
            <a:spLocks noGrp="1" noChangeArrowheads="1"/>
          </p:cNvSpPr>
          <p:nvPr>
            <p:ph type="body" idx="4294967295"/>
          </p:nvPr>
        </p:nvSpPr>
        <p:spPr>
          <a:xfrm>
            <a:off x="304800" y="2895600"/>
            <a:ext cx="8724900" cy="4006654"/>
          </a:xfrm>
        </p:spPr>
        <p:txBody>
          <a:bodyPr>
            <a:normAutofit/>
          </a:bodyPr>
          <a:lstStyle/>
          <a:p>
            <a:pPr eaLnBrk="1" hangingPunct="1"/>
            <a:r>
              <a:rPr lang="en-US" altLang="en-US" dirty="0">
                <a:latin typeface="Arial" pitchFamily="34" charset="0"/>
              </a:rPr>
              <a:t>Determine the state of the art</a:t>
            </a:r>
          </a:p>
          <a:p>
            <a:pPr eaLnBrk="1" hangingPunct="1"/>
            <a:r>
              <a:rPr lang="en-US" altLang="en-US" dirty="0">
                <a:latin typeface="Arial" pitchFamily="34" charset="0"/>
              </a:rPr>
              <a:t>Identify progress and innovations</a:t>
            </a:r>
          </a:p>
          <a:p>
            <a:pPr eaLnBrk="1" hangingPunct="1"/>
            <a:r>
              <a:rPr lang="en-US" altLang="en-US" dirty="0">
                <a:latin typeface="Arial" pitchFamily="34" charset="0"/>
              </a:rPr>
              <a:t>Reveal bottlenecks and guide future effort</a:t>
            </a:r>
          </a:p>
          <a:p>
            <a:pPr eaLnBrk="1" hangingPunct="1"/>
            <a:r>
              <a:rPr lang="en-US" altLang="en-US" dirty="0">
                <a:latin typeface="Arial" pitchFamily="34" charset="0"/>
              </a:rPr>
              <a:t>Highlight new challenges</a:t>
            </a:r>
          </a:p>
          <a:p>
            <a:pPr eaLnBrk="1" hangingPunct="1"/>
            <a:r>
              <a:rPr lang="en-US" altLang="en-US" b="1" dirty="0">
                <a:solidFill>
                  <a:srgbClr val="7030A0"/>
                </a:solidFill>
                <a:latin typeface="Arial" pitchFamily="34" charset="0"/>
              </a:rPr>
              <a:t>Collaboratively develop new approaches</a:t>
            </a:r>
          </a:p>
          <a:p>
            <a:pPr eaLnBrk="1" hangingPunct="1"/>
            <a:endParaRPr lang="en-US" altLang="en-US" sz="825" dirty="0"/>
          </a:p>
        </p:txBody>
      </p:sp>
      <p:pic>
        <p:nvPicPr>
          <p:cNvPr id="4100" name="Picture 3" descr="road.JPG">
            <a:extLst>
              <a:ext uri="{FF2B5EF4-FFF2-40B4-BE49-F238E27FC236}">
                <a16:creationId xmlns:a16="http://schemas.microsoft.com/office/drawing/2014/main" id="{EBC4B118-8273-09CA-2D70-CB9C62C35FE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737965"/>
            <a:ext cx="8572500" cy="161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6">
            <a:extLst>
              <a:ext uri="{FF2B5EF4-FFF2-40B4-BE49-F238E27FC236}">
                <a16:creationId xmlns:a16="http://schemas.microsoft.com/office/drawing/2014/main" id="{82E708FE-3C14-822C-9FCD-02637D4FC790}"/>
              </a:ext>
            </a:extLst>
          </p:cNvPr>
          <p:cNvSpPr txBox="1">
            <a:spLocks noChangeArrowheads="1"/>
          </p:cNvSpPr>
          <p:nvPr/>
        </p:nvSpPr>
        <p:spPr bwMode="auto">
          <a:xfrm>
            <a:off x="342900" y="64008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a:t>
            </a:r>
            <a:r>
              <a:rPr kumimoji="0" lang="en-US" sz="1800" b="0" i="0" u="none" strike="noStrike" kern="100" cap="none" spc="0" normalizeH="0" baseline="0" noProof="0" dirty="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1</a:t>
            </a:r>
            <a:endPar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3" name="Text Box 8">
            <a:extLst>
              <a:ext uri="{FF2B5EF4-FFF2-40B4-BE49-F238E27FC236}">
                <a16:creationId xmlns:a16="http://schemas.microsoft.com/office/drawing/2014/main" id="{29F6186D-D072-BD8C-D2DA-5AF7734923CE}"/>
              </a:ext>
            </a:extLst>
          </p:cNvPr>
          <p:cNvSpPr txBox="1">
            <a:spLocks noChangeArrowheads="1"/>
          </p:cNvSpPr>
          <p:nvPr/>
        </p:nvSpPr>
        <p:spPr bwMode="auto">
          <a:xfrm>
            <a:off x="6975331" y="6400800"/>
            <a:ext cx="178766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Steven Brenner</a:t>
            </a:r>
          </a:p>
        </p:txBody>
      </p:sp>
      <p:sp>
        <p:nvSpPr>
          <p:cNvPr id="4" name="Text Box 9">
            <a:extLst>
              <a:ext uri="{FF2B5EF4-FFF2-40B4-BE49-F238E27FC236}">
                <a16:creationId xmlns:a16="http://schemas.microsoft.com/office/drawing/2014/main" id="{6DB6878D-1AC3-EAC5-4277-7FBD9775C8F8}"/>
              </a:ext>
            </a:extLst>
          </p:cNvPr>
          <p:cNvSpPr txBox="1">
            <a:spLocks noChangeArrowheads="1"/>
          </p:cNvSpPr>
          <p:nvPr/>
        </p:nvSpPr>
        <p:spPr bwMode="auto">
          <a:xfrm>
            <a:off x="3289300" y="64008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genomeinterpretation.org</a:t>
            </a:r>
          </a:p>
        </p:txBody>
      </p:sp>
      <p:sp>
        <p:nvSpPr>
          <p:cNvPr id="5" name="Text Box 6">
            <a:extLst>
              <a:ext uri="{FF2B5EF4-FFF2-40B4-BE49-F238E27FC236}">
                <a16:creationId xmlns:a16="http://schemas.microsoft.com/office/drawing/2014/main" id="{D53D50BD-6CAB-4907-A559-03A3D725E66A}"/>
              </a:ext>
            </a:extLst>
          </p:cNvPr>
          <p:cNvSpPr txBox="1">
            <a:spLocks noChangeArrowheads="1"/>
          </p:cNvSpPr>
          <p:nvPr/>
        </p:nvSpPr>
        <p:spPr bwMode="auto">
          <a:xfrm>
            <a:off x="304800" y="6412468"/>
            <a:ext cx="2236510" cy="369332"/>
          </a:xfrm>
          <a:prstGeom prst="rect">
            <a:avLst/>
          </a:prstGeom>
          <a:solidFill>
            <a:schemeClr val="bg1"/>
          </a:solidFill>
          <a:ln>
            <a:noFill/>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 </a:t>
            </a:r>
            <a:r>
              <a:rPr kumimoji="0" lang="en-US" sz="1800" b="1" i="0" u="none" strike="noStrike" kern="1200" cap="none" spc="0" normalizeH="0" baseline="0" noProof="0" dirty="0">
                <a:ln>
                  <a:noFill/>
                </a:ln>
                <a:solidFill>
                  <a:srgbClr val="7030A0"/>
                </a:solidFill>
                <a:effectLst/>
                <a:uLnTx/>
                <a:uFillTx/>
                <a:latin typeface="Arial"/>
                <a:ea typeface="+mn-ea"/>
                <a:cs typeface="+mn-cs"/>
                <a:sym typeface="Wingdings 2" panose="05020102010507070707" pitchFamily="18" charset="2"/>
              </a:rPr>
              <a:t></a:t>
            </a:r>
            <a:endParaRPr kumimoji="0" lang="en-US" sz="1800" b="1" i="0" u="none" strike="noStrike" kern="1200" cap="none" spc="0" normalizeH="0" baseline="0" noProof="0" dirty="0">
              <a:ln>
                <a:noFill/>
              </a:ln>
              <a:solidFill>
                <a:srgbClr val="7030A0"/>
              </a:solidFill>
              <a:effectLst/>
              <a:uLnTx/>
              <a:uFillTx/>
              <a:latin typeface="Arial"/>
              <a:ea typeface="+mn-ea"/>
              <a:cs typeface="+mn-cs"/>
            </a:endParaRPr>
          </a:p>
        </p:txBody>
      </p:sp>
    </p:spTree>
    <p:extLst>
      <p:ext uri="{BB962C8B-B14F-4D97-AF65-F5344CB8AC3E}">
        <p14:creationId xmlns:p14="http://schemas.microsoft.com/office/powerpoint/2010/main" val="2431430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CD4C1-A009-7F51-F3A0-76D47E3B4887}"/>
            </a:ext>
          </a:extLst>
        </p:cNvPr>
        <p:cNvGrpSpPr/>
        <p:nvPr/>
      </p:nvGrpSpPr>
      <p:grpSpPr>
        <a:xfrm>
          <a:off x="0" y="0"/>
          <a:ext cx="0" cy="0"/>
          <a:chOff x="0" y="0"/>
          <a:chExt cx="0" cy="0"/>
        </a:xfrm>
      </p:grpSpPr>
      <p:sp>
        <p:nvSpPr>
          <p:cNvPr id="4098" name="Rectangle 2">
            <a:extLst>
              <a:ext uri="{FF2B5EF4-FFF2-40B4-BE49-F238E27FC236}">
                <a16:creationId xmlns:a16="http://schemas.microsoft.com/office/drawing/2014/main" id="{4DB69E8E-DE0A-78E1-10A2-D796A039BBCB}"/>
              </a:ext>
            </a:extLst>
          </p:cNvPr>
          <p:cNvSpPr>
            <a:spLocks noGrp="1" noChangeArrowheads="1"/>
          </p:cNvSpPr>
          <p:nvPr>
            <p:ph type="title" idx="4294967295"/>
          </p:nvPr>
        </p:nvSpPr>
        <p:spPr>
          <a:xfrm>
            <a:off x="-1116632" y="-27384"/>
            <a:ext cx="11329856" cy="864096"/>
          </a:xfrm>
        </p:spPr>
        <p:txBody>
          <a:bodyPr>
            <a:normAutofit/>
          </a:bodyPr>
          <a:lstStyle/>
          <a:p>
            <a:pPr eaLnBrk="1" hangingPunct="1"/>
            <a:r>
              <a:rPr lang="en-US" altLang="en-US" sz="3200" b="1" dirty="0"/>
              <a:t>Goals of the CAGI experiment</a:t>
            </a:r>
          </a:p>
        </p:txBody>
      </p:sp>
      <p:sp>
        <p:nvSpPr>
          <p:cNvPr id="4099" name="Rectangle 3">
            <a:extLst>
              <a:ext uri="{FF2B5EF4-FFF2-40B4-BE49-F238E27FC236}">
                <a16:creationId xmlns:a16="http://schemas.microsoft.com/office/drawing/2014/main" id="{4E4B29D7-956D-8E97-331E-2020FF8229F5}"/>
              </a:ext>
            </a:extLst>
          </p:cNvPr>
          <p:cNvSpPr>
            <a:spLocks noGrp="1" noChangeArrowheads="1"/>
          </p:cNvSpPr>
          <p:nvPr>
            <p:ph type="body" idx="4294967295"/>
          </p:nvPr>
        </p:nvSpPr>
        <p:spPr>
          <a:xfrm>
            <a:off x="209550" y="5257800"/>
            <a:ext cx="8724900" cy="4006654"/>
          </a:xfrm>
        </p:spPr>
        <p:txBody>
          <a:bodyPr>
            <a:normAutofit/>
          </a:bodyPr>
          <a:lstStyle/>
          <a:p>
            <a:pPr marL="0" indent="0" eaLnBrk="1" hangingPunct="1">
              <a:buNone/>
            </a:pPr>
            <a:r>
              <a:rPr lang="en-US" altLang="en-US" b="1" dirty="0">
                <a:solidFill>
                  <a:srgbClr val="7030A0"/>
                </a:solidFill>
                <a:latin typeface="Arial" pitchFamily="34" charset="0"/>
              </a:rPr>
              <a:t>  Collaboratively develop new approaches</a:t>
            </a:r>
          </a:p>
          <a:p>
            <a:pPr marL="0" indent="0" algn="ctr">
              <a:buNone/>
            </a:pPr>
            <a:r>
              <a:rPr lang="en-US" b="1" dirty="0">
                <a:solidFill>
                  <a:srgbClr val="7030A0"/>
                </a:solidFill>
                <a:latin typeface="Arial"/>
                <a:sym typeface="Wingdings 2" panose="05020102010507070707" pitchFamily="18" charset="2"/>
              </a:rPr>
              <a:t>  </a:t>
            </a:r>
            <a:endParaRPr lang="en-US" altLang="en-US" b="1" dirty="0">
              <a:solidFill>
                <a:srgbClr val="7030A0"/>
              </a:solidFill>
              <a:latin typeface="Arial" pitchFamily="34" charset="0"/>
            </a:endParaRPr>
          </a:p>
          <a:p>
            <a:pPr eaLnBrk="1" hangingPunct="1"/>
            <a:endParaRPr lang="en-US" altLang="en-US" sz="825" dirty="0"/>
          </a:p>
        </p:txBody>
      </p:sp>
      <p:pic>
        <p:nvPicPr>
          <p:cNvPr id="4100" name="Picture 3" descr="road.JPG">
            <a:extLst>
              <a:ext uri="{FF2B5EF4-FFF2-40B4-BE49-F238E27FC236}">
                <a16:creationId xmlns:a16="http://schemas.microsoft.com/office/drawing/2014/main" id="{62FCECA1-1CB8-E0FD-3163-52BBE0AD1C3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737965"/>
            <a:ext cx="8572500" cy="161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6">
            <a:extLst>
              <a:ext uri="{FF2B5EF4-FFF2-40B4-BE49-F238E27FC236}">
                <a16:creationId xmlns:a16="http://schemas.microsoft.com/office/drawing/2014/main" id="{C9AEA4EA-DA98-7473-36FA-5D23DE5725D4}"/>
              </a:ext>
            </a:extLst>
          </p:cNvPr>
          <p:cNvSpPr txBox="1">
            <a:spLocks noChangeArrowheads="1"/>
          </p:cNvSpPr>
          <p:nvPr/>
        </p:nvSpPr>
        <p:spPr bwMode="auto">
          <a:xfrm>
            <a:off x="342900" y="64008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a:t>
            </a:r>
            <a:r>
              <a:rPr kumimoji="0" lang="en-US" sz="1800" b="0" i="0" u="none" strike="noStrike" kern="100" cap="none" spc="0" normalizeH="0" baseline="0" noProof="0" dirty="0">
                <a:ln>
                  <a:noFill/>
                </a:ln>
                <a:solidFill>
                  <a:srgbClr val="7030A0"/>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1</a:t>
            </a:r>
            <a:endParaRPr kumimoji="0" lang="en-US" sz="1800" b="0" i="0" u="none" strike="noStrike" kern="1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3" name="Text Box 8">
            <a:extLst>
              <a:ext uri="{FF2B5EF4-FFF2-40B4-BE49-F238E27FC236}">
                <a16:creationId xmlns:a16="http://schemas.microsoft.com/office/drawing/2014/main" id="{FA99303F-D718-A622-85FD-A81ACB912F8A}"/>
              </a:ext>
            </a:extLst>
          </p:cNvPr>
          <p:cNvSpPr txBox="1">
            <a:spLocks noChangeArrowheads="1"/>
          </p:cNvSpPr>
          <p:nvPr/>
        </p:nvSpPr>
        <p:spPr bwMode="auto">
          <a:xfrm>
            <a:off x="6975331" y="6400800"/>
            <a:ext cx="178766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Steven Brenner</a:t>
            </a:r>
          </a:p>
        </p:txBody>
      </p:sp>
      <p:sp>
        <p:nvSpPr>
          <p:cNvPr id="4" name="Text Box 9">
            <a:extLst>
              <a:ext uri="{FF2B5EF4-FFF2-40B4-BE49-F238E27FC236}">
                <a16:creationId xmlns:a16="http://schemas.microsoft.com/office/drawing/2014/main" id="{2D4A0833-2CAE-669F-3746-0F7E714DE205}"/>
              </a:ext>
            </a:extLst>
          </p:cNvPr>
          <p:cNvSpPr txBox="1">
            <a:spLocks noChangeArrowheads="1"/>
          </p:cNvSpPr>
          <p:nvPr/>
        </p:nvSpPr>
        <p:spPr bwMode="auto">
          <a:xfrm>
            <a:off x="3289300" y="64008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genomeinterpretation.org</a:t>
            </a:r>
          </a:p>
        </p:txBody>
      </p:sp>
      <p:sp>
        <p:nvSpPr>
          <p:cNvPr id="5" name="Text Box 6">
            <a:extLst>
              <a:ext uri="{FF2B5EF4-FFF2-40B4-BE49-F238E27FC236}">
                <a16:creationId xmlns:a16="http://schemas.microsoft.com/office/drawing/2014/main" id="{46755F2F-6C59-C9DB-DC7D-63F9A27C553A}"/>
              </a:ext>
            </a:extLst>
          </p:cNvPr>
          <p:cNvSpPr txBox="1">
            <a:spLocks noChangeArrowheads="1"/>
          </p:cNvSpPr>
          <p:nvPr/>
        </p:nvSpPr>
        <p:spPr bwMode="auto">
          <a:xfrm>
            <a:off x="304428" y="6398181"/>
            <a:ext cx="2236510" cy="369332"/>
          </a:xfrm>
          <a:prstGeom prst="rect">
            <a:avLst/>
          </a:prstGeom>
          <a:solidFill>
            <a:schemeClr val="bg1"/>
          </a:solidFill>
          <a:ln>
            <a:noFill/>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prstClr val="black"/>
                </a:solidFill>
                <a:effectLst/>
                <a:uLnTx/>
                <a:uFillTx/>
                <a:latin typeface="Arial"/>
                <a:ea typeface="+mn-ea"/>
                <a:cs typeface="+mn-cs"/>
              </a:rPr>
              <a:t>Created for CAGI </a:t>
            </a:r>
            <a:r>
              <a:rPr kumimoji="0" lang="en-US" sz="1800" b="1" i="0" u="none" strike="noStrike" kern="1200" cap="none" spc="0" normalizeH="0" baseline="0" noProof="0" dirty="0">
                <a:ln>
                  <a:noFill/>
                </a:ln>
                <a:solidFill>
                  <a:srgbClr val="7030A0"/>
                </a:solidFill>
                <a:effectLst/>
                <a:uLnTx/>
                <a:uFillTx/>
                <a:latin typeface="Arial"/>
                <a:ea typeface="+mn-ea"/>
                <a:cs typeface="+mn-cs"/>
                <a:sym typeface="Wingdings 2" panose="05020102010507070707" pitchFamily="18" charset="2"/>
              </a:rPr>
              <a:t>7</a:t>
            </a:r>
            <a:endParaRPr kumimoji="0" lang="en-US" sz="1800" b="1" i="0" u="none" strike="noStrike" kern="1200" cap="none" spc="0" normalizeH="0" baseline="0" noProof="0" dirty="0">
              <a:ln>
                <a:noFill/>
              </a:ln>
              <a:solidFill>
                <a:srgbClr val="7030A0"/>
              </a:solidFill>
              <a:effectLst/>
              <a:uLnTx/>
              <a:uFillTx/>
              <a:latin typeface="Arial"/>
              <a:ea typeface="+mn-ea"/>
              <a:cs typeface="+mn-cs"/>
            </a:endParaRPr>
          </a:p>
        </p:txBody>
      </p:sp>
      <p:pic>
        <p:nvPicPr>
          <p:cNvPr id="7" name="Picture 6" descr="A group of people standing in a room&#10;&#10;AI-generated content may be incorrect.">
            <a:extLst>
              <a:ext uri="{FF2B5EF4-FFF2-40B4-BE49-F238E27FC236}">
                <a16:creationId xmlns:a16="http://schemas.microsoft.com/office/drawing/2014/main" id="{B64622A1-F9AA-1483-F76B-DEF2BCF7F08F}"/>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44000"/>
                    </a14:imgEffect>
                  </a14:imgLayer>
                </a14:imgProps>
              </a:ext>
              <a:ext uri="{28A0092B-C50C-407E-A947-70E740481C1C}">
                <a14:useLocalDpi xmlns:a14="http://schemas.microsoft.com/office/drawing/2010/main" val="0"/>
              </a:ext>
            </a:extLst>
          </a:blip>
          <a:srcRect l="9425" t="63259" r="1881"/>
          <a:stretch>
            <a:fillRect/>
          </a:stretch>
        </p:blipFill>
        <p:spPr>
          <a:xfrm>
            <a:off x="365768" y="2861846"/>
            <a:ext cx="8435332" cy="1976557"/>
          </a:xfrm>
          <a:prstGeom prst="rect">
            <a:avLst/>
          </a:prstGeom>
        </p:spPr>
      </p:pic>
    </p:spTree>
    <p:extLst>
      <p:ext uri="{BB962C8B-B14F-4D97-AF65-F5344CB8AC3E}">
        <p14:creationId xmlns:p14="http://schemas.microsoft.com/office/powerpoint/2010/main" val="4232719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A8754-5470-5DB4-5C0C-91A7B69E1178}"/>
            </a:ext>
          </a:extLst>
        </p:cNvPr>
        <p:cNvGrpSpPr/>
        <p:nvPr/>
      </p:nvGrpSpPr>
      <p:grpSpPr>
        <a:xfrm>
          <a:off x="0" y="0"/>
          <a:ext cx="0" cy="0"/>
          <a:chOff x="0" y="0"/>
          <a:chExt cx="0" cy="0"/>
        </a:xfrm>
      </p:grpSpPr>
      <p:sp>
        <p:nvSpPr>
          <p:cNvPr id="4" name="Text Box 6">
            <a:extLst>
              <a:ext uri="{FF2B5EF4-FFF2-40B4-BE49-F238E27FC236}">
                <a16:creationId xmlns:a16="http://schemas.microsoft.com/office/drawing/2014/main" id="{8CDDC31E-9A5D-96FB-E2A3-067E7B7D02B3}"/>
              </a:ext>
            </a:extLst>
          </p:cNvPr>
          <p:cNvSpPr txBox="1">
            <a:spLocks noChangeArrowheads="1"/>
          </p:cNvSpPr>
          <p:nvPr/>
        </p:nvSpPr>
        <p:spPr bwMode="auto">
          <a:xfrm>
            <a:off x="342900" y="64008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sz="18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1800" kern="100" dirty="0">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sz="1800" kern="1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5" name="Text Box 8">
            <a:extLst>
              <a:ext uri="{FF2B5EF4-FFF2-40B4-BE49-F238E27FC236}">
                <a16:creationId xmlns:a16="http://schemas.microsoft.com/office/drawing/2014/main" id="{E95AE2CA-65A5-2AC2-6690-01781B548DD6}"/>
              </a:ext>
            </a:extLst>
          </p:cNvPr>
          <p:cNvSpPr txBox="1">
            <a:spLocks noChangeArrowheads="1"/>
          </p:cNvSpPr>
          <p:nvPr/>
        </p:nvSpPr>
        <p:spPr bwMode="auto">
          <a:xfrm>
            <a:off x="6975331" y="6400800"/>
            <a:ext cx="178766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dirty="0"/>
              <a:t>Steven Brenner</a:t>
            </a:r>
          </a:p>
        </p:txBody>
      </p:sp>
      <p:sp>
        <p:nvSpPr>
          <p:cNvPr id="6" name="Text Box 9">
            <a:extLst>
              <a:ext uri="{FF2B5EF4-FFF2-40B4-BE49-F238E27FC236}">
                <a16:creationId xmlns:a16="http://schemas.microsoft.com/office/drawing/2014/main" id="{9B568DCB-31C4-6A43-1115-44644A7FD059}"/>
              </a:ext>
            </a:extLst>
          </p:cNvPr>
          <p:cNvSpPr txBox="1">
            <a:spLocks noChangeArrowheads="1"/>
          </p:cNvSpPr>
          <p:nvPr/>
        </p:nvSpPr>
        <p:spPr bwMode="auto">
          <a:xfrm>
            <a:off x="3289300" y="64008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genomeinterpretation.org</a:t>
            </a:r>
          </a:p>
        </p:txBody>
      </p:sp>
      <p:sp>
        <p:nvSpPr>
          <p:cNvPr id="8" name="Title 7">
            <a:extLst>
              <a:ext uri="{FF2B5EF4-FFF2-40B4-BE49-F238E27FC236}">
                <a16:creationId xmlns:a16="http://schemas.microsoft.com/office/drawing/2014/main" id="{51795EC1-2BB1-FE96-1E65-353314C02746}"/>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592787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Sample slides follow</a:t>
            </a:r>
          </a:p>
        </p:txBody>
      </p:sp>
    </p:spTree>
    <p:extLst>
      <p:ext uri="{BB962C8B-B14F-4D97-AF65-F5344CB8AC3E}">
        <p14:creationId xmlns:p14="http://schemas.microsoft.com/office/powerpoint/2010/main" val="1371889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2" name="Rectangle 14"/>
          <p:cNvSpPr>
            <a:spLocks noGrp="1" noChangeArrowheads="1"/>
          </p:cNvSpPr>
          <p:nvPr>
            <p:ph sz="half" idx="1"/>
          </p:nvPr>
        </p:nvSpPr>
        <p:spPr/>
        <p:txBody>
          <a:bodyPr/>
          <a:lstStyle/>
          <a:p>
            <a:r>
              <a:rPr lang="en-US" altLang="en-US" sz="2800"/>
              <a:t>This slide can be remixed and used in oral and poster presentations by any CAGI participant, consistent with limitations on slide 1.</a:t>
            </a:r>
          </a:p>
        </p:txBody>
      </p:sp>
      <p:sp>
        <p:nvSpPr>
          <p:cNvPr id="2" name="Content Placeholder 1">
            <a:extLst>
              <a:ext uri="{FF2B5EF4-FFF2-40B4-BE49-F238E27FC236}">
                <a16:creationId xmlns:a16="http://schemas.microsoft.com/office/drawing/2014/main" id="{7BE5A573-ED76-9861-DB97-6EEBDB838679}"/>
              </a:ext>
            </a:extLst>
          </p:cNvPr>
          <p:cNvSpPr>
            <a:spLocks noGrp="1"/>
          </p:cNvSpPr>
          <p:nvPr>
            <p:ph sz="half" idx="2"/>
          </p:nvPr>
        </p:nvSpPr>
        <p:spPr/>
        <p:txBody>
          <a:bodyPr/>
          <a:lstStyle/>
          <a:p>
            <a:endParaRPr lang="en-US" dirty="0"/>
          </a:p>
        </p:txBody>
      </p:sp>
      <p:sp>
        <p:nvSpPr>
          <p:cNvPr id="2052" name="Rectangle 4"/>
          <p:cNvSpPr>
            <a:spLocks noGrp="1" noChangeArrowheads="1"/>
          </p:cNvSpPr>
          <p:nvPr>
            <p:ph type="title"/>
          </p:nvPr>
        </p:nvSpPr>
        <p:spPr/>
        <p:txBody>
          <a:bodyPr/>
          <a:lstStyle/>
          <a:p>
            <a:r>
              <a:rPr lang="en-US" altLang="en-US"/>
              <a:t>Title</a:t>
            </a:r>
          </a:p>
        </p:txBody>
      </p:sp>
      <p:sp>
        <p:nvSpPr>
          <p:cNvPr id="2054" name="Text Box 6"/>
          <p:cNvSpPr txBox="1">
            <a:spLocks noChangeArrowheads="1"/>
          </p:cNvSpPr>
          <p:nvPr/>
        </p:nvSpPr>
        <p:spPr bwMode="auto">
          <a:xfrm>
            <a:off x="3429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sz="18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1800" kern="100" dirty="0">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sz="1800" kern="1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2056" name="Text Box 8"/>
          <p:cNvSpPr txBox="1">
            <a:spLocks noChangeArrowheads="1"/>
          </p:cNvSpPr>
          <p:nvPr/>
        </p:nvSpPr>
        <p:spPr bwMode="auto">
          <a:xfrm>
            <a:off x="7562850" y="6248400"/>
            <a:ext cx="120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dirty="0"/>
              <a:t>An Author</a:t>
            </a:r>
          </a:p>
        </p:txBody>
      </p:sp>
      <p:sp>
        <p:nvSpPr>
          <p:cNvPr id="2057" name="Text Box 9"/>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genomeinterpretation.org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en-US"/>
              <a:t>Title</a:t>
            </a:r>
          </a:p>
        </p:txBody>
      </p:sp>
      <p:sp>
        <p:nvSpPr>
          <p:cNvPr id="5123" name="Rectangle 3"/>
          <p:cNvSpPr>
            <a:spLocks noGrp="1" noChangeArrowheads="1"/>
          </p:cNvSpPr>
          <p:nvPr>
            <p:ph idx="1"/>
          </p:nvPr>
        </p:nvSpPr>
        <p:spPr/>
        <p:txBody>
          <a:bodyPr/>
          <a:lstStyle/>
          <a:p>
            <a:r>
              <a:rPr lang="en-US" altLang="en-US" sz="2800" dirty="0"/>
              <a:t>This slide can be remixed and used in oral and poster presentations by any CAGI participant, consistent with limitations on slide 1.</a:t>
            </a:r>
          </a:p>
          <a:p>
            <a:r>
              <a:rPr lang="en-US" altLang="en-US" sz="2800" dirty="0"/>
              <a:t>However, it is intended for participants of the conference hall only.  Its content should not be tweeted, tooted, posted, published, </a:t>
            </a:r>
            <a:r>
              <a:rPr lang="en-US" altLang="en-US" sz="2800" dirty="0" err="1"/>
              <a:t>X’d</a:t>
            </a:r>
            <a:r>
              <a:rPr lang="en-US" altLang="en-US" sz="2800" dirty="0"/>
              <a:t>, (whatever), </a:t>
            </a:r>
            <a:r>
              <a:rPr lang="en-US" altLang="en-US" sz="2800" dirty="0" err="1"/>
              <a:t>skeeted</a:t>
            </a:r>
            <a:r>
              <a:rPr lang="en-US" altLang="en-US" sz="2800" dirty="0"/>
              <a:t>, discussed, or otherwise shared outside of the conference hall</a:t>
            </a:r>
          </a:p>
          <a:p>
            <a:r>
              <a:rPr lang="en-US" altLang="en-US" sz="2800" dirty="0"/>
              <a:t>Do not use this slide in venues that give blanket permission for tweeting</a:t>
            </a:r>
          </a:p>
        </p:txBody>
      </p:sp>
      <p:sp>
        <p:nvSpPr>
          <p:cNvPr id="5124" name="Text Box 4"/>
          <p:cNvSpPr txBox="1">
            <a:spLocks noChangeArrowheads="1"/>
          </p:cNvSpPr>
          <p:nvPr/>
        </p:nvSpPr>
        <p:spPr bwMode="auto">
          <a:xfrm>
            <a:off x="2286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kern="100" dirty="0">
                <a:solidFill>
                  <a:srgbClr val="7030A0"/>
                </a:solidFill>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kern="100" dirty="0">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altLang="en-US" dirty="0"/>
          </a:p>
        </p:txBody>
      </p:sp>
      <p:sp>
        <p:nvSpPr>
          <p:cNvPr id="5125" name="Text Box 5"/>
          <p:cNvSpPr txBox="1">
            <a:spLocks noChangeArrowheads="1"/>
          </p:cNvSpPr>
          <p:nvPr/>
        </p:nvSpPr>
        <p:spPr bwMode="auto">
          <a:xfrm>
            <a:off x="7639050" y="6248400"/>
            <a:ext cx="120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a:t>An Author</a:t>
            </a:r>
          </a:p>
        </p:txBody>
      </p:sp>
      <p:sp>
        <p:nvSpPr>
          <p:cNvPr id="5126" name="Text Box 6"/>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genomeinterpretation.org</a:t>
            </a:r>
          </a:p>
        </p:txBody>
      </p:sp>
      <p:grpSp>
        <p:nvGrpSpPr>
          <p:cNvPr id="5133" name="Group 13"/>
          <p:cNvGrpSpPr>
            <a:grpSpLocks/>
          </p:cNvGrpSpPr>
          <p:nvPr/>
        </p:nvGrpSpPr>
        <p:grpSpPr bwMode="auto">
          <a:xfrm>
            <a:off x="8480425" y="93663"/>
            <a:ext cx="692150" cy="639762"/>
            <a:chOff x="5342" y="59"/>
            <a:chExt cx="436" cy="403"/>
          </a:xfrm>
        </p:grpSpPr>
        <p:grpSp>
          <p:nvGrpSpPr>
            <p:cNvPr id="5128" name="Group 3"/>
            <p:cNvGrpSpPr>
              <a:grpSpLocks/>
            </p:cNvGrpSpPr>
            <p:nvPr/>
          </p:nvGrpSpPr>
          <p:grpSpPr bwMode="auto">
            <a:xfrm>
              <a:off x="5424" y="59"/>
              <a:ext cx="277" cy="277"/>
              <a:chOff x="5373" y="3933"/>
              <a:chExt cx="387" cy="387"/>
            </a:xfrm>
          </p:grpSpPr>
          <p:sp>
            <p:nvSpPr>
              <p:cNvPr id="5129" name="Oval 4"/>
              <p:cNvSpPr>
                <a:spLocks/>
              </p:cNvSpPr>
              <p:nvPr/>
            </p:nvSpPr>
            <p:spPr bwMode="auto">
              <a:xfrm>
                <a:off x="5373" y="3933"/>
                <a:ext cx="387" cy="387"/>
              </a:xfrm>
              <a:prstGeom prst="ellipse">
                <a:avLst/>
              </a:prstGeom>
              <a:solidFill>
                <a:schemeClr val="bg1"/>
              </a:solidFill>
              <a:ln w="28575">
                <a:solidFill>
                  <a:srgbClr val="FF0200"/>
                </a:solidFill>
                <a:round/>
                <a:headEnd/>
                <a:tailEnd/>
              </a:ln>
            </p:spPr>
            <p:txBody>
              <a:bodyPr lIns="0" tIns="0" rIns="0" bIns="0"/>
              <a:lstStyle>
                <a:lvl1pPr defTabSz="457200">
                  <a:defRPr>
                    <a:solidFill>
                      <a:schemeClr val="tx1"/>
                    </a:solidFill>
                    <a:latin typeface="Arial" pitchFamily="34" charset="0"/>
                  </a:defRPr>
                </a:lvl1pPr>
                <a:lvl2pPr marL="742950" indent="-285750" defTabSz="457200">
                  <a:defRPr>
                    <a:solidFill>
                      <a:schemeClr val="tx1"/>
                    </a:solidFill>
                    <a:latin typeface="Arial" pitchFamily="34" charset="0"/>
                  </a:defRPr>
                </a:lvl2pPr>
                <a:lvl3pPr marL="1143000" indent="-228600" defTabSz="457200">
                  <a:defRPr>
                    <a:solidFill>
                      <a:schemeClr val="tx1"/>
                    </a:solidFill>
                    <a:latin typeface="Arial" pitchFamily="34" charset="0"/>
                  </a:defRPr>
                </a:lvl3pPr>
                <a:lvl4pPr marL="1600200" indent="-228600" defTabSz="457200">
                  <a:defRPr>
                    <a:solidFill>
                      <a:schemeClr val="tx1"/>
                    </a:solidFill>
                    <a:latin typeface="Arial" pitchFamily="34" charset="0"/>
                  </a:defRPr>
                </a:lvl4pPr>
                <a:lvl5pPr marL="2057400" indent="-228600" defTabSz="457200">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endParaRPr lang="en-US" altLang="en-US">
                  <a:solidFill>
                    <a:srgbClr val="000000"/>
                  </a:solidFill>
                  <a:ea typeface="MS PGothic" pitchFamily="34" charset="-128"/>
                </a:endParaRPr>
              </a:p>
            </p:txBody>
          </p:sp>
          <p:pic>
            <p:nvPicPr>
              <p:cNvPr id="5130" name="Picture 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1" y="4005"/>
                <a:ext cx="311"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131" name="Line 6"/>
              <p:cNvSpPr>
                <a:spLocks noChangeShapeType="1"/>
              </p:cNvSpPr>
              <p:nvPr/>
            </p:nvSpPr>
            <p:spPr bwMode="auto">
              <a:xfrm rot="10800000" flipH="1">
                <a:off x="5436" y="3971"/>
                <a:ext cx="267" cy="311"/>
              </a:xfrm>
              <a:prstGeom prst="line">
                <a:avLst/>
              </a:prstGeom>
              <a:noFill/>
              <a:ln w="28575">
                <a:solidFill>
                  <a:srgbClr val="FF02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5132" name="Text Box 12"/>
            <p:cNvSpPr txBox="1">
              <a:spLocks noChangeArrowheads="1"/>
            </p:cNvSpPr>
            <p:nvPr/>
          </p:nvSpPr>
          <p:spPr bwMode="auto">
            <a:xfrm>
              <a:off x="5342" y="318"/>
              <a:ext cx="436"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900" b="1" dirty="0">
                  <a:solidFill>
                    <a:srgbClr val="FF3300"/>
                  </a:solidFill>
                </a:rPr>
                <a:t>No Tweet</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5" name="Group 9"/>
          <p:cNvGrpSpPr>
            <a:grpSpLocks/>
          </p:cNvGrpSpPr>
          <p:nvPr/>
        </p:nvGrpSpPr>
        <p:grpSpPr bwMode="auto">
          <a:xfrm>
            <a:off x="-990600" y="533400"/>
            <a:ext cx="9144000" cy="6858000"/>
            <a:chOff x="0" y="0"/>
            <a:chExt cx="5760" cy="4320"/>
          </a:xfrm>
        </p:grpSpPr>
        <p:sp>
          <p:nvSpPr>
            <p:cNvPr id="4103" name="Line 7"/>
            <p:cNvSpPr>
              <a:spLocks noChangeShapeType="1"/>
            </p:cNvSpPr>
            <p:nvPr/>
          </p:nvSpPr>
          <p:spPr bwMode="auto">
            <a:xfrm>
              <a:off x="0" y="0"/>
              <a:ext cx="5760" cy="432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4" name="Text Box 8"/>
            <p:cNvSpPr txBox="1">
              <a:spLocks noChangeArrowheads="1"/>
            </p:cNvSpPr>
            <p:nvPr/>
          </p:nvSpPr>
          <p:spPr bwMode="auto">
            <a:xfrm rot="2195383">
              <a:off x="77" y="67"/>
              <a:ext cx="499"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200" dirty="0">
                  <a:solidFill>
                    <a:srgbClr val="FF3300"/>
                  </a:solidFill>
                </a:rPr>
                <a:t>No remix</a:t>
              </a:r>
            </a:p>
          </p:txBody>
        </p:sp>
      </p:grpSp>
      <p:sp>
        <p:nvSpPr>
          <p:cNvPr id="4098" name="Rectangle 2"/>
          <p:cNvSpPr>
            <a:spLocks noGrp="1" noChangeArrowheads="1"/>
          </p:cNvSpPr>
          <p:nvPr>
            <p:ph type="title"/>
          </p:nvPr>
        </p:nvSpPr>
        <p:spPr/>
        <p:txBody>
          <a:bodyPr/>
          <a:lstStyle/>
          <a:p>
            <a:r>
              <a:rPr lang="en-US" altLang="en-US" dirty="0"/>
              <a:t>Title</a:t>
            </a:r>
          </a:p>
        </p:txBody>
      </p:sp>
      <p:sp>
        <p:nvSpPr>
          <p:cNvPr id="4099" name="Rectangle 3"/>
          <p:cNvSpPr>
            <a:spLocks noGrp="1" noChangeArrowheads="1"/>
          </p:cNvSpPr>
          <p:nvPr>
            <p:ph idx="1"/>
          </p:nvPr>
        </p:nvSpPr>
        <p:spPr/>
        <p:txBody>
          <a:bodyPr/>
          <a:lstStyle/>
          <a:p>
            <a:r>
              <a:rPr lang="en-US" altLang="en-US" dirty="0"/>
              <a:t>This slide cannot be used except for viewing by registered CAGI participants</a:t>
            </a:r>
          </a:p>
        </p:txBody>
      </p:sp>
      <p:sp>
        <p:nvSpPr>
          <p:cNvPr id="4100" name="Text Box 4"/>
          <p:cNvSpPr txBox="1">
            <a:spLocks noChangeArrowheads="1"/>
          </p:cNvSpPr>
          <p:nvPr/>
        </p:nvSpPr>
        <p:spPr bwMode="auto">
          <a:xfrm>
            <a:off x="2286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sz="1800" kern="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sz="1800" kern="100" dirty="0">
                <a:effectLst/>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altLang="en-US" dirty="0"/>
          </a:p>
        </p:txBody>
      </p:sp>
      <p:sp>
        <p:nvSpPr>
          <p:cNvPr id="4101" name="Text Box 5"/>
          <p:cNvSpPr txBox="1">
            <a:spLocks noChangeArrowheads="1"/>
          </p:cNvSpPr>
          <p:nvPr/>
        </p:nvSpPr>
        <p:spPr bwMode="auto">
          <a:xfrm>
            <a:off x="7639050" y="6248400"/>
            <a:ext cx="120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a:t>An Author</a:t>
            </a:r>
          </a:p>
        </p:txBody>
      </p:sp>
      <p:sp>
        <p:nvSpPr>
          <p:cNvPr id="4102" name="Text Box 6"/>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genomeinterpretation.org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5"/>
          <p:cNvSpPr>
            <a:spLocks noGrp="1" noChangeArrowheads="1"/>
          </p:cNvSpPr>
          <p:nvPr>
            <p:ph type="title"/>
          </p:nvPr>
        </p:nvSpPr>
        <p:spPr/>
        <p:txBody>
          <a:bodyPr/>
          <a:lstStyle/>
          <a:p>
            <a:r>
              <a:rPr lang="en-US" altLang="en-US"/>
              <a:t>Title</a:t>
            </a:r>
          </a:p>
        </p:txBody>
      </p:sp>
      <p:sp>
        <p:nvSpPr>
          <p:cNvPr id="16390" name="Rectangle 6"/>
          <p:cNvSpPr>
            <a:spLocks noGrp="1" noChangeArrowheads="1"/>
          </p:cNvSpPr>
          <p:nvPr>
            <p:ph idx="1"/>
          </p:nvPr>
        </p:nvSpPr>
        <p:spPr/>
        <p:txBody>
          <a:bodyPr/>
          <a:lstStyle/>
          <a:p>
            <a:r>
              <a:rPr lang="en-US" altLang="en-US"/>
              <a:t>This slide cannot be used outside of the CAGI meeting.</a:t>
            </a:r>
          </a:p>
          <a:p>
            <a:r>
              <a:rPr lang="en-US" altLang="en-US"/>
              <a:t>We do not anticipate many slides of this nature</a:t>
            </a:r>
          </a:p>
        </p:txBody>
      </p:sp>
      <p:sp>
        <p:nvSpPr>
          <p:cNvPr id="16391" name="Text Box 7"/>
          <p:cNvSpPr txBox="1">
            <a:spLocks noChangeArrowheads="1"/>
          </p:cNvSpPr>
          <p:nvPr/>
        </p:nvSpPr>
        <p:spPr bwMode="auto">
          <a:xfrm>
            <a:off x="2286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kern="100" dirty="0">
                <a:solidFill>
                  <a:srgbClr val="7030A0"/>
                </a:solidFill>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kern="100" dirty="0">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altLang="en-US" dirty="0"/>
          </a:p>
        </p:txBody>
      </p:sp>
      <p:sp>
        <p:nvSpPr>
          <p:cNvPr id="16392" name="Text Box 8"/>
          <p:cNvSpPr txBox="1">
            <a:spLocks noChangeArrowheads="1"/>
          </p:cNvSpPr>
          <p:nvPr/>
        </p:nvSpPr>
        <p:spPr bwMode="auto">
          <a:xfrm>
            <a:off x="7639050" y="6248400"/>
            <a:ext cx="120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a:t>An Author</a:t>
            </a:r>
          </a:p>
        </p:txBody>
      </p:sp>
      <p:sp>
        <p:nvSpPr>
          <p:cNvPr id="16393" name="Text Box 9"/>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genomeinterpretation.org</a:t>
            </a:r>
          </a:p>
        </p:txBody>
      </p:sp>
      <p:grpSp>
        <p:nvGrpSpPr>
          <p:cNvPr id="16396" name="Group 12"/>
          <p:cNvGrpSpPr>
            <a:grpSpLocks/>
          </p:cNvGrpSpPr>
          <p:nvPr/>
        </p:nvGrpSpPr>
        <p:grpSpPr bwMode="auto">
          <a:xfrm>
            <a:off x="0" y="0"/>
            <a:ext cx="9144000" cy="6858000"/>
            <a:chOff x="0" y="0"/>
            <a:chExt cx="5760" cy="4320"/>
          </a:xfrm>
        </p:grpSpPr>
        <p:grpSp>
          <p:nvGrpSpPr>
            <p:cNvPr id="16386" name="Group 2"/>
            <p:cNvGrpSpPr>
              <a:grpSpLocks/>
            </p:cNvGrpSpPr>
            <p:nvPr/>
          </p:nvGrpSpPr>
          <p:grpSpPr bwMode="auto">
            <a:xfrm>
              <a:off x="0" y="0"/>
              <a:ext cx="5760" cy="4320"/>
              <a:chOff x="0" y="0"/>
              <a:chExt cx="5760" cy="4320"/>
            </a:xfrm>
          </p:grpSpPr>
          <p:sp>
            <p:nvSpPr>
              <p:cNvPr id="16387" name="Line 3"/>
              <p:cNvSpPr>
                <a:spLocks noChangeShapeType="1"/>
              </p:cNvSpPr>
              <p:nvPr/>
            </p:nvSpPr>
            <p:spPr bwMode="auto">
              <a:xfrm>
                <a:off x="0" y="0"/>
                <a:ext cx="5760" cy="432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388" name="Text Box 4"/>
              <p:cNvSpPr txBox="1">
                <a:spLocks noChangeArrowheads="1"/>
              </p:cNvSpPr>
              <p:nvPr/>
            </p:nvSpPr>
            <p:spPr bwMode="auto">
              <a:xfrm rot="2195383">
                <a:off x="26" y="218"/>
                <a:ext cx="100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200" dirty="0">
                    <a:solidFill>
                      <a:srgbClr val="FF3300"/>
                    </a:solidFill>
                  </a:rPr>
                  <a:t>CAGI meeting ONLY</a:t>
                </a:r>
              </a:p>
            </p:txBody>
          </p:sp>
        </p:grpSp>
        <p:sp>
          <p:nvSpPr>
            <p:cNvPr id="16395" name="Line 11"/>
            <p:cNvSpPr>
              <a:spLocks noChangeShapeType="1"/>
            </p:cNvSpPr>
            <p:nvPr/>
          </p:nvSpPr>
          <p:spPr bwMode="auto">
            <a:xfrm flipH="1">
              <a:off x="0" y="0"/>
              <a:ext cx="5760" cy="4320"/>
            </a:xfrm>
            <a:prstGeom prst="line">
              <a:avLst/>
            </a:prstGeom>
            <a:noFill/>
            <a:ln w="127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9" name="Group 9"/>
          <p:cNvGrpSpPr>
            <a:grpSpLocks/>
          </p:cNvGrpSpPr>
          <p:nvPr/>
        </p:nvGrpSpPr>
        <p:grpSpPr bwMode="auto">
          <a:xfrm>
            <a:off x="0" y="0"/>
            <a:ext cx="9144000" cy="6858000"/>
            <a:chOff x="0" y="0"/>
            <a:chExt cx="5760" cy="4320"/>
          </a:xfrm>
        </p:grpSpPr>
        <p:sp>
          <p:nvSpPr>
            <p:cNvPr id="10247" name="Line 7"/>
            <p:cNvSpPr>
              <a:spLocks noChangeShapeType="1"/>
            </p:cNvSpPr>
            <p:nvPr/>
          </p:nvSpPr>
          <p:spPr bwMode="auto">
            <a:xfrm>
              <a:off x="0" y="0"/>
              <a:ext cx="5760" cy="4320"/>
            </a:xfrm>
            <a:prstGeom prst="line">
              <a:avLst/>
            </a:prstGeom>
            <a:noFill/>
            <a:ln w="1270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48" name="Text Box 8"/>
            <p:cNvSpPr txBox="1">
              <a:spLocks noChangeArrowheads="1"/>
            </p:cNvSpPr>
            <p:nvPr/>
          </p:nvSpPr>
          <p:spPr bwMode="auto">
            <a:xfrm rot="2195383">
              <a:off x="65" y="100"/>
              <a:ext cx="61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200">
                  <a:solidFill>
                    <a:srgbClr val="0000FF"/>
                  </a:solidFill>
                </a:rPr>
                <a:t>Embargoed</a:t>
              </a:r>
            </a:p>
          </p:txBody>
        </p:sp>
      </p:grpSp>
      <p:sp>
        <p:nvSpPr>
          <p:cNvPr id="10242" name="Rectangle 2"/>
          <p:cNvSpPr>
            <a:spLocks noGrp="1" noChangeArrowheads="1"/>
          </p:cNvSpPr>
          <p:nvPr>
            <p:ph type="title"/>
          </p:nvPr>
        </p:nvSpPr>
        <p:spPr/>
        <p:txBody>
          <a:bodyPr/>
          <a:lstStyle/>
          <a:p>
            <a:r>
              <a:rPr lang="en-US" altLang="en-US"/>
              <a:t>Title</a:t>
            </a:r>
          </a:p>
        </p:txBody>
      </p:sp>
      <p:sp>
        <p:nvSpPr>
          <p:cNvPr id="10243" name="Rectangle 3"/>
          <p:cNvSpPr>
            <a:spLocks noGrp="1" noChangeArrowheads="1"/>
          </p:cNvSpPr>
          <p:nvPr>
            <p:ph idx="1"/>
          </p:nvPr>
        </p:nvSpPr>
        <p:spPr/>
        <p:txBody>
          <a:bodyPr/>
          <a:lstStyle/>
          <a:p>
            <a:r>
              <a:rPr lang="en-US" altLang="en-US"/>
              <a:t>Until embargoed data are released, this slide cannot be used except for viewing by registered CAGI participants</a:t>
            </a:r>
          </a:p>
        </p:txBody>
      </p:sp>
      <p:sp>
        <p:nvSpPr>
          <p:cNvPr id="10244" name="Text Box 4"/>
          <p:cNvSpPr txBox="1">
            <a:spLocks noChangeArrowheads="1"/>
          </p:cNvSpPr>
          <p:nvPr/>
        </p:nvSpPr>
        <p:spPr bwMode="auto">
          <a:xfrm>
            <a:off x="228600" y="6248400"/>
            <a:ext cx="215956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Created for CAGI</a:t>
            </a:r>
            <a:r>
              <a:rPr lang="en-US" kern="100" dirty="0">
                <a:solidFill>
                  <a:srgbClr val="7030A0"/>
                </a:solidFill>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 </a:t>
            </a:r>
            <a:r>
              <a:rPr lang="en-US" kern="100" dirty="0">
                <a:latin typeface="Arial" panose="020B0604020202020204" pitchFamily="34" charset="0"/>
                <a:ea typeface="Calibri" panose="020F0502020204030204" pitchFamily="34" charset="0"/>
                <a:cs typeface="Times New Roman" panose="02020603050405020304" pitchFamily="18" charset="0"/>
                <a:sym typeface="Wingdings 2" panose="05020102010507070707" pitchFamily="18" charset="2"/>
              </a:rPr>
              <a:t>7</a:t>
            </a:r>
            <a:endParaRPr lang="en-US" altLang="en-US" dirty="0"/>
          </a:p>
        </p:txBody>
      </p:sp>
      <p:sp>
        <p:nvSpPr>
          <p:cNvPr id="10245" name="Text Box 5"/>
          <p:cNvSpPr txBox="1">
            <a:spLocks noChangeArrowheads="1"/>
          </p:cNvSpPr>
          <p:nvPr/>
        </p:nvSpPr>
        <p:spPr bwMode="auto">
          <a:xfrm>
            <a:off x="7639050" y="6248400"/>
            <a:ext cx="120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a:t>An Author</a:t>
            </a:r>
          </a:p>
        </p:txBody>
      </p:sp>
      <p:sp>
        <p:nvSpPr>
          <p:cNvPr id="10246" name="Text Box 6"/>
          <p:cNvSpPr txBox="1">
            <a:spLocks noChangeArrowheads="1"/>
          </p:cNvSpPr>
          <p:nvPr/>
        </p:nvSpPr>
        <p:spPr bwMode="auto">
          <a:xfrm>
            <a:off x="3289300" y="6248400"/>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genomeinterpretation.org</a:t>
            </a:r>
          </a:p>
        </p:txBody>
      </p:sp>
    </p:spTree>
  </p:cSld>
  <p:clrMapOvr>
    <a:masterClrMapping/>
  </p:clrMapOvr>
  <p:transition/>
</p:sld>
</file>

<file path=ppt/theme/theme1.xml><?xml version="1.0" encoding="utf-8"?>
<a:theme xmlns:a="http://schemas.openxmlformats.org/drawingml/2006/main" name="Brenner Lab Sample Master Template v07 05 June 2017 JL">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8DBAA8E4-5748-43EB-B928-0E146D7883FF}"/>
    </a:ext>
  </a:extLst>
</a:theme>
</file>

<file path=ppt/theme/theme2.xml><?xml version="1.0" encoding="utf-8"?>
<a:theme xmlns:a="http://schemas.openxmlformats.org/drawingml/2006/main" name="Office Theme">
  <a:themeElements>
    <a:clrScheme name="Stanford University">
      <a:dk1>
        <a:srgbClr val="8C1515"/>
      </a:dk1>
      <a:lt1>
        <a:srgbClr val="FFFFFF"/>
      </a:lt1>
      <a:dk2>
        <a:srgbClr val="2E2C28"/>
      </a:dk2>
      <a:lt2>
        <a:srgbClr val="E7E6E6"/>
      </a:lt2>
      <a:accent1>
        <a:srgbClr val="4198B5"/>
      </a:accent1>
      <a:accent2>
        <a:srgbClr val="FEC51D"/>
      </a:accent2>
      <a:accent3>
        <a:srgbClr val="610059"/>
      </a:accent3>
      <a:accent4>
        <a:srgbClr val="279989"/>
      </a:accent4>
      <a:accent5>
        <a:srgbClr val="E98300"/>
      </a:accent5>
      <a:accent6>
        <a:srgbClr val="175E54"/>
      </a:accent6>
      <a:hlink>
        <a:srgbClr val="007C92"/>
      </a:hlink>
      <a:folHlink>
        <a:srgbClr val="969696"/>
      </a:folHlink>
    </a:clrScheme>
    <a:fontScheme name="Office Them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90537F33-DBE1-476A-A7E0-F1604CC6D85D}"/>
    </a:ext>
  </a:ext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D9519F9A-8A45-4F55-A0CA-984CAC04197D}"/>
    </a:ext>
  </a:extLst>
</a:theme>
</file>

<file path=ppt/theme/theme4.xml><?xml version="1.0" encoding="utf-8"?>
<a:theme xmlns:a="http://schemas.openxmlformats.org/drawingml/2006/main" name="CAGI Master Templat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F71BE623-C0F2-435B-9BC7-D2D4DB6D37CE}"/>
    </a:ext>
  </a:extLst>
</a:theme>
</file>

<file path=ppt/theme/theme5.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AE5D32A7-3C25-4DA7-89C7-83633BCD0A83}"/>
    </a:ext>
  </a:extLst>
</a:theme>
</file>

<file path=ppt/theme/theme6.xml><?xml version="1.0" encoding="utf-8"?>
<a:theme xmlns:a="http://schemas.openxmlformats.org/drawingml/2006/main" name="1_CAGI Master Templat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5906DDB4-6307-4113-AE5F-7E3C6FE63A2D}"/>
    </a:ext>
  </a:extLst>
</a:theme>
</file>

<file path=ppt/theme/theme7.xml><?xml version="1.0" encoding="utf-8"?>
<a:theme xmlns:a="http://schemas.openxmlformats.org/drawingml/2006/main" name="1_Brenner Lab Sample Master Template v07 05 June 2017 JL">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1F7DD5C7-EB57-4BE1-AD5D-A0A87849E104}"/>
    </a:ext>
  </a:extLst>
</a:theme>
</file>

<file path=ppt/theme/theme8.xml><?xml version="1.0" encoding="utf-8"?>
<a:theme xmlns:a="http://schemas.openxmlformats.org/drawingml/2006/main" name="3_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E4C87FF9-7DF1-4EDA-BBA3-FC8719EABA0C}"/>
    </a:ext>
  </a:extLst>
</a:theme>
</file>

<file path=ppt/theme/theme9.xml><?xml version="1.0" encoding="utf-8"?>
<a:theme xmlns:a="http://schemas.openxmlformats.org/drawingml/2006/main" name="2_Brenner Lab Sample Master Template v07 05 June 2017 JL">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0CB72A6F-909D-4D49-BE1D-2210AADD5253}"/>
    </a:ext>
  </a:extLst>
</a:theme>
</file>

<file path=ppt/theme/theme10.xml><?xml version="1.0" encoding="utf-8"?>
<a:theme xmlns:a="http://schemas.openxmlformats.org/drawingml/2006/main" name="5_Brenner Lab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F094EDC9-D194-4DEC-AA25-8DA24EAB9A9F}"/>
    </a:ext>
  </a:extLst>
</a:theme>
</file>

<file path=ppt/theme/theme11.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67CCDCE4-0BD7-4B0F-92D3-64CBCAC6527D}"/>
    </a:ext>
  </a:extLst>
</a:theme>
</file>

<file path=ppt/theme/theme12.xml><?xml version="1.0" encoding="utf-8"?>
<a:theme xmlns:a="http://schemas.openxmlformats.org/drawingml/2006/main" name="2_CAGI Master Templat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229680F9-8390-423A-A114-F0A02D14BFD3}"/>
    </a:ext>
  </a:extLst>
</a:theme>
</file>

<file path=ppt/theme/theme13.xml><?xml version="1.0" encoding="utf-8"?>
<a:theme xmlns:a="http://schemas.openxmlformats.org/drawingml/2006/main" name="4_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AGI 7 conclusion v01 8 Nov 2025.potx" id="{53CE818D-618B-460C-96FE-39DFB1C44464}" vid="{21F09E40-E623-402A-81A2-9B659C306693}"/>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1623</TotalTime>
  <Words>1804</Words>
  <Application>Microsoft Office PowerPoint</Application>
  <PresentationFormat>On-screen Show (4:3)</PresentationFormat>
  <Paragraphs>361</Paragraphs>
  <Slides>28</Slides>
  <Notes>14</Notes>
  <HiddenSlides>0</HiddenSlides>
  <MMClips>0</MMClips>
  <ScaleCrop>false</ScaleCrop>
  <HeadingPairs>
    <vt:vector size="6" baseType="variant">
      <vt:variant>
        <vt:lpstr>Fonts Used</vt:lpstr>
      </vt:variant>
      <vt:variant>
        <vt:i4>7</vt:i4>
      </vt:variant>
      <vt:variant>
        <vt:lpstr>Theme</vt:lpstr>
      </vt:variant>
      <vt:variant>
        <vt:i4>13</vt:i4>
      </vt:variant>
      <vt:variant>
        <vt:lpstr>Slide Titles</vt:lpstr>
      </vt:variant>
      <vt:variant>
        <vt:i4>28</vt:i4>
      </vt:variant>
    </vt:vector>
  </HeadingPairs>
  <TitlesOfParts>
    <vt:vector size="48" baseType="lpstr">
      <vt:lpstr>MS PGothic</vt:lpstr>
      <vt:lpstr>Aptos</vt:lpstr>
      <vt:lpstr>Arial</vt:lpstr>
      <vt:lpstr>Calibri</vt:lpstr>
      <vt:lpstr>Calibri Light</vt:lpstr>
      <vt:lpstr>Georgia</vt:lpstr>
      <vt:lpstr>Play</vt:lpstr>
      <vt:lpstr>Brenner Lab Sample Master Template v07 05 June 2017 JL</vt:lpstr>
      <vt:lpstr>Office Theme</vt:lpstr>
      <vt:lpstr>1_Office Theme</vt:lpstr>
      <vt:lpstr>CAGI Master Template</vt:lpstr>
      <vt:lpstr>2_Office Theme</vt:lpstr>
      <vt:lpstr>1_CAGI Master Template</vt:lpstr>
      <vt:lpstr>1_Brenner Lab Sample Master Template v07 05 June 2017 JL</vt:lpstr>
      <vt:lpstr>3_Office Theme</vt:lpstr>
      <vt:lpstr>2_Brenner Lab Sample Master Template v07 05 June 2017 JL</vt:lpstr>
      <vt:lpstr>5_Brenner Lab Theme</vt:lpstr>
      <vt:lpstr>4_Office Theme</vt:lpstr>
      <vt:lpstr>2_CAGI Master Template</vt:lpstr>
      <vt:lpstr>4_Simple Light</vt:lpstr>
      <vt:lpstr>CAGI 7 slide pack guidelines I agree to my slides being used according to the following terms:  _______Steven E. Brenner_______</vt:lpstr>
      <vt:lpstr>Several methods outperform  widely used state-of-the-art predictors</vt:lpstr>
      <vt:lpstr>PowerPoint Presentation</vt:lpstr>
      <vt:lpstr>Top-ranking 30 models</vt:lpstr>
      <vt:lpstr>Top-ranked methods integrate evolutionary, structure, and language-model information</vt:lpstr>
      <vt:lpstr>PowerPoint Presentation</vt:lpstr>
      <vt:lpstr>Stop gain and synonymous variants</vt:lpstr>
      <vt:lpstr>PowerPoint Presentation</vt:lpstr>
      <vt:lpstr>Predicting activating mutations is challenging</vt:lpstr>
      <vt:lpstr>PowerPoint Presentation</vt:lpstr>
      <vt:lpstr>PowerPoint Presentation</vt:lpstr>
      <vt:lpstr>PowerPoint Presentation</vt:lpstr>
      <vt:lpstr>PowerPoint Presentation</vt:lpstr>
      <vt:lpstr>PowerPoint Presentation</vt:lpstr>
      <vt:lpstr>PowerPoint Presentation</vt:lpstr>
      <vt:lpstr>Various consequences of nonsense mutations</vt:lpstr>
      <vt:lpstr>PowerPoint Presentation</vt:lpstr>
      <vt:lpstr>Doug Speed: Test how fast can PRS models made</vt:lpstr>
      <vt:lpstr>PowerPoint Presentation</vt:lpstr>
      <vt:lpstr>Goals of the CAGI experiment</vt:lpstr>
      <vt:lpstr>Goals of the CAGI experiment</vt:lpstr>
      <vt:lpstr>PowerPoint Presentation</vt:lpstr>
      <vt:lpstr>Sample slides follow</vt:lpstr>
      <vt:lpstr>Title</vt:lpstr>
      <vt:lpstr>Title</vt:lpstr>
      <vt:lpstr>Title</vt:lpstr>
      <vt:lpstr>Title</vt:lpstr>
      <vt:lpstr>Title</vt:lpstr>
    </vt:vector>
  </TitlesOfParts>
  <Company>UC Berkeley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Aashish Adhikari</dc:creator>
  <cp:lastModifiedBy>Steven Brenner</cp:lastModifiedBy>
  <cp:revision>35</cp:revision>
  <dcterms:created xsi:type="dcterms:W3CDTF">2017-09-29T21:50:38Z</dcterms:created>
  <dcterms:modified xsi:type="dcterms:W3CDTF">2025-12-08T15:55:50Z</dcterms:modified>
</cp:coreProperties>
</file>