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7" roundtripDataSignature="AMtx7mhohbwBKFAPy4epYbsz8fRqeNZr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1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12"/>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27" name="Shape 27"/>
        <p:cNvGrpSpPr/>
        <p:nvPr/>
      </p:nvGrpSpPr>
      <p:grpSpPr>
        <a:xfrm>
          <a:off x="0" y="0"/>
          <a:ext cx="0" cy="0"/>
          <a:chOff x="0" y="0"/>
          <a:chExt cx="0" cy="0"/>
        </a:xfrm>
      </p:grpSpPr>
      <p:sp>
        <p:nvSpPr>
          <p:cNvPr id="28" name="Google Shape;28;p14"/>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9" name="Google Shape;29;p14"/>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0" name="Google Shape;3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1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34" name="Shape 34"/>
        <p:cNvGrpSpPr/>
        <p:nvPr/>
      </p:nvGrpSpPr>
      <p:grpSpPr>
        <a:xfrm>
          <a:off x="0" y="0"/>
          <a:ext cx="0" cy="0"/>
          <a:chOff x="0" y="0"/>
          <a:chExt cx="0" cy="0"/>
        </a:xfrm>
      </p:grpSpPr>
      <p:sp>
        <p:nvSpPr>
          <p:cNvPr id="35" name="Google Shape;35;p1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9" name="Shape 39"/>
        <p:cNvGrpSpPr/>
        <p:nvPr/>
      </p:nvGrpSpPr>
      <p:grpSpPr>
        <a:xfrm>
          <a:off x="0" y="0"/>
          <a:ext cx="0" cy="0"/>
          <a:chOff x="0" y="0"/>
          <a:chExt cx="0" cy="0"/>
        </a:xfrm>
      </p:grpSpPr>
      <p:sp>
        <p:nvSpPr>
          <p:cNvPr id="40" name="Google Shape;40;p16"/>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44" name="Shape 44"/>
        <p:cNvGrpSpPr/>
        <p:nvPr/>
      </p:nvGrpSpPr>
      <p:grpSpPr>
        <a:xfrm>
          <a:off x="0" y="0"/>
          <a:ext cx="0" cy="0"/>
          <a:chOff x="0" y="0"/>
          <a:chExt cx="0" cy="0"/>
        </a:xfrm>
      </p:grpSpPr>
      <p:sp>
        <p:nvSpPr>
          <p:cNvPr id="45" name="Google Shape;45;p17"/>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9" name="Shape 49"/>
        <p:cNvGrpSpPr/>
        <p:nvPr/>
      </p:nvGrpSpPr>
      <p:grpSpPr>
        <a:xfrm>
          <a:off x="0" y="0"/>
          <a:ext cx="0" cy="0"/>
          <a:chOff x="0" y="0"/>
          <a:chExt cx="0" cy="0"/>
        </a:xfrm>
      </p:grpSpPr>
      <p:sp>
        <p:nvSpPr>
          <p:cNvPr id="50" name="Google Shape;50;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53" name="Shape 53"/>
        <p:cNvGrpSpPr/>
        <p:nvPr/>
      </p:nvGrpSpPr>
      <p:grpSpPr>
        <a:xfrm>
          <a:off x="0" y="0"/>
          <a:ext cx="0" cy="0"/>
          <a:chOff x="0" y="0"/>
          <a:chExt cx="0" cy="0"/>
        </a:xfrm>
      </p:grpSpPr>
      <p:sp>
        <p:nvSpPr>
          <p:cNvPr id="54" name="Google Shape;54;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7" name="Google Shape;57;p19"/>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58" name="Shape 58"/>
        <p:cNvGrpSpPr/>
        <p:nvPr/>
      </p:nvGrpSpPr>
      <p:grpSpPr>
        <a:xfrm>
          <a:off x="0" y="0"/>
          <a:ext cx="0" cy="0"/>
          <a:chOff x="0" y="0"/>
          <a:chExt cx="0" cy="0"/>
        </a:xfrm>
      </p:grpSpPr>
      <p:sp>
        <p:nvSpPr>
          <p:cNvPr id="59" name="Google Shape;59;p20"/>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20"/>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64" name="Shape 64"/>
        <p:cNvGrpSpPr/>
        <p:nvPr/>
      </p:nvGrpSpPr>
      <p:grpSpPr>
        <a:xfrm>
          <a:off x="0" y="0"/>
          <a:ext cx="0" cy="0"/>
          <a:chOff x="0" y="0"/>
          <a:chExt cx="0" cy="0"/>
        </a:xfrm>
      </p:grpSpPr>
      <p:sp>
        <p:nvSpPr>
          <p:cNvPr id="65" name="Google Shape;65;p21"/>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9" name="Google Shape;69;p21"/>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70" name="Shape 70"/>
        <p:cNvGrpSpPr/>
        <p:nvPr/>
      </p:nvGrpSpPr>
      <p:grpSpPr>
        <a:xfrm>
          <a:off x="0" y="0"/>
          <a:ext cx="0" cy="0"/>
          <a:chOff x="0" y="0"/>
          <a:chExt cx="0" cy="0"/>
        </a:xfrm>
      </p:grpSpPr>
      <p:sp>
        <p:nvSpPr>
          <p:cNvPr id="71" name="Google Shape;71;p22"/>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2" name="Google Shape;72;p22"/>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3" name="Google Shape;73;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2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77" name="Shape 77"/>
        <p:cNvGrpSpPr/>
        <p:nvPr/>
      </p:nvGrpSpPr>
      <p:grpSpPr>
        <a:xfrm>
          <a:off x="0" y="0"/>
          <a:ext cx="0" cy="0"/>
          <a:chOff x="0" y="0"/>
          <a:chExt cx="0" cy="0"/>
        </a:xfrm>
      </p:grpSpPr>
      <p:sp>
        <p:nvSpPr>
          <p:cNvPr id="78" name="Google Shape;78;p23"/>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9" name="Google Shape;79;p2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80" name="Google Shape;8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3" name="Google Shape;83;p2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Lindsay Romo</a:t>
            </a:r>
            <a:r>
              <a:rPr i="1" lang="en-US" sz="1800"/>
              <a:t>_______</a:t>
            </a:r>
            <a:endParaRPr/>
          </a:p>
        </p:txBody>
      </p:sp>
      <p:sp>
        <p:nvSpPr>
          <p:cNvPr id="89" name="Google Shape;89;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90" name="Google Shape;90;p1"/>
          <p:cNvGrpSpPr/>
          <p:nvPr/>
        </p:nvGrpSpPr>
        <p:grpSpPr>
          <a:xfrm>
            <a:off x="8610600" y="5029200"/>
            <a:ext cx="439738" cy="439738"/>
            <a:chOff x="5373" y="3933"/>
            <a:chExt cx="387" cy="387"/>
          </a:xfrm>
        </p:grpSpPr>
        <p:sp>
          <p:nvSpPr>
            <p:cNvPr id="91" name="Google Shape;91;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92" name="Google Shape;92;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93" name="Google Shape;93;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