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70" name="Shape 270"/>
          <p:cNvSpPr/>
          <p:nvPr>
            <p:ph type="sldImg"/>
          </p:nvPr>
        </p:nvSpPr>
        <p:spPr>
          <a:xfrm>
            <a:off x="1143000" y="685800"/>
            <a:ext cx="4572000" cy="3429000"/>
          </a:xfrm>
          <a:prstGeom prst="rect">
            <a:avLst/>
          </a:prstGeom>
        </p:spPr>
        <p:txBody>
          <a:bodyPr/>
          <a:lstStyle/>
          <a:p>
            <a:pPr/>
          </a:p>
        </p:txBody>
      </p:sp>
      <p:sp>
        <p:nvSpPr>
          <p:cNvPr id="271" name="Shape 27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n-lt"/>
        <a:ea typeface="+mn-ea"/>
        <a:cs typeface="+mn-cs"/>
        <a:sym typeface="Arial"/>
      </a:defRPr>
    </a:lvl1pPr>
    <a:lvl2pPr indent="228600" latinLnBrk="0">
      <a:defRPr sz="1400">
        <a:latin typeface="+mn-lt"/>
        <a:ea typeface="+mn-ea"/>
        <a:cs typeface="+mn-cs"/>
        <a:sym typeface="Arial"/>
      </a:defRPr>
    </a:lvl2pPr>
    <a:lvl3pPr indent="457200" latinLnBrk="0">
      <a:defRPr sz="1400">
        <a:latin typeface="+mn-lt"/>
        <a:ea typeface="+mn-ea"/>
        <a:cs typeface="+mn-cs"/>
        <a:sym typeface="Arial"/>
      </a:defRPr>
    </a:lvl3pPr>
    <a:lvl4pPr indent="685800" latinLnBrk="0">
      <a:defRPr sz="1400">
        <a:latin typeface="+mn-lt"/>
        <a:ea typeface="+mn-ea"/>
        <a:cs typeface="+mn-cs"/>
        <a:sym typeface="Arial"/>
      </a:defRPr>
    </a:lvl4pPr>
    <a:lvl5pPr indent="914400" latinLnBrk="0">
      <a:defRPr sz="1400">
        <a:latin typeface="+mn-lt"/>
        <a:ea typeface="+mn-ea"/>
        <a:cs typeface="+mn-cs"/>
        <a:sym typeface="Arial"/>
      </a:defRPr>
    </a:lvl5pPr>
    <a:lvl6pPr indent="1143000" latinLnBrk="0">
      <a:defRPr sz="1400">
        <a:latin typeface="+mn-lt"/>
        <a:ea typeface="+mn-ea"/>
        <a:cs typeface="+mn-cs"/>
        <a:sym typeface="Arial"/>
      </a:defRPr>
    </a:lvl6pPr>
    <a:lvl7pPr indent="1371600" latinLnBrk="0">
      <a:defRPr sz="1400">
        <a:latin typeface="+mn-lt"/>
        <a:ea typeface="+mn-ea"/>
        <a:cs typeface="+mn-cs"/>
        <a:sym typeface="Arial"/>
      </a:defRPr>
    </a:lvl7pPr>
    <a:lvl8pPr indent="1600200" latinLnBrk="0">
      <a:defRPr sz="1400">
        <a:latin typeface="+mn-lt"/>
        <a:ea typeface="+mn-ea"/>
        <a:cs typeface="+mn-cs"/>
        <a:sym typeface="Arial"/>
      </a:defRPr>
    </a:lvl8pPr>
    <a:lvl9pPr indent="1828800" latinLnBrk="0">
      <a:defRPr sz="14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0" name="Shape 280"/>
          <p:cNvSpPr/>
          <p:nvPr>
            <p:ph type="sldImg"/>
          </p:nvPr>
        </p:nvSpPr>
        <p:spPr>
          <a:prstGeom prst="rect">
            <a:avLst/>
          </a:prstGeom>
        </p:spPr>
        <p:txBody>
          <a:bodyPr/>
          <a:lstStyle/>
          <a:p>
            <a:pPr/>
          </a:p>
        </p:txBody>
      </p:sp>
      <p:sp>
        <p:nvSpPr>
          <p:cNvPr id="281" name="Shape 281"/>
          <p:cNvSpPr/>
          <p:nvPr>
            <p:ph type="body" sz="quarter" idx="1"/>
          </p:nvPr>
        </p:nvSpPr>
        <p:spPr>
          <a:prstGeom prst="rect">
            <a:avLst/>
          </a:prstGeom>
        </p:spPr>
        <p:txBody>
          <a:bodyPr/>
          <a:lstStyle/>
          <a:p>
            <a:pPr>
              <a:defRPr sz="1200">
                <a:solidFill>
                  <a:srgbClr val="0070C0"/>
                </a:solidFill>
                <a:latin typeface="Calibri"/>
                <a:ea typeface="Calibri"/>
                <a:cs typeface="Calibri"/>
                <a:sym typeface="Calibri"/>
              </a:defRPr>
            </a:pPr>
            <a:r>
              <a:t>At CAGI7</a:t>
            </a:r>
            <a:r>
              <a:rPr>
                <a:latin typeface="+mn-lt"/>
                <a:ea typeface="+mn-ea"/>
                <a:cs typeface="+mn-cs"/>
                <a:sym typeface="Arial"/>
              </a:rPr>
              <a:t>,</a:t>
            </a:r>
            <a:r>
              <a:t> use of this slide pack is only required for CAGI dataset providers, assessors, and predictors, but all are encouraged to use the annotations for materials they do not want shared publicly.</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6.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5.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_Custom Layout">
    <p:spTree>
      <p:nvGrpSpPr>
        <p:cNvPr id="1" name=""/>
        <p:cNvGrpSpPr/>
        <p:nvPr/>
      </p:nvGrpSpPr>
      <p:grpSpPr>
        <a:xfrm>
          <a:off x="0" y="0"/>
          <a:ext cx="0" cy="0"/>
          <a:chOff x="0" y="0"/>
          <a:chExt cx="0" cy="0"/>
        </a:xfrm>
      </p:grpSpPr>
      <p:sp>
        <p:nvSpPr>
          <p:cNvPr id="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TitleSlide">
    <p:bg>
      <p:bgPr>
        <a:solidFill>
          <a:srgbClr val="000000"/>
        </a:solidFill>
      </p:bgPr>
    </p:bg>
    <p:spTree>
      <p:nvGrpSpPr>
        <p:cNvPr id="1" name=""/>
        <p:cNvGrpSpPr/>
        <p:nvPr/>
      </p:nvGrpSpPr>
      <p:grpSpPr>
        <a:xfrm>
          <a:off x="0" y="0"/>
          <a:ext cx="0" cy="0"/>
          <a:chOff x="0" y="0"/>
          <a:chExt cx="0" cy="0"/>
        </a:xfrm>
      </p:grpSpPr>
      <p:sp>
        <p:nvSpPr>
          <p:cNvPr id="18" name="Title Text"/>
          <p:cNvSpPr txBox="1"/>
          <p:nvPr>
            <p:ph type="title"/>
          </p:nvPr>
        </p:nvSpPr>
        <p:spPr>
          <a:xfrm>
            <a:off x="631371" y="1122362"/>
            <a:ext cx="6096807" cy="2038527"/>
          </a:xfrm>
          <a:prstGeom prst="rect">
            <a:avLst/>
          </a:prstGeom>
        </p:spPr>
        <p:txBody>
          <a:bodyPr anchor="b"/>
          <a:lstStyle>
            <a:lvl1pPr>
              <a:defRPr sz="6000"/>
            </a:lvl1pPr>
          </a:lstStyle>
          <a:p>
            <a:pPr/>
            <a:r>
              <a:t>Title Text</a:t>
            </a:r>
          </a:p>
        </p:txBody>
      </p:sp>
      <p:sp>
        <p:nvSpPr>
          <p:cNvPr id="19" name="Body Level One…"/>
          <p:cNvSpPr txBox="1"/>
          <p:nvPr>
            <p:ph type="body" sz="quarter" idx="1"/>
          </p:nvPr>
        </p:nvSpPr>
        <p:spPr>
          <a:xfrm>
            <a:off x="631371" y="3376259"/>
            <a:ext cx="6096807" cy="1655763"/>
          </a:xfrm>
          <a:prstGeom prst="rect">
            <a:avLst/>
          </a:prstGeom>
        </p:spPr>
        <p:txBody>
          <a:bodyPr/>
          <a:lstStyle>
            <a:lvl1pPr marL="406400" indent="-355600">
              <a:buClrTx/>
              <a:buSzTx/>
              <a:buFontTx/>
              <a:buNone/>
              <a:defRPr sz="2400"/>
            </a:lvl1pPr>
            <a:lvl2pPr marL="406400" indent="127000">
              <a:buClrTx/>
              <a:buSzTx/>
              <a:buFontTx/>
              <a:buNone/>
              <a:defRPr sz="2400"/>
            </a:lvl2pPr>
            <a:lvl3pPr marL="406400" indent="609600">
              <a:buClrTx/>
              <a:buSzTx/>
              <a:buFontTx/>
              <a:buNone/>
              <a:defRPr sz="2400"/>
            </a:lvl3pPr>
            <a:lvl4pPr marL="406400" indent="1079500">
              <a:buClrTx/>
              <a:buSzTx/>
              <a:buFontTx/>
              <a:buNone/>
              <a:defRPr sz="2400"/>
            </a:lvl4pPr>
            <a:lvl5pPr marL="406400" indent="1536700">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pic>
        <p:nvPicPr>
          <p:cNvPr id="20" name="Google Shape;16;p10" descr="Google Shape;16;p10"/>
          <p:cNvPicPr>
            <a:picLocks noChangeAspect="1"/>
          </p:cNvPicPr>
          <p:nvPr/>
        </p:nvPicPr>
        <p:blipFill>
          <a:blip r:embed="rId2">
            <a:extLst/>
          </a:blip>
          <a:stretch>
            <a:fillRect/>
          </a:stretch>
        </p:blipFill>
        <p:spPr>
          <a:xfrm>
            <a:off x="6728177" y="2667000"/>
            <a:ext cx="5460074" cy="4230328"/>
          </a:xfrm>
          <a:prstGeom prst="rect">
            <a:avLst/>
          </a:prstGeom>
          <a:ln w="12700">
            <a:miter lim="400000"/>
          </a:ln>
        </p:spPr>
      </p:pic>
      <p:sp>
        <p:nvSpPr>
          <p:cNvPr id="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2_TitleSlide">
    <p:bg>
      <p:bgPr>
        <a:solidFill>
          <a:srgbClr val="000000"/>
        </a:solidFill>
      </p:bgPr>
    </p:bg>
    <p:spTree>
      <p:nvGrpSpPr>
        <p:cNvPr id="1" name=""/>
        <p:cNvGrpSpPr/>
        <p:nvPr/>
      </p:nvGrpSpPr>
      <p:grpSpPr>
        <a:xfrm>
          <a:off x="0" y="0"/>
          <a:ext cx="0" cy="0"/>
          <a:chOff x="0" y="0"/>
          <a:chExt cx="0" cy="0"/>
        </a:xfrm>
      </p:grpSpPr>
      <p:sp>
        <p:nvSpPr>
          <p:cNvPr id="28" name="Title Text"/>
          <p:cNvSpPr txBox="1"/>
          <p:nvPr>
            <p:ph type="title"/>
          </p:nvPr>
        </p:nvSpPr>
        <p:spPr>
          <a:xfrm>
            <a:off x="831850" y="1709738"/>
            <a:ext cx="5824590" cy="2852737"/>
          </a:xfrm>
          <a:prstGeom prst="rect">
            <a:avLst/>
          </a:prstGeom>
        </p:spPr>
        <p:txBody>
          <a:bodyPr anchor="b"/>
          <a:lstStyle>
            <a:lvl1pPr>
              <a:defRPr sz="6000">
                <a:solidFill>
                  <a:srgbClr val="FFFFFF"/>
                </a:solidFill>
              </a:defRPr>
            </a:lvl1pPr>
          </a:lstStyle>
          <a:p>
            <a:pPr/>
            <a:r>
              <a:t>Title Text</a:t>
            </a:r>
          </a:p>
        </p:txBody>
      </p:sp>
      <p:sp>
        <p:nvSpPr>
          <p:cNvPr id="29" name="Body Level One…"/>
          <p:cNvSpPr txBox="1"/>
          <p:nvPr>
            <p:ph type="body" sz="quarter" idx="1"/>
          </p:nvPr>
        </p:nvSpPr>
        <p:spPr>
          <a:xfrm>
            <a:off x="831850" y="4589462"/>
            <a:ext cx="5824590" cy="1500188"/>
          </a:xfrm>
          <a:prstGeom prst="rect">
            <a:avLst/>
          </a:prstGeom>
        </p:spPr>
        <p:txBody>
          <a:bodyPr/>
          <a:lstStyle>
            <a:lvl1pPr marL="228600" indent="0">
              <a:buClrTx/>
              <a:buSzTx/>
              <a:buFontTx/>
              <a:buNone/>
              <a:defRPr sz="2400">
                <a:solidFill>
                  <a:srgbClr val="FFFFFF"/>
                </a:solidFill>
              </a:defRPr>
            </a:lvl1pPr>
            <a:lvl2pPr marL="228600" indent="457200">
              <a:buClrTx/>
              <a:buSzTx/>
              <a:buFontTx/>
              <a:buNone/>
              <a:defRPr sz="2400">
                <a:solidFill>
                  <a:srgbClr val="FFFFFF"/>
                </a:solidFill>
              </a:defRPr>
            </a:lvl2pPr>
            <a:lvl3pPr marL="228600" indent="914400">
              <a:buClrTx/>
              <a:buSzTx/>
              <a:buFontTx/>
              <a:buNone/>
              <a:defRPr sz="2400">
                <a:solidFill>
                  <a:srgbClr val="FFFFFF"/>
                </a:solidFill>
              </a:defRPr>
            </a:lvl3pPr>
            <a:lvl4pPr marL="228600" indent="1371600">
              <a:buClrTx/>
              <a:buSzTx/>
              <a:buFontTx/>
              <a:buNone/>
              <a:defRPr sz="2400">
                <a:solidFill>
                  <a:srgbClr val="FFFFFF"/>
                </a:solidFill>
              </a:defRPr>
            </a:lvl4pPr>
            <a:lvl5pPr marL="228600" indent="1828800">
              <a:buClrTx/>
              <a:buSzTx/>
              <a:buFontTx/>
              <a:buNone/>
              <a:defRPr sz="24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pic>
        <p:nvPicPr>
          <p:cNvPr id="30" name="Google Shape;20;p11" descr="Google Shape;20;p11"/>
          <p:cNvPicPr>
            <a:picLocks noChangeAspect="1"/>
          </p:cNvPicPr>
          <p:nvPr/>
        </p:nvPicPr>
        <p:blipFill>
          <a:blip r:embed="rId2">
            <a:extLst/>
          </a:blip>
          <a:stretch>
            <a:fillRect/>
          </a:stretch>
        </p:blipFill>
        <p:spPr>
          <a:xfrm>
            <a:off x="7404100" y="368300"/>
            <a:ext cx="4552950" cy="6325057"/>
          </a:xfrm>
          <a:prstGeom prst="rect">
            <a:avLst/>
          </a:prstGeom>
          <a:ln w="12700">
            <a:miter lim="400000"/>
          </a:ln>
        </p:spPr>
      </p:pic>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_TitleSlide">
    <p:spTree>
      <p:nvGrpSpPr>
        <p:cNvPr id="1" name=""/>
        <p:cNvGrpSpPr/>
        <p:nvPr/>
      </p:nvGrpSpPr>
      <p:grpSpPr>
        <a:xfrm>
          <a:off x="0" y="0"/>
          <a:ext cx="0" cy="0"/>
          <a:chOff x="0" y="0"/>
          <a:chExt cx="0" cy="0"/>
        </a:xfrm>
      </p:grpSpPr>
      <p:sp>
        <p:nvSpPr>
          <p:cNvPr id="38" name="Title Text"/>
          <p:cNvSpPr txBox="1"/>
          <p:nvPr>
            <p:ph type="title"/>
          </p:nvPr>
        </p:nvSpPr>
        <p:spPr>
          <a:xfrm>
            <a:off x="631371" y="1122362"/>
            <a:ext cx="6096807" cy="2387601"/>
          </a:xfrm>
          <a:prstGeom prst="rect">
            <a:avLst/>
          </a:prstGeom>
        </p:spPr>
        <p:txBody>
          <a:bodyPr anchor="b"/>
          <a:lstStyle>
            <a:lvl1pPr>
              <a:defRPr sz="6000"/>
            </a:lvl1pPr>
          </a:lstStyle>
          <a:p>
            <a:pPr/>
            <a:r>
              <a:t>Title Text</a:t>
            </a:r>
          </a:p>
        </p:txBody>
      </p:sp>
      <p:sp>
        <p:nvSpPr>
          <p:cNvPr id="39" name="Body Level One…"/>
          <p:cNvSpPr txBox="1"/>
          <p:nvPr>
            <p:ph type="body" sz="quarter" idx="1"/>
          </p:nvPr>
        </p:nvSpPr>
        <p:spPr>
          <a:xfrm>
            <a:off x="631371" y="3602037"/>
            <a:ext cx="6096807" cy="1655763"/>
          </a:xfrm>
          <a:prstGeom prst="rect">
            <a:avLst/>
          </a:prstGeom>
        </p:spPr>
        <p:txBody>
          <a:bodyPr/>
          <a:lstStyle>
            <a:lvl1pPr marL="406400" indent="-355600">
              <a:buClrTx/>
              <a:buSzTx/>
              <a:buFontTx/>
              <a:buNone/>
              <a:defRPr sz="2400"/>
            </a:lvl1pPr>
            <a:lvl2pPr marL="406400" indent="127000">
              <a:buClrTx/>
              <a:buSzTx/>
              <a:buFontTx/>
              <a:buNone/>
              <a:defRPr sz="2400"/>
            </a:lvl2pPr>
            <a:lvl3pPr marL="406400" indent="609600">
              <a:buClrTx/>
              <a:buSzTx/>
              <a:buFontTx/>
              <a:buNone/>
              <a:defRPr sz="2400"/>
            </a:lvl3pPr>
            <a:lvl4pPr marL="406400" indent="1079500">
              <a:buClrTx/>
              <a:buSzTx/>
              <a:buFontTx/>
              <a:buNone/>
              <a:defRPr sz="2400"/>
            </a:lvl4pPr>
            <a:lvl5pPr marL="406400" indent="1536700">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pic>
        <p:nvPicPr>
          <p:cNvPr id="40" name="Google Shape;24;p12" descr="Google Shape;24;p12"/>
          <p:cNvPicPr>
            <a:picLocks noChangeAspect="1"/>
          </p:cNvPicPr>
          <p:nvPr/>
        </p:nvPicPr>
        <p:blipFill>
          <a:blip r:embed="rId2">
            <a:extLst/>
          </a:blip>
          <a:stretch>
            <a:fillRect/>
          </a:stretch>
        </p:blipFill>
        <p:spPr>
          <a:xfrm>
            <a:off x="6728177" y="2654300"/>
            <a:ext cx="5474516" cy="4241516"/>
          </a:xfrm>
          <a:prstGeom prst="rect">
            <a:avLst/>
          </a:prstGeom>
          <a:ln w="12700">
            <a:miter lim="400000"/>
          </a:ln>
        </p:spPr>
      </p:pic>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4_TitleSlide">
    <p:spTree>
      <p:nvGrpSpPr>
        <p:cNvPr id="1" name=""/>
        <p:cNvGrpSpPr/>
        <p:nvPr/>
      </p:nvGrpSpPr>
      <p:grpSpPr>
        <a:xfrm>
          <a:off x="0" y="0"/>
          <a:ext cx="0" cy="0"/>
          <a:chOff x="0" y="0"/>
          <a:chExt cx="0" cy="0"/>
        </a:xfrm>
      </p:grpSpPr>
      <p:sp>
        <p:nvSpPr>
          <p:cNvPr id="48" name="Title Text"/>
          <p:cNvSpPr txBox="1"/>
          <p:nvPr>
            <p:ph type="title"/>
          </p:nvPr>
        </p:nvSpPr>
        <p:spPr>
          <a:xfrm>
            <a:off x="831850" y="1709738"/>
            <a:ext cx="5824590" cy="2852737"/>
          </a:xfrm>
          <a:prstGeom prst="rect">
            <a:avLst/>
          </a:prstGeom>
        </p:spPr>
        <p:txBody>
          <a:bodyPr anchor="b"/>
          <a:lstStyle>
            <a:lvl1pPr>
              <a:defRPr sz="6000"/>
            </a:lvl1pPr>
          </a:lstStyle>
          <a:p>
            <a:pPr/>
            <a:r>
              <a:t>Title Text</a:t>
            </a:r>
          </a:p>
        </p:txBody>
      </p:sp>
      <p:sp>
        <p:nvSpPr>
          <p:cNvPr id="49" name="Body Level One…"/>
          <p:cNvSpPr txBox="1"/>
          <p:nvPr>
            <p:ph type="body" sz="quarter" idx="1"/>
          </p:nvPr>
        </p:nvSpPr>
        <p:spPr>
          <a:xfrm>
            <a:off x="831850" y="4589462"/>
            <a:ext cx="5824590" cy="1500188"/>
          </a:xfrm>
          <a:prstGeom prst="rect">
            <a:avLst/>
          </a:prstGeom>
        </p:spPr>
        <p:txBody>
          <a:bodyPr/>
          <a:lstStyle>
            <a:lvl1pPr marL="228600" indent="0">
              <a:buClrTx/>
              <a:buSzTx/>
              <a:buFontTx/>
              <a:buNone/>
              <a:defRPr sz="2400"/>
            </a:lvl1pPr>
            <a:lvl2pPr marL="228600" indent="457200">
              <a:buClrTx/>
              <a:buSzTx/>
              <a:buFontTx/>
              <a:buNone/>
              <a:defRPr sz="2400"/>
            </a:lvl2pPr>
            <a:lvl3pPr marL="228600" indent="914400">
              <a:buClrTx/>
              <a:buSzTx/>
              <a:buFontTx/>
              <a:buNone/>
              <a:defRPr sz="2400"/>
            </a:lvl3pPr>
            <a:lvl4pPr marL="228600" indent="1371600">
              <a:buClrTx/>
              <a:buSzTx/>
              <a:buFontTx/>
              <a:buNone/>
              <a:defRPr sz="2400"/>
            </a:lvl4pPr>
            <a:lvl5pPr marL="228600" indent="1828800">
              <a:buClrTx/>
              <a:buSzTx/>
              <a:buFontTx/>
              <a:buNone/>
              <a:defRPr sz="2400"/>
            </a:lvl5pPr>
          </a:lstStyle>
          <a:p>
            <a:pPr/>
            <a:r>
              <a:t>Body Level One</a:t>
            </a:r>
          </a:p>
          <a:p>
            <a:pPr lvl="1"/>
            <a:r>
              <a:t>Body Level Two</a:t>
            </a:r>
          </a:p>
          <a:p>
            <a:pPr lvl="2"/>
            <a:r>
              <a:t>Body Level Three</a:t>
            </a:r>
          </a:p>
          <a:p>
            <a:pPr lvl="3"/>
            <a:r>
              <a:t>Body Level Four</a:t>
            </a:r>
          </a:p>
          <a:p>
            <a:pPr lvl="4"/>
            <a:r>
              <a:t>Body Level Five</a:t>
            </a:r>
          </a:p>
        </p:txBody>
      </p:sp>
      <p:pic>
        <p:nvPicPr>
          <p:cNvPr id="50" name="Google Shape;28;p13" descr="Google Shape;28;p13"/>
          <p:cNvPicPr>
            <a:picLocks noChangeAspect="1"/>
          </p:cNvPicPr>
          <p:nvPr/>
        </p:nvPicPr>
        <p:blipFill>
          <a:blip r:embed="rId2">
            <a:extLst/>
          </a:blip>
          <a:stretch>
            <a:fillRect/>
          </a:stretch>
        </p:blipFill>
        <p:spPr>
          <a:xfrm>
            <a:off x="7404100" y="368300"/>
            <a:ext cx="4552950" cy="6325057"/>
          </a:xfrm>
          <a:prstGeom prst="rect">
            <a:avLst/>
          </a:prstGeom>
          <a:ln w="12700">
            <a:miter lim="400000"/>
          </a:ln>
        </p:spPr>
      </p:pic>
      <p:sp>
        <p:nvSpPr>
          <p:cNvPr id="5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58" name="Body Level One…"/>
          <p:cNvSpPr txBox="1"/>
          <p:nvPr>
            <p:ph type="body" idx="1"/>
          </p:nvPr>
        </p:nvSpPr>
        <p:spPr>
          <a:xfrm>
            <a:off x="838200" y="1692000"/>
            <a:ext cx="10515600" cy="4351339"/>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9" name="Google Shape;31;p14"/>
          <p:cNvSpPr/>
          <p:nvPr/>
        </p:nvSpPr>
        <p:spPr>
          <a:xfrm>
            <a:off x="838200" y="1332089"/>
            <a:ext cx="9810045" cy="1"/>
          </a:xfrm>
          <a:prstGeom prst="line">
            <a:avLst/>
          </a:prstGeom>
          <a:ln w="25400">
            <a:solidFill>
              <a:srgbClr val="E1192B"/>
            </a:solidFill>
            <a:miter/>
          </a:ln>
        </p:spPr>
        <p:txBody>
          <a:bodyPr lIns="0" tIns="0" rIns="0" bIns="0"/>
          <a:lstStyle/>
          <a:p>
            <a:pPr/>
          </a:p>
        </p:txBody>
      </p:sp>
      <p:sp>
        <p:nvSpPr>
          <p:cNvPr id="60" name="Title Text"/>
          <p:cNvSpPr txBox="1"/>
          <p:nvPr>
            <p:ph type="title"/>
          </p:nvPr>
        </p:nvSpPr>
        <p:spPr>
          <a:xfrm>
            <a:off x="838200" y="302417"/>
            <a:ext cx="10515600" cy="1325563"/>
          </a:xfrm>
          <a:prstGeom prst="rect">
            <a:avLst/>
          </a:prstGeom>
        </p:spPr>
        <p:txBody>
          <a:bodyPr/>
          <a:lstStyle/>
          <a:p>
            <a:pPr/>
            <a:r>
              <a:t>Title Text</a:t>
            </a:r>
          </a:p>
        </p:txBody>
      </p:sp>
      <p:pic>
        <p:nvPicPr>
          <p:cNvPr id="61" name="Google Shape;33;p14" descr="Google Shape;33;p14"/>
          <p:cNvPicPr>
            <a:picLocks noChangeAspect="1"/>
          </p:cNvPicPr>
          <p:nvPr/>
        </p:nvPicPr>
        <p:blipFill>
          <a:blip r:embed="rId2">
            <a:extLst/>
          </a:blip>
          <a:stretch>
            <a:fillRect/>
          </a:stretch>
        </p:blipFill>
        <p:spPr>
          <a:xfrm>
            <a:off x="10604771" y="5559425"/>
            <a:ext cx="1079501" cy="830793"/>
          </a:xfrm>
          <a:prstGeom prst="rect">
            <a:avLst/>
          </a:prstGeom>
          <a:ln w="12700">
            <a:miter lim="400000"/>
          </a:ln>
        </p:spPr>
      </p:pic>
      <p:sp>
        <p:nvSpPr>
          <p:cNvPr id="6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Title and Content">
    <p:bg>
      <p:bgPr>
        <a:solidFill>
          <a:srgbClr val="000000"/>
        </a:solidFill>
      </p:bgPr>
    </p:bg>
    <p:spTree>
      <p:nvGrpSpPr>
        <p:cNvPr id="1" name=""/>
        <p:cNvGrpSpPr/>
        <p:nvPr/>
      </p:nvGrpSpPr>
      <p:grpSpPr>
        <a:xfrm>
          <a:off x="0" y="0"/>
          <a:ext cx="0" cy="0"/>
          <a:chOff x="0" y="0"/>
          <a:chExt cx="0" cy="0"/>
        </a:xfrm>
      </p:grpSpPr>
      <p:sp>
        <p:nvSpPr>
          <p:cNvPr id="69" name="Body Level One…"/>
          <p:cNvSpPr txBox="1"/>
          <p:nvPr>
            <p:ph type="body" idx="1"/>
          </p:nvPr>
        </p:nvSpPr>
        <p:spPr>
          <a:xfrm>
            <a:off x="838200" y="1692000"/>
            <a:ext cx="10515600" cy="4351339"/>
          </a:xfrm>
          <a:prstGeom prst="rect">
            <a:avLst/>
          </a:prstGeom>
        </p:spPr>
        <p:txBody>
          <a:bodyPr/>
          <a:lstStyle>
            <a:lvl1pPr>
              <a:buClr>
                <a:srgbClr val="FFFFFF"/>
              </a:buClr>
            </a:lvl1pPr>
            <a:lvl2pPr>
              <a:buClr>
                <a:srgbClr val="FFFFFF"/>
              </a:buClr>
            </a:lvl2pPr>
            <a:lvl3pPr>
              <a:buClr>
                <a:srgbClr val="FFFFFF"/>
              </a:buClr>
            </a:lvl3pPr>
            <a:lvl4pPr>
              <a:buClr>
                <a:srgbClr val="FFFFFF"/>
              </a:buClr>
            </a:lvl4pPr>
            <a:lvl5pPr>
              <a:buClr>
                <a:srgbClr val="FFFFFF"/>
              </a:buClr>
            </a:lvl5pPr>
          </a:lstStyle>
          <a:p>
            <a:pPr/>
            <a:r>
              <a:t>Body Level One</a:t>
            </a:r>
          </a:p>
          <a:p>
            <a:pPr lvl="1"/>
            <a:r>
              <a:t>Body Level Two</a:t>
            </a:r>
          </a:p>
          <a:p>
            <a:pPr lvl="2"/>
            <a:r>
              <a:t>Body Level Three</a:t>
            </a:r>
          </a:p>
          <a:p>
            <a:pPr lvl="3"/>
            <a:r>
              <a:t>Body Level Four</a:t>
            </a:r>
          </a:p>
          <a:p>
            <a:pPr lvl="4"/>
            <a:r>
              <a:t>Body Level Five</a:t>
            </a:r>
          </a:p>
        </p:txBody>
      </p:sp>
      <p:sp>
        <p:nvSpPr>
          <p:cNvPr id="70" name="Google Shape;36;p15"/>
          <p:cNvSpPr/>
          <p:nvPr/>
        </p:nvSpPr>
        <p:spPr>
          <a:xfrm>
            <a:off x="838200" y="1332089"/>
            <a:ext cx="9810045" cy="1"/>
          </a:xfrm>
          <a:prstGeom prst="line">
            <a:avLst/>
          </a:prstGeom>
          <a:ln w="25400">
            <a:solidFill>
              <a:srgbClr val="E1192B"/>
            </a:solidFill>
            <a:miter/>
          </a:ln>
        </p:spPr>
        <p:txBody>
          <a:bodyPr lIns="0" tIns="0" rIns="0" bIns="0"/>
          <a:lstStyle/>
          <a:p>
            <a:pPr/>
          </a:p>
        </p:txBody>
      </p:sp>
      <p:sp>
        <p:nvSpPr>
          <p:cNvPr id="71" name="Title Text"/>
          <p:cNvSpPr txBox="1"/>
          <p:nvPr>
            <p:ph type="title"/>
          </p:nvPr>
        </p:nvSpPr>
        <p:spPr>
          <a:xfrm>
            <a:off x="838200" y="302417"/>
            <a:ext cx="10515600" cy="1325563"/>
          </a:xfrm>
          <a:prstGeom prst="rect">
            <a:avLst/>
          </a:prstGeom>
        </p:spPr>
        <p:txBody>
          <a:bodyPr/>
          <a:lstStyle>
            <a:lvl1pPr>
              <a:defRPr>
                <a:solidFill>
                  <a:srgbClr val="FFFFFF"/>
                </a:solidFill>
              </a:defRPr>
            </a:lvl1pPr>
          </a:lstStyle>
          <a:p>
            <a:pPr/>
            <a:r>
              <a:t>Title Text</a:t>
            </a:r>
          </a:p>
        </p:txBody>
      </p:sp>
      <p:pic>
        <p:nvPicPr>
          <p:cNvPr id="72" name="Google Shape;38;p15" descr="Google Shape;38;p15"/>
          <p:cNvPicPr>
            <a:picLocks noChangeAspect="1"/>
          </p:cNvPicPr>
          <p:nvPr/>
        </p:nvPicPr>
        <p:blipFill>
          <a:blip r:embed="rId2">
            <a:extLst/>
          </a:blip>
          <a:stretch>
            <a:fillRect/>
          </a:stretch>
        </p:blipFill>
        <p:spPr>
          <a:xfrm>
            <a:off x="10604771" y="5559425"/>
            <a:ext cx="1079501" cy="830793"/>
          </a:xfrm>
          <a:prstGeom prst="rect">
            <a:avLst/>
          </a:prstGeom>
          <a:ln w="12700">
            <a:miter lim="400000"/>
          </a:ln>
        </p:spPr>
      </p:pic>
      <p:sp>
        <p:nvSpPr>
          <p:cNvPr id="7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HEADER">
    <p:spTree>
      <p:nvGrpSpPr>
        <p:cNvPr id="1" name=""/>
        <p:cNvGrpSpPr/>
        <p:nvPr/>
      </p:nvGrpSpPr>
      <p:grpSpPr>
        <a:xfrm>
          <a:off x="0" y="0"/>
          <a:ext cx="0" cy="0"/>
          <a:chOff x="0" y="0"/>
          <a:chExt cx="0" cy="0"/>
        </a:xfrm>
      </p:grpSpPr>
      <p:sp>
        <p:nvSpPr>
          <p:cNvPr id="80"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81" name="Body Level One…"/>
          <p:cNvSpPr txBox="1"/>
          <p:nvPr>
            <p:ph type="body" sz="quarter" idx="1"/>
          </p:nvPr>
        </p:nvSpPr>
        <p:spPr>
          <a:xfrm>
            <a:off x="831850" y="4589462"/>
            <a:ext cx="10515600" cy="1500188"/>
          </a:xfrm>
          <a:prstGeom prst="rect">
            <a:avLst/>
          </a:prstGeom>
        </p:spPr>
        <p:txBody>
          <a:bodyPr/>
          <a:lstStyle>
            <a:lvl1pPr marL="228600" indent="0">
              <a:buClrTx/>
              <a:buSzTx/>
              <a:buFontTx/>
              <a:buNone/>
              <a:defRPr sz="2400">
                <a:solidFill>
                  <a:srgbClr val="888888"/>
                </a:solidFill>
              </a:defRPr>
            </a:lvl1pPr>
            <a:lvl2pPr marL="228600" indent="457200">
              <a:buClrTx/>
              <a:buSzTx/>
              <a:buFontTx/>
              <a:buNone/>
              <a:defRPr sz="2400">
                <a:solidFill>
                  <a:srgbClr val="888888"/>
                </a:solidFill>
              </a:defRPr>
            </a:lvl2pPr>
            <a:lvl3pPr marL="228600" indent="914400">
              <a:buClrTx/>
              <a:buSzTx/>
              <a:buFontTx/>
              <a:buNone/>
              <a:defRPr sz="2400">
                <a:solidFill>
                  <a:srgbClr val="888888"/>
                </a:solidFill>
              </a:defRPr>
            </a:lvl3pPr>
            <a:lvl4pPr marL="228600" indent="1371600">
              <a:buClrTx/>
              <a:buSzTx/>
              <a:buFontTx/>
              <a:buNone/>
              <a:defRPr sz="2400">
                <a:solidFill>
                  <a:srgbClr val="888888"/>
                </a:solidFill>
              </a:defRPr>
            </a:lvl4pPr>
            <a:lvl5pPr marL="228600" indent="1828800">
              <a:buClrTx/>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82" name="Google Shape;42;p16"/>
          <p:cNvSpPr/>
          <p:nvPr/>
        </p:nvSpPr>
        <p:spPr>
          <a:xfrm>
            <a:off x="838200" y="4515556"/>
            <a:ext cx="9829801" cy="1"/>
          </a:xfrm>
          <a:prstGeom prst="line">
            <a:avLst/>
          </a:prstGeom>
          <a:ln w="25400">
            <a:solidFill>
              <a:srgbClr val="E1192B"/>
            </a:solidFill>
            <a:miter/>
          </a:ln>
        </p:spPr>
        <p:txBody>
          <a:bodyPr lIns="0" tIns="0" rIns="0" bIns="0"/>
          <a:lstStyle/>
          <a:p>
            <a:pPr/>
          </a:p>
        </p:txBody>
      </p:sp>
      <p:sp>
        <p:nvSpPr>
          <p:cNvPr id="8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_OBJECTS">
    <p:spTree>
      <p:nvGrpSpPr>
        <p:cNvPr id="1" name=""/>
        <p:cNvGrpSpPr/>
        <p:nvPr/>
      </p:nvGrpSpPr>
      <p:grpSpPr>
        <a:xfrm>
          <a:off x="0" y="0"/>
          <a:ext cx="0" cy="0"/>
          <a:chOff x="0" y="0"/>
          <a:chExt cx="0" cy="0"/>
        </a:xfrm>
      </p:grpSpPr>
      <p:sp>
        <p:nvSpPr>
          <p:cNvPr id="90" name="Google Shape;44;p17"/>
          <p:cNvSpPr/>
          <p:nvPr/>
        </p:nvSpPr>
        <p:spPr>
          <a:xfrm>
            <a:off x="0" y="0"/>
            <a:ext cx="6096000" cy="6858000"/>
          </a:xfrm>
          <a:prstGeom prst="rect">
            <a:avLst/>
          </a:prstGeom>
          <a:solidFill>
            <a:srgbClr val="000000"/>
          </a:solidFill>
          <a:ln w="12700">
            <a:solidFill>
              <a:srgbClr val="000000"/>
            </a:solidFill>
            <a:miter/>
          </a:ln>
        </p:spPr>
        <p:txBody>
          <a:bodyPr lIns="0" tIns="0" rIns="0" bIns="0" anchor="ctr"/>
          <a:lstStyle/>
          <a:p>
            <a:pPr algn="ctr">
              <a:defRPr sz="1800">
                <a:solidFill>
                  <a:srgbClr val="FFFFFF"/>
                </a:solidFill>
                <a:latin typeface="Calibri"/>
                <a:ea typeface="Calibri"/>
                <a:cs typeface="Calibri"/>
                <a:sym typeface="Calibri"/>
              </a:defRPr>
            </a:pPr>
          </a:p>
        </p:txBody>
      </p:sp>
      <p:sp>
        <p:nvSpPr>
          <p:cNvPr id="91" name="Title Text"/>
          <p:cNvSpPr txBox="1"/>
          <p:nvPr>
            <p:ph type="title"/>
          </p:nvPr>
        </p:nvSpPr>
        <p:spPr>
          <a:xfrm>
            <a:off x="838200" y="365125"/>
            <a:ext cx="4944534" cy="1325563"/>
          </a:xfrm>
          <a:prstGeom prst="rect">
            <a:avLst/>
          </a:prstGeom>
        </p:spPr>
        <p:txBody>
          <a:bodyPr/>
          <a:lstStyle>
            <a:lvl1pPr>
              <a:defRPr>
                <a:solidFill>
                  <a:srgbClr val="FFFFFF"/>
                </a:solidFill>
              </a:defRPr>
            </a:lvl1pPr>
          </a:lstStyle>
          <a:p>
            <a:pPr/>
            <a:r>
              <a:t>Title Text</a:t>
            </a:r>
          </a:p>
        </p:txBody>
      </p:sp>
      <p:sp>
        <p:nvSpPr>
          <p:cNvPr id="92" name="Body Level One…"/>
          <p:cNvSpPr txBox="1"/>
          <p:nvPr>
            <p:ph type="body" sz="half" idx="1"/>
          </p:nvPr>
        </p:nvSpPr>
        <p:spPr>
          <a:xfrm>
            <a:off x="838200" y="1825625"/>
            <a:ext cx="4944534" cy="4351338"/>
          </a:xfrm>
          <a:prstGeom prst="rect">
            <a:avLst/>
          </a:prstGeom>
        </p:spPr>
        <p:txBody>
          <a:bodyPr/>
          <a:lstStyle>
            <a:lvl1pPr>
              <a:buClr>
                <a:srgbClr val="FFFFFF"/>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vl5pPr>
              <a:buClr>
                <a:srgbClr val="FFFFFF"/>
              </a:buClr>
              <a:defRPr>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93" name="Google Shape;47;p17"/>
          <p:cNvSpPr txBox="1"/>
          <p:nvPr>
            <p:ph type="body" sz="half" idx="21"/>
          </p:nvPr>
        </p:nvSpPr>
        <p:spPr>
          <a:xfrm>
            <a:off x="6535994" y="1825625"/>
            <a:ext cx="5181601" cy="4351338"/>
          </a:xfrm>
          <a:prstGeom prst="rect">
            <a:avLst/>
          </a:prstGeom>
        </p:spPr>
        <p:txBody>
          <a:bodyPr/>
          <a:lstStyle/>
          <a:p>
            <a:pPr/>
          </a:p>
        </p:txBody>
      </p:sp>
      <p:sp>
        <p:nvSpPr>
          <p:cNvPr id="94" name="Google Shape;48;p17"/>
          <p:cNvSpPr/>
          <p:nvPr/>
        </p:nvSpPr>
        <p:spPr>
          <a:xfrm>
            <a:off x="838199" y="1690688"/>
            <a:ext cx="4944535" cy="1"/>
          </a:xfrm>
          <a:prstGeom prst="line">
            <a:avLst/>
          </a:prstGeom>
          <a:ln w="25400">
            <a:solidFill>
              <a:srgbClr val="E1192B"/>
            </a:solidFill>
            <a:miter/>
          </a:ln>
        </p:spPr>
        <p:txBody>
          <a:bodyPr lIns="0" tIns="0" rIns="0" bIns="0"/>
          <a:lstStyle/>
          <a:p>
            <a:pPr/>
          </a:p>
        </p:txBody>
      </p:sp>
      <p:pic>
        <p:nvPicPr>
          <p:cNvPr id="95" name="Google Shape;49;p17" descr="Google Shape;49;p17"/>
          <p:cNvPicPr>
            <a:picLocks noChangeAspect="1"/>
          </p:cNvPicPr>
          <p:nvPr/>
        </p:nvPicPr>
        <p:blipFill>
          <a:blip r:embed="rId2">
            <a:extLst/>
          </a:blip>
          <a:stretch>
            <a:fillRect/>
          </a:stretch>
        </p:blipFill>
        <p:spPr>
          <a:xfrm>
            <a:off x="10604771" y="5559425"/>
            <a:ext cx="1079501" cy="830793"/>
          </a:xfrm>
          <a:prstGeom prst="rect">
            <a:avLst/>
          </a:prstGeom>
          <a:ln w="12700">
            <a:miter lim="400000"/>
          </a:ln>
        </p:spPr>
      </p:pic>
      <p:sp>
        <p:nvSpPr>
          <p:cNvPr id="9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Two Content">
    <p:spTree>
      <p:nvGrpSpPr>
        <p:cNvPr id="1" name=""/>
        <p:cNvGrpSpPr/>
        <p:nvPr/>
      </p:nvGrpSpPr>
      <p:grpSpPr>
        <a:xfrm>
          <a:off x="0" y="0"/>
          <a:ext cx="0" cy="0"/>
          <a:chOff x="0" y="0"/>
          <a:chExt cx="0" cy="0"/>
        </a:xfrm>
      </p:grpSpPr>
      <p:sp>
        <p:nvSpPr>
          <p:cNvPr id="103" name="Google Shape;51;p18"/>
          <p:cNvSpPr/>
          <p:nvPr/>
        </p:nvSpPr>
        <p:spPr>
          <a:xfrm>
            <a:off x="6096000" y="0"/>
            <a:ext cx="6096000" cy="6858000"/>
          </a:xfrm>
          <a:prstGeom prst="rect">
            <a:avLst/>
          </a:prstGeom>
          <a:solidFill>
            <a:srgbClr val="000000"/>
          </a:solidFill>
          <a:ln w="12700">
            <a:solidFill>
              <a:srgbClr val="000000"/>
            </a:solidFill>
            <a:miter/>
          </a:ln>
        </p:spPr>
        <p:txBody>
          <a:bodyPr lIns="0" tIns="0" rIns="0" bIns="0" anchor="ctr"/>
          <a:lstStyle/>
          <a:p>
            <a:pPr algn="ctr">
              <a:defRPr sz="1800">
                <a:solidFill>
                  <a:srgbClr val="FFFFFF"/>
                </a:solidFill>
                <a:latin typeface="Calibri"/>
                <a:ea typeface="Calibri"/>
                <a:cs typeface="Calibri"/>
                <a:sym typeface="Calibri"/>
              </a:defRPr>
            </a:pPr>
          </a:p>
        </p:txBody>
      </p:sp>
      <p:sp>
        <p:nvSpPr>
          <p:cNvPr id="104" name="Title Text"/>
          <p:cNvSpPr txBox="1"/>
          <p:nvPr>
            <p:ph type="title"/>
          </p:nvPr>
        </p:nvSpPr>
        <p:spPr>
          <a:xfrm>
            <a:off x="838200" y="365125"/>
            <a:ext cx="4944534" cy="1325563"/>
          </a:xfrm>
          <a:prstGeom prst="rect">
            <a:avLst/>
          </a:prstGeom>
        </p:spPr>
        <p:txBody>
          <a:bodyPr/>
          <a:lstStyle/>
          <a:p>
            <a:pPr/>
            <a:r>
              <a:t>Title Text</a:t>
            </a:r>
          </a:p>
        </p:txBody>
      </p:sp>
      <p:sp>
        <p:nvSpPr>
          <p:cNvPr id="105" name="Body Level One…"/>
          <p:cNvSpPr txBox="1"/>
          <p:nvPr>
            <p:ph type="body" sz="half" idx="1"/>
          </p:nvPr>
        </p:nvSpPr>
        <p:spPr>
          <a:xfrm>
            <a:off x="838200" y="1825625"/>
            <a:ext cx="4944534"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6" name="Google Shape;54;p18"/>
          <p:cNvSpPr txBox="1"/>
          <p:nvPr>
            <p:ph type="body" sz="half" idx="21"/>
          </p:nvPr>
        </p:nvSpPr>
        <p:spPr>
          <a:xfrm>
            <a:off x="6553200" y="1825625"/>
            <a:ext cx="5181600" cy="4351338"/>
          </a:xfrm>
          <a:prstGeom prst="rect">
            <a:avLst/>
          </a:prstGeom>
        </p:spPr>
        <p:txBody>
          <a:bodyPr/>
          <a:lstStyle/>
          <a:p>
            <a:pPr>
              <a:buClr>
                <a:srgbClr val="FFFFFF"/>
              </a:buClr>
              <a:defRPr>
                <a:solidFill>
                  <a:srgbClr val="FFFFFF"/>
                </a:solidFill>
              </a:defRPr>
            </a:pPr>
          </a:p>
        </p:txBody>
      </p:sp>
      <p:pic>
        <p:nvPicPr>
          <p:cNvPr id="107" name="Google Shape;55;p18" descr="Google Shape;55;p18"/>
          <p:cNvPicPr>
            <a:picLocks noChangeAspect="1"/>
          </p:cNvPicPr>
          <p:nvPr/>
        </p:nvPicPr>
        <p:blipFill>
          <a:blip r:embed="rId2">
            <a:extLst/>
          </a:blip>
          <a:stretch>
            <a:fillRect/>
          </a:stretch>
        </p:blipFill>
        <p:spPr>
          <a:xfrm>
            <a:off x="838200" y="6397395"/>
            <a:ext cx="2688771" cy="240174"/>
          </a:xfrm>
          <a:prstGeom prst="rect">
            <a:avLst/>
          </a:prstGeom>
          <a:ln w="12700">
            <a:miter lim="400000"/>
          </a:ln>
        </p:spPr>
      </p:pic>
      <p:sp>
        <p:nvSpPr>
          <p:cNvPr id="108" name="Google Shape;56;p18"/>
          <p:cNvSpPr/>
          <p:nvPr/>
        </p:nvSpPr>
        <p:spPr>
          <a:xfrm>
            <a:off x="838199" y="1690688"/>
            <a:ext cx="4944535" cy="1"/>
          </a:xfrm>
          <a:prstGeom prst="line">
            <a:avLst/>
          </a:prstGeom>
          <a:ln w="25400">
            <a:solidFill>
              <a:srgbClr val="E1192B"/>
            </a:solidFill>
            <a:miter/>
          </a:ln>
        </p:spPr>
        <p:txBody>
          <a:bodyPr lIns="0" tIns="0" rIns="0" bIns="0"/>
          <a:lstStyle/>
          <a:p>
            <a:pPr/>
          </a:p>
        </p:txBody>
      </p:sp>
      <p:pic>
        <p:nvPicPr>
          <p:cNvPr id="109" name="Google Shape;57;p18" descr="Google Shape;57;p18"/>
          <p:cNvPicPr>
            <a:picLocks noChangeAspect="1"/>
          </p:cNvPicPr>
          <p:nvPr/>
        </p:nvPicPr>
        <p:blipFill>
          <a:blip r:embed="rId3">
            <a:extLst/>
          </a:blip>
          <a:stretch>
            <a:fillRect/>
          </a:stretch>
        </p:blipFill>
        <p:spPr>
          <a:xfrm>
            <a:off x="10604771" y="5559425"/>
            <a:ext cx="1079501" cy="830793"/>
          </a:xfrm>
          <a:prstGeom prst="rect">
            <a:avLst/>
          </a:prstGeom>
          <a:ln w="12700">
            <a:miter lim="400000"/>
          </a:ln>
        </p:spPr>
      </p:pic>
      <p:sp>
        <p:nvSpPr>
          <p:cNvPr id="11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_Two Content">
    <p:spTree>
      <p:nvGrpSpPr>
        <p:cNvPr id="1" name=""/>
        <p:cNvGrpSpPr/>
        <p:nvPr/>
      </p:nvGrpSpPr>
      <p:grpSpPr>
        <a:xfrm>
          <a:off x="0" y="0"/>
          <a:ext cx="0" cy="0"/>
          <a:chOff x="0" y="0"/>
          <a:chExt cx="0" cy="0"/>
        </a:xfrm>
      </p:grpSpPr>
      <p:sp>
        <p:nvSpPr>
          <p:cNvPr id="117" name="Google Shape;59;p19"/>
          <p:cNvSpPr/>
          <p:nvPr/>
        </p:nvSpPr>
        <p:spPr>
          <a:xfrm>
            <a:off x="0" y="0"/>
            <a:ext cx="12192000" cy="6858000"/>
          </a:xfrm>
          <a:prstGeom prst="rect">
            <a:avLst/>
          </a:prstGeom>
          <a:solidFill>
            <a:srgbClr val="000000"/>
          </a:solidFill>
          <a:ln w="12700">
            <a:solidFill>
              <a:srgbClr val="000000"/>
            </a:solidFill>
            <a:miter/>
          </a:ln>
        </p:spPr>
        <p:txBody>
          <a:bodyPr lIns="0" tIns="0" rIns="0" bIns="0" anchor="ctr"/>
          <a:lstStyle/>
          <a:p>
            <a:pPr algn="ctr">
              <a:defRPr sz="1800">
                <a:solidFill>
                  <a:srgbClr val="FFFFFF"/>
                </a:solidFill>
                <a:latin typeface="Calibri"/>
                <a:ea typeface="Calibri"/>
                <a:cs typeface="Calibri"/>
                <a:sym typeface="Calibri"/>
              </a:defRPr>
            </a:pPr>
          </a:p>
        </p:txBody>
      </p:sp>
      <p:sp>
        <p:nvSpPr>
          <p:cNvPr id="118" name="Title Text"/>
          <p:cNvSpPr txBox="1"/>
          <p:nvPr>
            <p:ph type="title"/>
          </p:nvPr>
        </p:nvSpPr>
        <p:spPr>
          <a:xfrm>
            <a:off x="838200" y="365125"/>
            <a:ext cx="4944534" cy="1325563"/>
          </a:xfrm>
          <a:prstGeom prst="rect">
            <a:avLst/>
          </a:prstGeom>
        </p:spPr>
        <p:txBody>
          <a:bodyPr/>
          <a:lstStyle>
            <a:lvl1pPr>
              <a:defRPr>
                <a:solidFill>
                  <a:srgbClr val="FFFFFF"/>
                </a:solidFill>
              </a:defRPr>
            </a:lvl1pPr>
          </a:lstStyle>
          <a:p>
            <a:pPr/>
            <a:r>
              <a:t>Title Text</a:t>
            </a:r>
          </a:p>
        </p:txBody>
      </p:sp>
      <p:sp>
        <p:nvSpPr>
          <p:cNvPr id="119" name="Body Level One…"/>
          <p:cNvSpPr txBox="1"/>
          <p:nvPr>
            <p:ph type="body" sz="half" idx="1"/>
          </p:nvPr>
        </p:nvSpPr>
        <p:spPr>
          <a:xfrm>
            <a:off x="838200" y="1825625"/>
            <a:ext cx="4944534" cy="4351338"/>
          </a:xfrm>
          <a:prstGeom prst="rect">
            <a:avLst/>
          </a:prstGeom>
        </p:spPr>
        <p:txBody>
          <a:bodyPr/>
          <a:lstStyle>
            <a:lvl1pPr>
              <a:buClr>
                <a:srgbClr val="FFFFFF"/>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vl5pPr>
              <a:buClr>
                <a:srgbClr val="FFFFFF"/>
              </a:buClr>
              <a:defRPr>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120" name="Google Shape;62;p19"/>
          <p:cNvSpPr/>
          <p:nvPr/>
        </p:nvSpPr>
        <p:spPr>
          <a:xfrm>
            <a:off x="838199" y="1690688"/>
            <a:ext cx="4944535" cy="1"/>
          </a:xfrm>
          <a:prstGeom prst="line">
            <a:avLst/>
          </a:prstGeom>
          <a:ln w="25400">
            <a:solidFill>
              <a:srgbClr val="E1192B"/>
            </a:solidFill>
            <a:miter/>
          </a:ln>
        </p:spPr>
        <p:txBody>
          <a:bodyPr lIns="0" tIns="0" rIns="0" bIns="0"/>
          <a:lstStyle/>
          <a:p>
            <a:pPr/>
          </a:p>
        </p:txBody>
      </p:sp>
      <p:sp>
        <p:nvSpPr>
          <p:cNvPr id="121" name="Google Shape;63;p19"/>
          <p:cNvSpPr txBox="1"/>
          <p:nvPr>
            <p:ph type="body" sz="half" idx="21"/>
          </p:nvPr>
        </p:nvSpPr>
        <p:spPr>
          <a:xfrm>
            <a:off x="6535994" y="1825625"/>
            <a:ext cx="4944534" cy="4351338"/>
          </a:xfrm>
          <a:prstGeom prst="rect">
            <a:avLst/>
          </a:prstGeom>
        </p:spPr>
        <p:txBody>
          <a:bodyPr/>
          <a:lstStyle/>
          <a:p>
            <a:pPr>
              <a:buClr>
                <a:srgbClr val="FFFFFF"/>
              </a:buClr>
              <a:defRPr>
                <a:solidFill>
                  <a:srgbClr val="FFFFFF"/>
                </a:solidFill>
              </a:defRPr>
            </a:pPr>
          </a:p>
        </p:txBody>
      </p:sp>
      <p:sp>
        <p:nvSpPr>
          <p:cNvPr id="122" name="Google Shape;64;p19"/>
          <p:cNvSpPr/>
          <p:nvPr/>
        </p:nvSpPr>
        <p:spPr>
          <a:xfrm flipH="1">
            <a:off x="6150760" y="1825624"/>
            <a:ext cx="1" cy="4571774"/>
          </a:xfrm>
          <a:prstGeom prst="line">
            <a:avLst/>
          </a:prstGeom>
          <a:ln w="25400">
            <a:solidFill>
              <a:srgbClr val="E1192B"/>
            </a:solidFill>
            <a:miter/>
          </a:ln>
        </p:spPr>
        <p:txBody>
          <a:bodyPr lIns="0" tIns="0" rIns="0" bIns="0"/>
          <a:lstStyle/>
          <a:p>
            <a:pPr/>
          </a:p>
        </p:txBody>
      </p:sp>
      <p:pic>
        <p:nvPicPr>
          <p:cNvPr id="123" name="Google Shape;65;p19" descr="Google Shape;65;p19"/>
          <p:cNvPicPr>
            <a:picLocks noChangeAspect="1"/>
          </p:cNvPicPr>
          <p:nvPr/>
        </p:nvPicPr>
        <p:blipFill>
          <a:blip r:embed="rId2">
            <a:extLst/>
          </a:blip>
          <a:stretch>
            <a:fillRect/>
          </a:stretch>
        </p:blipFill>
        <p:spPr>
          <a:xfrm>
            <a:off x="10604771" y="5559425"/>
            <a:ext cx="1079501" cy="830793"/>
          </a:xfrm>
          <a:prstGeom prst="rect">
            <a:avLst/>
          </a:prstGeom>
          <a:ln w="12700">
            <a:miter lim="400000"/>
          </a:ln>
        </p:spPr>
      </p:pic>
      <p:sp>
        <p:nvSpPr>
          <p:cNvPr id="12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2_Two Content">
    <p:spTree>
      <p:nvGrpSpPr>
        <p:cNvPr id="1" name=""/>
        <p:cNvGrpSpPr/>
        <p:nvPr/>
      </p:nvGrpSpPr>
      <p:grpSpPr>
        <a:xfrm>
          <a:off x="0" y="0"/>
          <a:ext cx="0" cy="0"/>
          <a:chOff x="0" y="0"/>
          <a:chExt cx="0" cy="0"/>
        </a:xfrm>
      </p:grpSpPr>
      <p:sp>
        <p:nvSpPr>
          <p:cNvPr id="131" name="Title Text"/>
          <p:cNvSpPr txBox="1"/>
          <p:nvPr>
            <p:ph type="title"/>
          </p:nvPr>
        </p:nvSpPr>
        <p:spPr>
          <a:xfrm>
            <a:off x="838200" y="365125"/>
            <a:ext cx="4944534" cy="1325563"/>
          </a:xfrm>
          <a:prstGeom prst="rect">
            <a:avLst/>
          </a:prstGeom>
        </p:spPr>
        <p:txBody>
          <a:bodyPr/>
          <a:lstStyle/>
          <a:p>
            <a:pPr/>
            <a:r>
              <a:t>Title Text</a:t>
            </a:r>
          </a:p>
        </p:txBody>
      </p:sp>
      <p:sp>
        <p:nvSpPr>
          <p:cNvPr id="132" name="Body Level One…"/>
          <p:cNvSpPr txBox="1"/>
          <p:nvPr>
            <p:ph type="body" sz="half" idx="1"/>
          </p:nvPr>
        </p:nvSpPr>
        <p:spPr>
          <a:xfrm>
            <a:off x="838200" y="1825625"/>
            <a:ext cx="4944534"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pic>
        <p:nvPicPr>
          <p:cNvPr id="133" name="Google Shape;69;p20" descr="Google Shape;69;p20"/>
          <p:cNvPicPr>
            <a:picLocks noChangeAspect="1"/>
          </p:cNvPicPr>
          <p:nvPr/>
        </p:nvPicPr>
        <p:blipFill>
          <a:blip r:embed="rId2">
            <a:extLst/>
          </a:blip>
          <a:stretch>
            <a:fillRect/>
          </a:stretch>
        </p:blipFill>
        <p:spPr>
          <a:xfrm>
            <a:off x="838200" y="6397395"/>
            <a:ext cx="2688771" cy="240174"/>
          </a:xfrm>
          <a:prstGeom prst="rect">
            <a:avLst/>
          </a:prstGeom>
          <a:ln w="12700">
            <a:miter lim="400000"/>
          </a:ln>
        </p:spPr>
      </p:pic>
      <p:sp>
        <p:nvSpPr>
          <p:cNvPr id="134" name="Google Shape;70;p20"/>
          <p:cNvSpPr/>
          <p:nvPr/>
        </p:nvSpPr>
        <p:spPr>
          <a:xfrm>
            <a:off x="838199" y="1690688"/>
            <a:ext cx="4944535" cy="1"/>
          </a:xfrm>
          <a:prstGeom prst="line">
            <a:avLst/>
          </a:prstGeom>
          <a:ln w="25400">
            <a:solidFill>
              <a:srgbClr val="E1192B"/>
            </a:solidFill>
            <a:miter/>
          </a:ln>
        </p:spPr>
        <p:txBody>
          <a:bodyPr lIns="0" tIns="0" rIns="0" bIns="0"/>
          <a:lstStyle/>
          <a:p>
            <a:pPr/>
          </a:p>
        </p:txBody>
      </p:sp>
      <p:sp>
        <p:nvSpPr>
          <p:cNvPr id="135" name="Google Shape;71;p20"/>
          <p:cNvSpPr/>
          <p:nvPr/>
        </p:nvSpPr>
        <p:spPr>
          <a:xfrm flipH="1">
            <a:off x="6150760" y="1825624"/>
            <a:ext cx="1" cy="4571774"/>
          </a:xfrm>
          <a:prstGeom prst="line">
            <a:avLst/>
          </a:prstGeom>
          <a:ln w="25400">
            <a:solidFill>
              <a:srgbClr val="E1192B"/>
            </a:solidFill>
            <a:miter/>
          </a:ln>
        </p:spPr>
        <p:txBody>
          <a:bodyPr lIns="0" tIns="0" rIns="0" bIns="0"/>
          <a:lstStyle/>
          <a:p>
            <a:pPr/>
          </a:p>
        </p:txBody>
      </p:sp>
      <p:sp>
        <p:nvSpPr>
          <p:cNvPr id="136" name="Google Shape;72;p20"/>
          <p:cNvSpPr txBox="1"/>
          <p:nvPr>
            <p:ph type="body" sz="half" idx="21"/>
          </p:nvPr>
        </p:nvSpPr>
        <p:spPr>
          <a:xfrm>
            <a:off x="6553199" y="1825625"/>
            <a:ext cx="4944535" cy="4351338"/>
          </a:xfrm>
          <a:prstGeom prst="rect">
            <a:avLst/>
          </a:prstGeom>
        </p:spPr>
        <p:txBody>
          <a:bodyPr/>
          <a:lstStyle/>
          <a:p>
            <a:pPr/>
          </a:p>
        </p:txBody>
      </p:sp>
      <p:pic>
        <p:nvPicPr>
          <p:cNvPr id="137" name="Google Shape;73;p20" descr="Google Shape;73;p20"/>
          <p:cNvPicPr>
            <a:picLocks noChangeAspect="1"/>
          </p:cNvPicPr>
          <p:nvPr/>
        </p:nvPicPr>
        <p:blipFill>
          <a:blip r:embed="rId3">
            <a:extLst/>
          </a:blip>
          <a:stretch>
            <a:fillRect/>
          </a:stretch>
        </p:blipFill>
        <p:spPr>
          <a:xfrm>
            <a:off x="10604771" y="5559425"/>
            <a:ext cx="1079501" cy="830793"/>
          </a:xfrm>
          <a:prstGeom prst="rect">
            <a:avLst/>
          </a:prstGeom>
          <a:ln w="12700">
            <a:miter lim="400000"/>
          </a:ln>
        </p:spPr>
      </p:pic>
      <p:sp>
        <p:nvSpPr>
          <p:cNvPr id="13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_Title Only">
    <p:spTree>
      <p:nvGrpSpPr>
        <p:cNvPr id="1" name=""/>
        <p:cNvGrpSpPr/>
        <p:nvPr/>
      </p:nvGrpSpPr>
      <p:grpSpPr>
        <a:xfrm>
          <a:off x="0" y="0"/>
          <a:ext cx="0" cy="0"/>
          <a:chOff x="0" y="0"/>
          <a:chExt cx="0" cy="0"/>
        </a:xfrm>
      </p:grpSpPr>
      <p:pic>
        <p:nvPicPr>
          <p:cNvPr id="145" name="Google Shape;75;p21" descr="Google Shape;75;p21"/>
          <p:cNvPicPr>
            <a:picLocks noChangeAspect="1"/>
          </p:cNvPicPr>
          <p:nvPr/>
        </p:nvPicPr>
        <p:blipFill>
          <a:blip r:embed="rId2">
            <a:extLst/>
          </a:blip>
          <a:stretch>
            <a:fillRect/>
          </a:stretch>
        </p:blipFill>
        <p:spPr>
          <a:xfrm>
            <a:off x="838200" y="337165"/>
            <a:ext cx="2858729" cy="901862"/>
          </a:xfrm>
          <a:prstGeom prst="rect">
            <a:avLst/>
          </a:prstGeom>
          <a:ln w="12700">
            <a:miter lim="400000"/>
          </a:ln>
        </p:spPr>
      </p:pic>
      <p:sp>
        <p:nvSpPr>
          <p:cNvPr id="146" name="Body Level One…"/>
          <p:cNvSpPr txBox="1"/>
          <p:nvPr>
            <p:ph type="body" idx="1"/>
          </p:nvPr>
        </p:nvSpPr>
        <p:spPr>
          <a:xfrm>
            <a:off x="838200" y="1692000"/>
            <a:ext cx="10515600" cy="4351339"/>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47" name="Google Shape;77;p21"/>
          <p:cNvSpPr/>
          <p:nvPr/>
        </p:nvSpPr>
        <p:spPr>
          <a:xfrm>
            <a:off x="1897379" y="1332089"/>
            <a:ext cx="8750865" cy="1"/>
          </a:xfrm>
          <a:prstGeom prst="line">
            <a:avLst/>
          </a:prstGeom>
          <a:ln w="25400">
            <a:solidFill>
              <a:srgbClr val="E1192B"/>
            </a:solidFill>
            <a:miter/>
          </a:ln>
        </p:spPr>
        <p:txBody>
          <a:bodyPr lIns="0" tIns="0" rIns="0" bIns="0"/>
          <a:lstStyle/>
          <a:p>
            <a:pPr/>
          </a:p>
        </p:txBody>
      </p:sp>
      <p:pic>
        <p:nvPicPr>
          <p:cNvPr id="148" name="Google Shape;78;p21" descr="Google Shape;78;p21"/>
          <p:cNvPicPr>
            <a:picLocks noChangeAspect="1"/>
          </p:cNvPicPr>
          <p:nvPr/>
        </p:nvPicPr>
        <p:blipFill>
          <a:blip r:embed="rId3">
            <a:extLst/>
          </a:blip>
          <a:stretch>
            <a:fillRect/>
          </a:stretch>
        </p:blipFill>
        <p:spPr>
          <a:xfrm>
            <a:off x="10604771" y="5559425"/>
            <a:ext cx="1079501" cy="830793"/>
          </a:xfrm>
          <a:prstGeom prst="rect">
            <a:avLst/>
          </a:prstGeom>
          <a:ln w="12700">
            <a:miter lim="400000"/>
          </a:ln>
        </p:spPr>
      </p:pic>
      <p:sp>
        <p:nvSpPr>
          <p:cNvPr id="1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FFFFFF">
            <a:alpha val="44313"/>
          </a:srgbClr>
        </a:solidFill>
      </p:bgPr>
    </p:bg>
    <p:spTree>
      <p:nvGrpSpPr>
        <p:cNvPr id="1" name=""/>
        <p:cNvGrpSpPr/>
        <p:nvPr/>
      </p:nvGrpSpPr>
      <p:grpSpPr>
        <a:xfrm>
          <a:off x="0" y="0"/>
          <a:ext cx="0" cy="0"/>
          <a:chOff x="0" y="0"/>
          <a:chExt cx="0" cy="0"/>
        </a:xfrm>
      </p:grpSpPr>
      <p:sp>
        <p:nvSpPr>
          <p:cNvPr id="156" name="Google Shape;80;p22"/>
          <p:cNvSpPr txBox="1"/>
          <p:nvPr/>
        </p:nvSpPr>
        <p:spPr>
          <a:xfrm>
            <a:off x="883924" y="598309"/>
            <a:ext cx="10424152" cy="73378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lvl1pPr>
              <a:lnSpc>
                <a:spcPct val="90000"/>
              </a:lnSpc>
              <a:defRPr sz="4400"/>
            </a:lvl1pPr>
          </a:lstStyle>
          <a:p>
            <a:pPr/>
            <a:r>
              <a:t>Click to edit Master title style</a:t>
            </a:r>
          </a:p>
        </p:txBody>
      </p:sp>
      <p:sp>
        <p:nvSpPr>
          <p:cNvPr id="157" name="Google Shape;81;p22"/>
          <p:cNvSpPr/>
          <p:nvPr/>
        </p:nvSpPr>
        <p:spPr>
          <a:xfrm>
            <a:off x="838199" y="1332089"/>
            <a:ext cx="9766572" cy="1"/>
          </a:xfrm>
          <a:prstGeom prst="line">
            <a:avLst/>
          </a:prstGeom>
          <a:ln w="25400">
            <a:solidFill>
              <a:srgbClr val="E1192B"/>
            </a:solidFill>
            <a:miter/>
          </a:ln>
        </p:spPr>
        <p:txBody>
          <a:bodyPr lIns="0" tIns="0" rIns="0" bIns="0"/>
          <a:lstStyle/>
          <a:p>
            <a:pPr/>
          </a:p>
        </p:txBody>
      </p:sp>
      <p:pic>
        <p:nvPicPr>
          <p:cNvPr id="158" name="Google Shape;82;p22" descr="Google Shape;82;p22"/>
          <p:cNvPicPr>
            <a:picLocks noChangeAspect="1"/>
          </p:cNvPicPr>
          <p:nvPr/>
        </p:nvPicPr>
        <p:blipFill>
          <a:blip r:embed="rId2">
            <a:extLst/>
          </a:blip>
          <a:stretch>
            <a:fillRect/>
          </a:stretch>
        </p:blipFill>
        <p:spPr>
          <a:xfrm>
            <a:off x="10604771" y="5559425"/>
            <a:ext cx="1079501" cy="830793"/>
          </a:xfrm>
          <a:prstGeom prst="rect">
            <a:avLst/>
          </a:prstGeom>
          <a:ln w="12700">
            <a:miter lim="400000"/>
          </a:ln>
        </p:spPr>
      </p:pic>
      <p:sp>
        <p:nvSpPr>
          <p:cNvPr id="159" name="Body Level One…"/>
          <p:cNvSpPr txBox="1"/>
          <p:nvPr>
            <p:ph type="body" idx="1"/>
          </p:nvPr>
        </p:nvSpPr>
        <p:spPr>
          <a:xfrm>
            <a:off x="838200" y="1692000"/>
            <a:ext cx="10515600" cy="4351339"/>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6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_Blank">
    <p:spTree>
      <p:nvGrpSpPr>
        <p:cNvPr id="1" name=""/>
        <p:cNvGrpSpPr/>
        <p:nvPr/>
      </p:nvGrpSpPr>
      <p:grpSpPr>
        <a:xfrm>
          <a:off x="0" y="0"/>
          <a:ext cx="0" cy="0"/>
          <a:chOff x="0" y="0"/>
          <a:chExt cx="0" cy="0"/>
        </a:xfrm>
      </p:grpSpPr>
      <p:sp>
        <p:nvSpPr>
          <p:cNvPr id="167" name="Google Shape;85;p23"/>
          <p:cNvSpPr/>
          <p:nvPr/>
        </p:nvSpPr>
        <p:spPr>
          <a:xfrm>
            <a:off x="0" y="0"/>
            <a:ext cx="12192000" cy="6858000"/>
          </a:xfrm>
          <a:prstGeom prst="rect">
            <a:avLst/>
          </a:prstGeom>
          <a:solidFill>
            <a:srgbClr val="000000"/>
          </a:solidFill>
          <a:ln w="12700">
            <a:solidFill>
              <a:srgbClr val="000000"/>
            </a:solidFill>
            <a:miter/>
          </a:ln>
        </p:spPr>
        <p:txBody>
          <a:bodyPr lIns="0" tIns="0" rIns="0" bIns="0" anchor="ctr"/>
          <a:lstStyle/>
          <a:p>
            <a:pPr algn="ctr">
              <a:defRPr sz="1800">
                <a:solidFill>
                  <a:srgbClr val="FFFFFF"/>
                </a:solidFill>
                <a:latin typeface="Calibri"/>
                <a:ea typeface="Calibri"/>
                <a:cs typeface="Calibri"/>
                <a:sym typeface="Calibri"/>
              </a:defRPr>
            </a:pPr>
          </a:p>
        </p:txBody>
      </p:sp>
      <p:sp>
        <p:nvSpPr>
          <p:cNvPr id="168" name="Title Text"/>
          <p:cNvSpPr txBox="1"/>
          <p:nvPr>
            <p:ph type="title"/>
          </p:nvPr>
        </p:nvSpPr>
        <p:spPr>
          <a:xfrm>
            <a:off x="838200" y="598309"/>
            <a:ext cx="10515600" cy="733780"/>
          </a:xfrm>
          <a:prstGeom prst="rect">
            <a:avLst/>
          </a:prstGeom>
        </p:spPr>
        <p:txBody>
          <a:bodyPr/>
          <a:lstStyle>
            <a:lvl1pPr>
              <a:defRPr>
                <a:solidFill>
                  <a:srgbClr val="FFFFFF"/>
                </a:solidFill>
              </a:defRPr>
            </a:lvl1pPr>
          </a:lstStyle>
          <a:p>
            <a:pPr/>
            <a:r>
              <a:t>Title Text</a:t>
            </a:r>
          </a:p>
        </p:txBody>
      </p:sp>
      <p:sp>
        <p:nvSpPr>
          <p:cNvPr id="169" name="Google Shape;87;p23"/>
          <p:cNvSpPr/>
          <p:nvPr/>
        </p:nvSpPr>
        <p:spPr>
          <a:xfrm>
            <a:off x="838200" y="1332089"/>
            <a:ext cx="9810045" cy="1"/>
          </a:xfrm>
          <a:prstGeom prst="line">
            <a:avLst/>
          </a:prstGeom>
          <a:ln w="25400">
            <a:solidFill>
              <a:srgbClr val="E1192B"/>
            </a:solidFill>
            <a:miter/>
          </a:ln>
        </p:spPr>
        <p:txBody>
          <a:bodyPr lIns="0" tIns="0" rIns="0" bIns="0"/>
          <a:lstStyle/>
          <a:p>
            <a:pPr/>
          </a:p>
        </p:txBody>
      </p:sp>
      <p:sp>
        <p:nvSpPr>
          <p:cNvPr id="170" name="Body Level One…"/>
          <p:cNvSpPr txBox="1"/>
          <p:nvPr>
            <p:ph type="body" idx="1"/>
          </p:nvPr>
        </p:nvSpPr>
        <p:spPr>
          <a:xfrm>
            <a:off x="838200" y="1692000"/>
            <a:ext cx="10515600" cy="4351339"/>
          </a:xfrm>
          <a:prstGeom prst="rect">
            <a:avLst/>
          </a:prstGeom>
        </p:spPr>
        <p:txBody>
          <a:bodyPr/>
          <a:lstStyle>
            <a:lvl1pPr>
              <a:buClr>
                <a:srgbClr val="FFFFFF"/>
              </a:buClr>
              <a:defRPr>
                <a:solidFill>
                  <a:srgbClr val="FFFFFF"/>
                </a:solidFill>
              </a:defRPr>
            </a:lvl1pPr>
            <a:lvl2pPr>
              <a:buClr>
                <a:srgbClr val="FFFFFF"/>
              </a:buClr>
              <a:defRPr>
                <a:solidFill>
                  <a:srgbClr val="FFFFFF"/>
                </a:solidFill>
              </a:defRPr>
            </a:lvl2pPr>
            <a:lvl3pPr>
              <a:buClr>
                <a:srgbClr val="FFFFFF"/>
              </a:buClr>
              <a:defRPr>
                <a:solidFill>
                  <a:srgbClr val="FFFFFF"/>
                </a:solidFill>
              </a:defRPr>
            </a:lvl3pPr>
            <a:lvl4pPr>
              <a:buClr>
                <a:srgbClr val="FFFFFF"/>
              </a:buClr>
              <a:defRPr>
                <a:solidFill>
                  <a:srgbClr val="FFFFFF"/>
                </a:solidFill>
              </a:defRPr>
            </a:lvl4pPr>
            <a:lvl5pPr>
              <a:buClr>
                <a:srgbClr val="FFFFFF"/>
              </a:buClr>
              <a:defRPr>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pic>
        <p:nvPicPr>
          <p:cNvPr id="171" name="Google Shape;89;p23" descr="Google Shape;89;p23"/>
          <p:cNvPicPr>
            <a:picLocks noChangeAspect="1"/>
          </p:cNvPicPr>
          <p:nvPr/>
        </p:nvPicPr>
        <p:blipFill>
          <a:blip r:embed="rId2">
            <a:extLst/>
          </a:blip>
          <a:stretch>
            <a:fillRect/>
          </a:stretch>
        </p:blipFill>
        <p:spPr>
          <a:xfrm>
            <a:off x="10604771" y="5559425"/>
            <a:ext cx="1079501" cy="830793"/>
          </a:xfrm>
          <a:prstGeom prst="rect">
            <a:avLst/>
          </a:prstGeom>
          <a:ln w="12700">
            <a:miter lim="400000"/>
          </a:ln>
        </p:spPr>
      </p:pic>
      <p:sp>
        <p:nvSpPr>
          <p:cNvPr id="17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179" name="Google Shape;91;p24"/>
          <p:cNvSpPr/>
          <p:nvPr/>
        </p:nvSpPr>
        <p:spPr>
          <a:xfrm>
            <a:off x="4974771" y="0"/>
            <a:ext cx="7217230" cy="6858000"/>
          </a:xfrm>
          <a:prstGeom prst="rect">
            <a:avLst/>
          </a:prstGeom>
          <a:solidFill>
            <a:srgbClr val="000000"/>
          </a:solidFill>
          <a:ln w="12700">
            <a:solidFill>
              <a:srgbClr val="000000"/>
            </a:solidFill>
            <a:miter/>
          </a:ln>
        </p:spPr>
        <p:txBody>
          <a:bodyPr lIns="0" tIns="0" rIns="0" bIns="0" anchor="ctr"/>
          <a:lstStyle/>
          <a:p>
            <a:pPr algn="ctr">
              <a:defRPr sz="1800">
                <a:solidFill>
                  <a:srgbClr val="FFFFFF"/>
                </a:solidFill>
                <a:latin typeface="Calibri"/>
                <a:ea typeface="Calibri"/>
                <a:cs typeface="Calibri"/>
                <a:sym typeface="Calibri"/>
              </a:defRPr>
            </a:pPr>
          </a:p>
        </p:txBody>
      </p:sp>
      <p:sp>
        <p:nvSpPr>
          <p:cNvPr id="180" name="Body Level One…"/>
          <p:cNvSpPr txBox="1"/>
          <p:nvPr>
            <p:ph type="body" sz="half" idx="1"/>
          </p:nvPr>
        </p:nvSpPr>
        <p:spPr>
          <a:xfrm>
            <a:off x="5183187" y="987425"/>
            <a:ext cx="6172201" cy="4873625"/>
          </a:xfrm>
          <a:prstGeom prst="rect">
            <a:avLst/>
          </a:prstGeom>
        </p:spPr>
        <p:txBody>
          <a:bodyPr/>
          <a:lstStyle>
            <a:lvl1pPr indent="-431800">
              <a:buClr>
                <a:srgbClr val="FFFFFF"/>
              </a:buClr>
              <a:buSzPts val="3200"/>
              <a:defRPr sz="3200">
                <a:solidFill>
                  <a:srgbClr val="FFFFFF"/>
                </a:solidFill>
              </a:defRPr>
            </a:lvl1pPr>
            <a:lvl2pPr marL="972457" indent="-464457">
              <a:buClr>
                <a:srgbClr val="FFFFFF"/>
              </a:buClr>
              <a:buSzPts val="3200"/>
              <a:defRPr sz="3200">
                <a:solidFill>
                  <a:srgbClr val="FFFFFF"/>
                </a:solidFill>
              </a:defRPr>
            </a:lvl2pPr>
            <a:lvl3pPr marL="1498600" indent="-508000">
              <a:buClr>
                <a:srgbClr val="FFFFFF"/>
              </a:buClr>
              <a:buSzPts val="3200"/>
              <a:defRPr sz="3200">
                <a:solidFill>
                  <a:srgbClr val="FFFFFF"/>
                </a:solidFill>
              </a:defRPr>
            </a:lvl3pPr>
            <a:lvl4pPr marL="2042160" indent="-568960">
              <a:buClr>
                <a:srgbClr val="FFFFFF"/>
              </a:buClr>
              <a:buSzPts val="3200"/>
              <a:defRPr sz="3200">
                <a:solidFill>
                  <a:srgbClr val="FFFFFF"/>
                </a:solidFill>
              </a:defRPr>
            </a:lvl4pPr>
            <a:lvl5pPr marL="2499360" indent="-568960">
              <a:buClr>
                <a:srgbClr val="FFFFFF"/>
              </a:buClr>
              <a:buSzPts val="3200"/>
              <a:defRPr sz="32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181" name="Google Shape;93;p24"/>
          <p:cNvSpPr txBox="1"/>
          <p:nvPr>
            <p:ph type="body" sz="quarter" idx="21"/>
          </p:nvPr>
        </p:nvSpPr>
        <p:spPr>
          <a:xfrm>
            <a:off x="839787" y="2057400"/>
            <a:ext cx="3932239" cy="3811588"/>
          </a:xfrm>
          <a:prstGeom prst="rect">
            <a:avLst/>
          </a:prstGeom>
        </p:spPr>
        <p:txBody>
          <a:bodyPr/>
          <a:lstStyle/>
          <a:p>
            <a:pPr marL="228600" indent="0">
              <a:buClrTx/>
              <a:buSzTx/>
              <a:buFontTx/>
              <a:buNone/>
              <a:defRPr sz="1600"/>
            </a:pPr>
          </a:p>
        </p:txBody>
      </p:sp>
      <p:sp>
        <p:nvSpPr>
          <p:cNvPr id="182" name="Title Text"/>
          <p:cNvSpPr txBox="1"/>
          <p:nvPr>
            <p:ph type="title"/>
          </p:nvPr>
        </p:nvSpPr>
        <p:spPr>
          <a:xfrm>
            <a:off x="839787" y="457200"/>
            <a:ext cx="3932239" cy="1379769"/>
          </a:xfrm>
          <a:prstGeom prst="rect">
            <a:avLst/>
          </a:prstGeom>
        </p:spPr>
        <p:txBody>
          <a:bodyPr anchor="b"/>
          <a:lstStyle>
            <a:lvl1pPr>
              <a:defRPr sz="3200"/>
            </a:lvl1pPr>
          </a:lstStyle>
          <a:p>
            <a:pPr/>
            <a:r>
              <a:t>Title Text</a:t>
            </a:r>
          </a:p>
        </p:txBody>
      </p:sp>
      <p:sp>
        <p:nvSpPr>
          <p:cNvPr id="183" name="Google Shape;95;p24"/>
          <p:cNvSpPr/>
          <p:nvPr/>
        </p:nvSpPr>
        <p:spPr>
          <a:xfrm>
            <a:off x="838200" y="1841630"/>
            <a:ext cx="3933826" cy="1"/>
          </a:xfrm>
          <a:prstGeom prst="line">
            <a:avLst/>
          </a:prstGeom>
          <a:ln w="25400">
            <a:solidFill>
              <a:srgbClr val="E1192B"/>
            </a:solidFill>
            <a:miter/>
          </a:ln>
        </p:spPr>
        <p:txBody>
          <a:bodyPr lIns="0" tIns="0" rIns="0" bIns="0"/>
          <a:lstStyle/>
          <a:p>
            <a:pPr/>
          </a:p>
        </p:txBody>
      </p:sp>
      <p:pic>
        <p:nvPicPr>
          <p:cNvPr id="184" name="Google Shape;96;p24" descr="Google Shape;96;p24"/>
          <p:cNvPicPr>
            <a:picLocks noChangeAspect="1"/>
          </p:cNvPicPr>
          <p:nvPr/>
        </p:nvPicPr>
        <p:blipFill>
          <a:blip r:embed="rId2">
            <a:extLst/>
          </a:blip>
          <a:stretch>
            <a:fillRect/>
          </a:stretch>
        </p:blipFill>
        <p:spPr>
          <a:xfrm>
            <a:off x="10604771" y="5559425"/>
            <a:ext cx="1079501" cy="830793"/>
          </a:xfrm>
          <a:prstGeom prst="rect">
            <a:avLst/>
          </a:prstGeom>
          <a:ln w="12700">
            <a:miter lim="400000"/>
          </a:ln>
        </p:spPr>
      </p:pic>
      <p:sp>
        <p:nvSpPr>
          <p:cNvPr id="1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BJECT_WITH_CAPTION_TEXT">
    <p:spTree>
      <p:nvGrpSpPr>
        <p:cNvPr id="1" name=""/>
        <p:cNvGrpSpPr/>
        <p:nvPr/>
      </p:nvGrpSpPr>
      <p:grpSpPr>
        <a:xfrm>
          <a:off x="0" y="0"/>
          <a:ext cx="0" cy="0"/>
          <a:chOff x="0" y="0"/>
          <a:chExt cx="0" cy="0"/>
        </a:xfrm>
      </p:grpSpPr>
      <p:sp>
        <p:nvSpPr>
          <p:cNvPr id="192" name="Google Shape;98;p25"/>
          <p:cNvSpPr/>
          <p:nvPr/>
        </p:nvSpPr>
        <p:spPr>
          <a:xfrm>
            <a:off x="0" y="0"/>
            <a:ext cx="4963888" cy="6858000"/>
          </a:xfrm>
          <a:prstGeom prst="rect">
            <a:avLst/>
          </a:prstGeom>
          <a:solidFill>
            <a:srgbClr val="000000"/>
          </a:solidFill>
          <a:ln w="12700">
            <a:solidFill>
              <a:srgbClr val="000000"/>
            </a:solidFill>
            <a:miter/>
          </a:ln>
        </p:spPr>
        <p:txBody>
          <a:bodyPr lIns="0" tIns="0" rIns="0" bIns="0" anchor="ctr"/>
          <a:lstStyle/>
          <a:p>
            <a:pPr algn="ctr">
              <a:defRPr sz="1800">
                <a:solidFill>
                  <a:srgbClr val="FFFFFF"/>
                </a:solidFill>
                <a:latin typeface="Calibri"/>
                <a:ea typeface="Calibri"/>
                <a:cs typeface="Calibri"/>
                <a:sym typeface="Calibri"/>
              </a:defRPr>
            </a:pPr>
          </a:p>
        </p:txBody>
      </p:sp>
      <p:sp>
        <p:nvSpPr>
          <p:cNvPr id="193" name="Title Text"/>
          <p:cNvSpPr txBox="1"/>
          <p:nvPr>
            <p:ph type="title"/>
          </p:nvPr>
        </p:nvSpPr>
        <p:spPr>
          <a:xfrm>
            <a:off x="839787" y="457200"/>
            <a:ext cx="3932239" cy="1379769"/>
          </a:xfrm>
          <a:prstGeom prst="rect">
            <a:avLst/>
          </a:prstGeom>
        </p:spPr>
        <p:txBody>
          <a:bodyPr anchor="b"/>
          <a:lstStyle>
            <a:lvl1pPr>
              <a:defRPr sz="3200">
                <a:solidFill>
                  <a:srgbClr val="FFFFFF"/>
                </a:solidFill>
              </a:defRPr>
            </a:lvl1pPr>
          </a:lstStyle>
          <a:p>
            <a:pPr/>
            <a:r>
              <a:t>Title Text</a:t>
            </a:r>
          </a:p>
        </p:txBody>
      </p:sp>
      <p:sp>
        <p:nvSpPr>
          <p:cNvPr id="194" name="Body Level One…"/>
          <p:cNvSpPr txBox="1"/>
          <p:nvPr>
            <p:ph type="body" sz="half" idx="1"/>
          </p:nvPr>
        </p:nvSpPr>
        <p:spPr>
          <a:xfrm>
            <a:off x="5183187" y="987425"/>
            <a:ext cx="6172201" cy="4873625"/>
          </a:xfrm>
          <a:prstGeom prst="rect">
            <a:avLst/>
          </a:prstGeom>
        </p:spPr>
        <p:txBody>
          <a:bodyPr/>
          <a:lstStyle>
            <a:lvl1pPr indent="-431800">
              <a:buSzPts val="3200"/>
              <a:defRPr sz="3200"/>
            </a:lvl1pPr>
            <a:lvl2pPr marL="972457" indent="-464457">
              <a:buSzPts val="3200"/>
              <a:defRPr sz="3200"/>
            </a:lvl2pPr>
            <a:lvl3pPr marL="1498600" indent="-508000">
              <a:buSzPts val="3200"/>
              <a:defRPr sz="3200"/>
            </a:lvl3pPr>
            <a:lvl4pPr marL="2042160" indent="-568960">
              <a:buSzPts val="3200"/>
              <a:defRPr sz="3200"/>
            </a:lvl4pPr>
            <a:lvl5pPr marL="2499360" indent="-568960">
              <a:buSzPts val="3200"/>
              <a:defRPr sz="3200"/>
            </a:lvl5pPr>
          </a:lstStyle>
          <a:p>
            <a:pPr/>
            <a:r>
              <a:t>Body Level One</a:t>
            </a:r>
          </a:p>
          <a:p>
            <a:pPr lvl="1"/>
            <a:r>
              <a:t>Body Level Two</a:t>
            </a:r>
          </a:p>
          <a:p>
            <a:pPr lvl="2"/>
            <a:r>
              <a:t>Body Level Three</a:t>
            </a:r>
          </a:p>
          <a:p>
            <a:pPr lvl="3"/>
            <a:r>
              <a:t>Body Level Four</a:t>
            </a:r>
          </a:p>
          <a:p>
            <a:pPr lvl="4"/>
            <a:r>
              <a:t>Body Level Five</a:t>
            </a:r>
          </a:p>
        </p:txBody>
      </p:sp>
      <p:sp>
        <p:nvSpPr>
          <p:cNvPr id="195" name="Google Shape;101;p25"/>
          <p:cNvSpPr txBox="1"/>
          <p:nvPr>
            <p:ph type="body" sz="quarter" idx="21"/>
          </p:nvPr>
        </p:nvSpPr>
        <p:spPr>
          <a:xfrm>
            <a:off x="839787" y="2057400"/>
            <a:ext cx="3932239" cy="3811588"/>
          </a:xfrm>
          <a:prstGeom prst="rect">
            <a:avLst/>
          </a:prstGeom>
        </p:spPr>
        <p:txBody>
          <a:bodyPr/>
          <a:lstStyle/>
          <a:p>
            <a:pPr marL="228600" indent="0">
              <a:buClrTx/>
              <a:buSzTx/>
              <a:buFontTx/>
              <a:buNone/>
              <a:defRPr sz="1600">
                <a:solidFill>
                  <a:srgbClr val="FFFFFF"/>
                </a:solidFill>
              </a:defRPr>
            </a:pPr>
          </a:p>
        </p:txBody>
      </p:sp>
      <p:sp>
        <p:nvSpPr>
          <p:cNvPr id="196" name="Google Shape;102;p25"/>
          <p:cNvSpPr/>
          <p:nvPr/>
        </p:nvSpPr>
        <p:spPr>
          <a:xfrm>
            <a:off x="838200" y="1841630"/>
            <a:ext cx="3933826" cy="1"/>
          </a:xfrm>
          <a:prstGeom prst="line">
            <a:avLst/>
          </a:prstGeom>
          <a:ln w="25400">
            <a:solidFill>
              <a:srgbClr val="E1192B"/>
            </a:solidFill>
            <a:miter/>
          </a:ln>
        </p:spPr>
        <p:txBody>
          <a:bodyPr lIns="0" tIns="0" rIns="0" bIns="0"/>
          <a:lstStyle/>
          <a:p>
            <a:pPr/>
          </a:p>
        </p:txBody>
      </p:sp>
      <p:pic>
        <p:nvPicPr>
          <p:cNvPr id="197" name="Google Shape;103;p25" descr="Google Shape;103;p25"/>
          <p:cNvPicPr>
            <a:picLocks noChangeAspect="1"/>
          </p:cNvPicPr>
          <p:nvPr/>
        </p:nvPicPr>
        <p:blipFill>
          <a:blip r:embed="rId2">
            <a:extLst/>
          </a:blip>
          <a:stretch>
            <a:fillRect/>
          </a:stretch>
        </p:blipFill>
        <p:spPr>
          <a:xfrm>
            <a:off x="10604771" y="5559425"/>
            <a:ext cx="1079501" cy="830793"/>
          </a:xfrm>
          <a:prstGeom prst="rect">
            <a:avLst/>
          </a:prstGeom>
          <a:ln w="12700">
            <a:miter lim="400000"/>
          </a:ln>
        </p:spPr>
      </p:pic>
      <p:sp>
        <p:nvSpPr>
          <p:cNvPr id="19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205" name="Google Shape;105;p26"/>
          <p:cNvSpPr/>
          <p:nvPr/>
        </p:nvSpPr>
        <p:spPr>
          <a:xfrm>
            <a:off x="4974771" y="0"/>
            <a:ext cx="7217230" cy="6858000"/>
          </a:xfrm>
          <a:prstGeom prst="rect">
            <a:avLst/>
          </a:prstGeom>
          <a:solidFill>
            <a:srgbClr val="000000"/>
          </a:solidFill>
          <a:ln w="12700">
            <a:solidFill>
              <a:srgbClr val="000000"/>
            </a:solidFill>
            <a:miter/>
          </a:ln>
        </p:spPr>
        <p:txBody>
          <a:bodyPr lIns="0" tIns="0" rIns="0" bIns="0" anchor="ctr"/>
          <a:lstStyle/>
          <a:p>
            <a:pPr algn="ctr">
              <a:defRPr sz="1800">
                <a:solidFill>
                  <a:srgbClr val="FFFFFF"/>
                </a:solidFill>
                <a:latin typeface="Calibri"/>
                <a:ea typeface="Calibri"/>
                <a:cs typeface="Calibri"/>
                <a:sym typeface="Calibri"/>
              </a:defRPr>
            </a:pPr>
          </a:p>
        </p:txBody>
      </p:sp>
      <p:sp>
        <p:nvSpPr>
          <p:cNvPr id="206" name="Google Shape;106;p26"/>
          <p:cNvSpPr/>
          <p:nvPr>
            <p:ph type="pic" sz="half" idx="21"/>
          </p:nvPr>
        </p:nvSpPr>
        <p:spPr>
          <a:xfrm>
            <a:off x="5183187" y="987425"/>
            <a:ext cx="6172201" cy="4873625"/>
          </a:xfrm>
          <a:prstGeom prst="rect">
            <a:avLst/>
          </a:prstGeom>
        </p:spPr>
        <p:txBody>
          <a:bodyPr lIns="91439" tIns="45719" rIns="91439" bIns="45719">
            <a:noAutofit/>
          </a:bodyPr>
          <a:lstStyle/>
          <a:p>
            <a:pPr/>
          </a:p>
        </p:txBody>
      </p:sp>
      <p:sp>
        <p:nvSpPr>
          <p:cNvPr id="207" name="Body Level One…"/>
          <p:cNvSpPr txBox="1"/>
          <p:nvPr>
            <p:ph type="body" sz="quarter" idx="1"/>
          </p:nvPr>
        </p:nvSpPr>
        <p:spPr>
          <a:xfrm>
            <a:off x="839787" y="2057400"/>
            <a:ext cx="3932239" cy="3811588"/>
          </a:xfrm>
          <a:prstGeom prst="rect">
            <a:avLst/>
          </a:prstGeom>
        </p:spPr>
        <p:txBody>
          <a:bodyPr/>
          <a:lstStyle>
            <a:lvl1pPr marL="228600" indent="0">
              <a:buClrTx/>
              <a:buSzTx/>
              <a:buFontTx/>
              <a:buNone/>
              <a:defRPr sz="1600"/>
            </a:lvl1pPr>
            <a:lvl2pPr marL="228600" indent="457200">
              <a:buClrTx/>
              <a:buSzTx/>
              <a:buFontTx/>
              <a:buNone/>
              <a:defRPr sz="1600"/>
            </a:lvl2pPr>
            <a:lvl3pPr marL="228600" indent="914400">
              <a:buClrTx/>
              <a:buSzTx/>
              <a:buFontTx/>
              <a:buNone/>
              <a:defRPr sz="1600"/>
            </a:lvl3pPr>
            <a:lvl4pPr marL="228600" indent="1371600">
              <a:buClrTx/>
              <a:buSzTx/>
              <a:buFontTx/>
              <a:buNone/>
              <a:defRPr sz="1600"/>
            </a:lvl4pPr>
            <a:lvl5pPr marL="228600" indent="1828800">
              <a:buClrTx/>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208" name="Title Text"/>
          <p:cNvSpPr txBox="1"/>
          <p:nvPr>
            <p:ph type="title"/>
          </p:nvPr>
        </p:nvSpPr>
        <p:spPr>
          <a:xfrm>
            <a:off x="839787" y="457200"/>
            <a:ext cx="3932239" cy="1379769"/>
          </a:xfrm>
          <a:prstGeom prst="rect">
            <a:avLst/>
          </a:prstGeom>
        </p:spPr>
        <p:txBody>
          <a:bodyPr anchor="b"/>
          <a:lstStyle>
            <a:lvl1pPr>
              <a:defRPr sz="3200"/>
            </a:lvl1pPr>
          </a:lstStyle>
          <a:p>
            <a:pPr/>
            <a:r>
              <a:t>Title Text</a:t>
            </a:r>
          </a:p>
        </p:txBody>
      </p:sp>
      <p:sp>
        <p:nvSpPr>
          <p:cNvPr id="209" name="Google Shape;109;p26"/>
          <p:cNvSpPr/>
          <p:nvPr/>
        </p:nvSpPr>
        <p:spPr>
          <a:xfrm>
            <a:off x="838200" y="1841630"/>
            <a:ext cx="3933826" cy="1"/>
          </a:xfrm>
          <a:prstGeom prst="line">
            <a:avLst/>
          </a:prstGeom>
          <a:ln w="25400">
            <a:solidFill>
              <a:srgbClr val="E1192B"/>
            </a:solidFill>
            <a:miter/>
          </a:ln>
        </p:spPr>
        <p:txBody>
          <a:bodyPr lIns="0" tIns="0" rIns="0" bIns="0"/>
          <a:lstStyle/>
          <a:p>
            <a:pPr/>
          </a:p>
        </p:txBody>
      </p:sp>
      <p:pic>
        <p:nvPicPr>
          <p:cNvPr id="210" name="Google Shape;110;p26" descr="Google Shape;110;p26"/>
          <p:cNvPicPr>
            <a:picLocks noChangeAspect="1"/>
          </p:cNvPicPr>
          <p:nvPr/>
        </p:nvPicPr>
        <p:blipFill>
          <a:blip r:embed="rId2">
            <a:extLst/>
          </a:blip>
          <a:stretch>
            <a:fillRect/>
          </a:stretch>
        </p:blipFill>
        <p:spPr>
          <a:xfrm>
            <a:off x="10604771" y="5559425"/>
            <a:ext cx="1079501" cy="830793"/>
          </a:xfrm>
          <a:prstGeom prst="rect">
            <a:avLst/>
          </a:prstGeom>
          <a:ln w="12700">
            <a:miter lim="400000"/>
          </a:ln>
        </p:spPr>
      </p:pic>
      <p:sp>
        <p:nvSpPr>
          <p:cNvPr id="2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Picture with Caption">
    <p:spTree>
      <p:nvGrpSpPr>
        <p:cNvPr id="1" name=""/>
        <p:cNvGrpSpPr/>
        <p:nvPr/>
      </p:nvGrpSpPr>
      <p:grpSpPr>
        <a:xfrm>
          <a:off x="0" y="0"/>
          <a:ext cx="0" cy="0"/>
          <a:chOff x="0" y="0"/>
          <a:chExt cx="0" cy="0"/>
        </a:xfrm>
      </p:grpSpPr>
      <p:sp>
        <p:nvSpPr>
          <p:cNvPr id="218" name="Google Shape;112;p27"/>
          <p:cNvSpPr/>
          <p:nvPr/>
        </p:nvSpPr>
        <p:spPr>
          <a:xfrm>
            <a:off x="0" y="0"/>
            <a:ext cx="4963888" cy="6858000"/>
          </a:xfrm>
          <a:prstGeom prst="rect">
            <a:avLst/>
          </a:prstGeom>
          <a:solidFill>
            <a:srgbClr val="000000"/>
          </a:solidFill>
          <a:ln w="12700">
            <a:solidFill>
              <a:srgbClr val="000000"/>
            </a:solidFill>
            <a:miter/>
          </a:ln>
        </p:spPr>
        <p:txBody>
          <a:bodyPr lIns="0" tIns="0" rIns="0" bIns="0" anchor="ctr"/>
          <a:lstStyle/>
          <a:p>
            <a:pPr algn="ctr">
              <a:defRPr sz="1800">
                <a:solidFill>
                  <a:srgbClr val="FFFFFF"/>
                </a:solidFill>
                <a:latin typeface="Calibri"/>
                <a:ea typeface="Calibri"/>
                <a:cs typeface="Calibri"/>
                <a:sym typeface="Calibri"/>
              </a:defRPr>
            </a:pPr>
          </a:p>
        </p:txBody>
      </p:sp>
      <p:sp>
        <p:nvSpPr>
          <p:cNvPr id="219" name="Google Shape;113;p27"/>
          <p:cNvSpPr/>
          <p:nvPr>
            <p:ph type="pic" sz="half" idx="21"/>
          </p:nvPr>
        </p:nvSpPr>
        <p:spPr>
          <a:xfrm>
            <a:off x="5183187" y="987425"/>
            <a:ext cx="6172201" cy="4873625"/>
          </a:xfrm>
          <a:prstGeom prst="rect">
            <a:avLst/>
          </a:prstGeom>
        </p:spPr>
        <p:txBody>
          <a:bodyPr lIns="91439" tIns="45719" rIns="91439" bIns="45719">
            <a:noAutofit/>
          </a:bodyPr>
          <a:lstStyle/>
          <a:p>
            <a:pPr/>
          </a:p>
        </p:txBody>
      </p:sp>
      <p:sp>
        <p:nvSpPr>
          <p:cNvPr id="220" name="Body Level One…"/>
          <p:cNvSpPr txBox="1"/>
          <p:nvPr>
            <p:ph type="body" sz="quarter" idx="1"/>
          </p:nvPr>
        </p:nvSpPr>
        <p:spPr>
          <a:xfrm>
            <a:off x="839787" y="2057400"/>
            <a:ext cx="3932239" cy="3811588"/>
          </a:xfrm>
          <a:prstGeom prst="rect">
            <a:avLst/>
          </a:prstGeom>
        </p:spPr>
        <p:txBody>
          <a:bodyPr/>
          <a:lstStyle>
            <a:lvl1pPr marL="228600" indent="0">
              <a:buClrTx/>
              <a:buSzTx/>
              <a:buFontTx/>
              <a:buNone/>
              <a:defRPr sz="1600">
                <a:solidFill>
                  <a:srgbClr val="FFFFFF"/>
                </a:solidFill>
              </a:defRPr>
            </a:lvl1pPr>
            <a:lvl2pPr marL="228600" indent="457200">
              <a:buClrTx/>
              <a:buSzTx/>
              <a:buFontTx/>
              <a:buNone/>
              <a:defRPr sz="1600">
                <a:solidFill>
                  <a:srgbClr val="FFFFFF"/>
                </a:solidFill>
              </a:defRPr>
            </a:lvl2pPr>
            <a:lvl3pPr marL="228600" indent="914400">
              <a:buClrTx/>
              <a:buSzTx/>
              <a:buFontTx/>
              <a:buNone/>
              <a:defRPr sz="1600">
                <a:solidFill>
                  <a:srgbClr val="FFFFFF"/>
                </a:solidFill>
              </a:defRPr>
            </a:lvl3pPr>
            <a:lvl4pPr marL="228600" indent="1371600">
              <a:buClrTx/>
              <a:buSzTx/>
              <a:buFontTx/>
              <a:buNone/>
              <a:defRPr sz="1600">
                <a:solidFill>
                  <a:srgbClr val="FFFFFF"/>
                </a:solidFill>
              </a:defRPr>
            </a:lvl4pPr>
            <a:lvl5pPr marL="228600" indent="1828800">
              <a:buClrTx/>
              <a:buSzTx/>
              <a:buFontTx/>
              <a:buNone/>
              <a:defRPr sz="1600">
                <a:solidFill>
                  <a:srgbClr val="FFFFFF"/>
                </a:solidFill>
              </a:defRPr>
            </a:lvl5pPr>
          </a:lstStyle>
          <a:p>
            <a:pPr/>
            <a:r>
              <a:t>Body Level One</a:t>
            </a:r>
          </a:p>
          <a:p>
            <a:pPr lvl="1"/>
            <a:r>
              <a:t>Body Level Two</a:t>
            </a:r>
          </a:p>
          <a:p>
            <a:pPr lvl="2"/>
            <a:r>
              <a:t>Body Level Three</a:t>
            </a:r>
          </a:p>
          <a:p>
            <a:pPr lvl="3"/>
            <a:r>
              <a:t>Body Level Four</a:t>
            </a:r>
          </a:p>
          <a:p>
            <a:pPr lvl="4"/>
            <a:r>
              <a:t>Body Level Five</a:t>
            </a:r>
          </a:p>
        </p:txBody>
      </p:sp>
      <p:sp>
        <p:nvSpPr>
          <p:cNvPr id="221" name="Title Text"/>
          <p:cNvSpPr txBox="1"/>
          <p:nvPr>
            <p:ph type="title"/>
          </p:nvPr>
        </p:nvSpPr>
        <p:spPr>
          <a:xfrm>
            <a:off x="839787" y="457200"/>
            <a:ext cx="3932239" cy="1379769"/>
          </a:xfrm>
          <a:prstGeom prst="rect">
            <a:avLst/>
          </a:prstGeom>
        </p:spPr>
        <p:txBody>
          <a:bodyPr anchor="b"/>
          <a:lstStyle>
            <a:lvl1pPr>
              <a:defRPr sz="3200">
                <a:solidFill>
                  <a:srgbClr val="FFFFFF"/>
                </a:solidFill>
              </a:defRPr>
            </a:lvl1pPr>
          </a:lstStyle>
          <a:p>
            <a:pPr/>
            <a:r>
              <a:t>Title Text</a:t>
            </a:r>
          </a:p>
        </p:txBody>
      </p:sp>
      <p:sp>
        <p:nvSpPr>
          <p:cNvPr id="222" name="Google Shape;116;p27"/>
          <p:cNvSpPr/>
          <p:nvPr/>
        </p:nvSpPr>
        <p:spPr>
          <a:xfrm>
            <a:off x="838200" y="1841630"/>
            <a:ext cx="3933826" cy="1"/>
          </a:xfrm>
          <a:prstGeom prst="line">
            <a:avLst/>
          </a:prstGeom>
          <a:ln w="25400">
            <a:solidFill>
              <a:srgbClr val="E1192B"/>
            </a:solidFill>
            <a:miter/>
          </a:ln>
        </p:spPr>
        <p:txBody>
          <a:bodyPr lIns="0" tIns="0" rIns="0" bIns="0"/>
          <a:lstStyle/>
          <a:p>
            <a:pPr/>
          </a:p>
        </p:txBody>
      </p:sp>
      <p:pic>
        <p:nvPicPr>
          <p:cNvPr id="223" name="Google Shape;117;p27" descr="Google Shape;117;p27"/>
          <p:cNvPicPr>
            <a:picLocks noChangeAspect="1"/>
          </p:cNvPicPr>
          <p:nvPr/>
        </p:nvPicPr>
        <p:blipFill>
          <a:blip r:embed="rId2">
            <a:extLst/>
          </a:blip>
          <a:stretch>
            <a:fillRect/>
          </a:stretch>
        </p:blipFill>
        <p:spPr>
          <a:xfrm>
            <a:off x="10604771" y="5559425"/>
            <a:ext cx="1079501" cy="830793"/>
          </a:xfrm>
          <a:prstGeom prst="rect">
            <a:avLst/>
          </a:prstGeom>
          <a:ln w="12700">
            <a:miter lim="400000"/>
          </a:ln>
        </p:spPr>
      </p:pic>
      <p:sp>
        <p:nvSpPr>
          <p:cNvPr id="22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EndSlide">
    <p:spTree>
      <p:nvGrpSpPr>
        <p:cNvPr id="1" name=""/>
        <p:cNvGrpSpPr/>
        <p:nvPr/>
      </p:nvGrpSpPr>
      <p:grpSpPr>
        <a:xfrm>
          <a:off x="0" y="0"/>
          <a:ext cx="0" cy="0"/>
          <a:chOff x="0" y="0"/>
          <a:chExt cx="0" cy="0"/>
        </a:xfrm>
      </p:grpSpPr>
      <p:sp>
        <p:nvSpPr>
          <p:cNvPr id="231" name="Title Text"/>
          <p:cNvSpPr txBox="1"/>
          <p:nvPr>
            <p:ph type="title"/>
          </p:nvPr>
        </p:nvSpPr>
        <p:spPr>
          <a:xfrm>
            <a:off x="3343088" y="1206500"/>
            <a:ext cx="5839013" cy="1524000"/>
          </a:xfrm>
          <a:prstGeom prst="rect">
            <a:avLst/>
          </a:prstGeom>
        </p:spPr>
        <p:txBody>
          <a:bodyPr/>
          <a:lstStyle>
            <a:lvl1pPr algn="ctr">
              <a:defRPr b="1" sz="6000"/>
            </a:lvl1pPr>
          </a:lstStyle>
          <a:p>
            <a:pPr/>
            <a:r>
              <a:t>Title Text</a:t>
            </a:r>
          </a:p>
        </p:txBody>
      </p:sp>
      <p:pic>
        <p:nvPicPr>
          <p:cNvPr id="232" name="Google Shape;120;p28" descr="Google Shape;120;p28"/>
          <p:cNvPicPr>
            <a:picLocks noChangeAspect="1"/>
          </p:cNvPicPr>
          <p:nvPr/>
        </p:nvPicPr>
        <p:blipFill>
          <a:blip r:embed="rId2">
            <a:extLst/>
          </a:blip>
          <a:stretch>
            <a:fillRect/>
          </a:stretch>
        </p:blipFill>
        <p:spPr>
          <a:xfrm>
            <a:off x="3343088" y="3747891"/>
            <a:ext cx="5839013" cy="1842072"/>
          </a:xfrm>
          <a:prstGeom prst="rect">
            <a:avLst/>
          </a:prstGeom>
          <a:ln w="12700">
            <a:miter lim="400000"/>
          </a:ln>
        </p:spPr>
      </p:pic>
      <p:sp>
        <p:nvSpPr>
          <p:cNvPr id="233" name="Google Shape;121;p28"/>
          <p:cNvSpPr/>
          <p:nvPr/>
        </p:nvSpPr>
        <p:spPr>
          <a:xfrm>
            <a:off x="2514599" y="2997200"/>
            <a:ext cx="7370443" cy="0"/>
          </a:xfrm>
          <a:prstGeom prst="line">
            <a:avLst/>
          </a:prstGeom>
          <a:ln w="25400">
            <a:solidFill>
              <a:srgbClr val="E1192B"/>
            </a:solidFill>
            <a:miter/>
          </a:ln>
        </p:spPr>
        <p:txBody>
          <a:bodyPr lIns="0" tIns="0" rIns="0" bIns="0"/>
          <a:lstStyle/>
          <a:p>
            <a:pPr/>
          </a:p>
        </p:txBody>
      </p:sp>
      <p:sp>
        <p:nvSpPr>
          <p:cNvPr id="2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2_EndSlide">
    <p:bg>
      <p:bgPr>
        <a:solidFill>
          <a:srgbClr val="000000"/>
        </a:solidFill>
      </p:bgPr>
    </p:bg>
    <p:spTree>
      <p:nvGrpSpPr>
        <p:cNvPr id="1" name=""/>
        <p:cNvGrpSpPr/>
        <p:nvPr/>
      </p:nvGrpSpPr>
      <p:grpSpPr>
        <a:xfrm>
          <a:off x="0" y="0"/>
          <a:ext cx="0" cy="0"/>
          <a:chOff x="0" y="0"/>
          <a:chExt cx="0" cy="0"/>
        </a:xfrm>
      </p:grpSpPr>
      <p:sp>
        <p:nvSpPr>
          <p:cNvPr id="241" name="Title Text"/>
          <p:cNvSpPr txBox="1"/>
          <p:nvPr>
            <p:ph type="title"/>
          </p:nvPr>
        </p:nvSpPr>
        <p:spPr>
          <a:xfrm>
            <a:off x="3343088" y="1206500"/>
            <a:ext cx="5839013" cy="1524000"/>
          </a:xfrm>
          <a:prstGeom prst="rect">
            <a:avLst/>
          </a:prstGeom>
        </p:spPr>
        <p:txBody>
          <a:bodyPr/>
          <a:lstStyle>
            <a:lvl1pPr algn="ctr">
              <a:defRPr b="1" sz="6000"/>
            </a:lvl1pPr>
          </a:lstStyle>
          <a:p>
            <a:pPr/>
            <a:r>
              <a:t>Title Text</a:t>
            </a:r>
          </a:p>
        </p:txBody>
      </p:sp>
      <p:sp>
        <p:nvSpPr>
          <p:cNvPr id="242" name="Google Shape;124;p29"/>
          <p:cNvSpPr/>
          <p:nvPr/>
        </p:nvSpPr>
        <p:spPr>
          <a:xfrm>
            <a:off x="2514599" y="2997200"/>
            <a:ext cx="7370443" cy="0"/>
          </a:xfrm>
          <a:prstGeom prst="line">
            <a:avLst/>
          </a:prstGeom>
          <a:ln w="25400">
            <a:solidFill>
              <a:srgbClr val="E1192B"/>
            </a:solidFill>
            <a:miter/>
          </a:ln>
        </p:spPr>
        <p:txBody>
          <a:bodyPr lIns="0" tIns="0" rIns="0" bIns="0"/>
          <a:lstStyle/>
          <a:p>
            <a:pPr/>
          </a:p>
        </p:txBody>
      </p:sp>
      <p:pic>
        <p:nvPicPr>
          <p:cNvPr id="243" name="Google Shape;125;p29" descr="Google Shape;125;p29"/>
          <p:cNvPicPr>
            <a:picLocks noChangeAspect="1"/>
          </p:cNvPicPr>
          <p:nvPr/>
        </p:nvPicPr>
        <p:blipFill>
          <a:blip r:embed="rId2">
            <a:extLst/>
          </a:blip>
          <a:stretch>
            <a:fillRect/>
          </a:stretch>
        </p:blipFill>
        <p:spPr>
          <a:xfrm>
            <a:off x="3343088" y="3747891"/>
            <a:ext cx="5839013" cy="1842072"/>
          </a:xfrm>
          <a:prstGeom prst="rect">
            <a:avLst/>
          </a:prstGeom>
          <a:ln w="12700">
            <a:miter lim="400000"/>
          </a:ln>
        </p:spPr>
      </p:pic>
      <p:sp>
        <p:nvSpPr>
          <p:cNvPr id="24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_EndSlide">
    <p:spTree>
      <p:nvGrpSpPr>
        <p:cNvPr id="1" name=""/>
        <p:cNvGrpSpPr/>
        <p:nvPr/>
      </p:nvGrpSpPr>
      <p:grpSpPr>
        <a:xfrm>
          <a:off x="0" y="0"/>
          <a:ext cx="0" cy="0"/>
          <a:chOff x="0" y="0"/>
          <a:chExt cx="0" cy="0"/>
        </a:xfrm>
      </p:grpSpPr>
      <p:sp>
        <p:nvSpPr>
          <p:cNvPr id="251" name="Title Text"/>
          <p:cNvSpPr txBox="1"/>
          <p:nvPr>
            <p:ph type="title"/>
          </p:nvPr>
        </p:nvSpPr>
        <p:spPr>
          <a:xfrm>
            <a:off x="3343088" y="1206500"/>
            <a:ext cx="5839013" cy="1524000"/>
          </a:xfrm>
          <a:prstGeom prst="rect">
            <a:avLst/>
          </a:prstGeom>
        </p:spPr>
        <p:txBody>
          <a:bodyPr/>
          <a:lstStyle>
            <a:lvl1pPr algn="ctr">
              <a:defRPr b="1" sz="6000"/>
            </a:lvl1pPr>
          </a:lstStyle>
          <a:p>
            <a:pPr/>
            <a:r>
              <a:t>Title Text</a:t>
            </a:r>
          </a:p>
        </p:txBody>
      </p:sp>
      <p:sp>
        <p:nvSpPr>
          <p:cNvPr id="252" name="Google Shape;128;p30"/>
          <p:cNvSpPr/>
          <p:nvPr/>
        </p:nvSpPr>
        <p:spPr>
          <a:xfrm>
            <a:off x="2514599" y="2997200"/>
            <a:ext cx="7370443" cy="0"/>
          </a:xfrm>
          <a:prstGeom prst="line">
            <a:avLst/>
          </a:prstGeom>
          <a:ln w="25400">
            <a:solidFill>
              <a:srgbClr val="E1192B"/>
            </a:solidFill>
            <a:miter/>
          </a:ln>
        </p:spPr>
        <p:txBody>
          <a:bodyPr lIns="0" tIns="0" rIns="0" bIns="0"/>
          <a:lstStyle/>
          <a:p>
            <a:pPr/>
          </a:p>
        </p:txBody>
      </p:sp>
      <p:pic>
        <p:nvPicPr>
          <p:cNvPr id="253" name="Google Shape;129;p30" descr="Google Shape;129;p30"/>
          <p:cNvPicPr>
            <a:picLocks noChangeAspect="1"/>
          </p:cNvPicPr>
          <p:nvPr/>
        </p:nvPicPr>
        <p:blipFill>
          <a:blip r:embed="rId2">
            <a:extLst/>
          </a:blip>
          <a:stretch>
            <a:fillRect/>
          </a:stretch>
        </p:blipFill>
        <p:spPr>
          <a:xfrm>
            <a:off x="4509994" y="3528576"/>
            <a:ext cx="3505202" cy="2336802"/>
          </a:xfrm>
          <a:prstGeom prst="rect">
            <a:avLst/>
          </a:prstGeom>
          <a:ln w="12700">
            <a:miter lim="400000"/>
          </a:ln>
        </p:spPr>
      </p:pic>
      <p:sp>
        <p:nvSpPr>
          <p:cNvPr id="25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4_EndSlide">
    <p:bg>
      <p:bgPr>
        <a:solidFill>
          <a:srgbClr val="000000"/>
        </a:solidFill>
      </p:bgPr>
    </p:bg>
    <p:spTree>
      <p:nvGrpSpPr>
        <p:cNvPr id="1" name=""/>
        <p:cNvGrpSpPr/>
        <p:nvPr/>
      </p:nvGrpSpPr>
      <p:grpSpPr>
        <a:xfrm>
          <a:off x="0" y="0"/>
          <a:ext cx="0" cy="0"/>
          <a:chOff x="0" y="0"/>
          <a:chExt cx="0" cy="0"/>
        </a:xfrm>
      </p:grpSpPr>
      <p:sp>
        <p:nvSpPr>
          <p:cNvPr id="261" name="Title Text"/>
          <p:cNvSpPr txBox="1"/>
          <p:nvPr>
            <p:ph type="title"/>
          </p:nvPr>
        </p:nvSpPr>
        <p:spPr>
          <a:xfrm>
            <a:off x="3343088" y="1206500"/>
            <a:ext cx="5839013" cy="1524000"/>
          </a:xfrm>
          <a:prstGeom prst="rect">
            <a:avLst/>
          </a:prstGeom>
        </p:spPr>
        <p:txBody>
          <a:bodyPr/>
          <a:lstStyle>
            <a:lvl1pPr algn="ctr">
              <a:defRPr b="1" sz="6000"/>
            </a:lvl1pPr>
          </a:lstStyle>
          <a:p>
            <a:pPr/>
            <a:r>
              <a:t>Title Text</a:t>
            </a:r>
          </a:p>
        </p:txBody>
      </p:sp>
      <p:sp>
        <p:nvSpPr>
          <p:cNvPr id="262" name="Google Shape;132;p31"/>
          <p:cNvSpPr/>
          <p:nvPr/>
        </p:nvSpPr>
        <p:spPr>
          <a:xfrm>
            <a:off x="2514599" y="2997200"/>
            <a:ext cx="7370443" cy="0"/>
          </a:xfrm>
          <a:prstGeom prst="line">
            <a:avLst/>
          </a:prstGeom>
          <a:ln w="25400">
            <a:solidFill>
              <a:srgbClr val="E1192B"/>
            </a:solidFill>
            <a:miter/>
          </a:ln>
        </p:spPr>
        <p:txBody>
          <a:bodyPr lIns="0" tIns="0" rIns="0" bIns="0"/>
          <a:lstStyle/>
          <a:p>
            <a:pPr/>
          </a:p>
        </p:txBody>
      </p:sp>
      <p:pic>
        <p:nvPicPr>
          <p:cNvPr id="263" name="Google Shape;133;p31" descr="Google Shape;133;p31"/>
          <p:cNvPicPr>
            <a:picLocks noChangeAspect="1"/>
          </p:cNvPicPr>
          <p:nvPr/>
        </p:nvPicPr>
        <p:blipFill>
          <a:blip r:embed="rId2">
            <a:extLst/>
          </a:blip>
          <a:stretch>
            <a:fillRect/>
          </a:stretch>
        </p:blipFill>
        <p:spPr>
          <a:xfrm>
            <a:off x="4509994" y="3528576"/>
            <a:ext cx="3505203" cy="2336802"/>
          </a:xfrm>
          <a:prstGeom prst="rect">
            <a:avLst/>
          </a:prstGeom>
          <a:ln w="12700">
            <a:miter lim="400000"/>
          </a:ln>
        </p:spPr>
      </p:pic>
      <p:sp>
        <p:nvSpPr>
          <p:cNvPr id="2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609600" y="92074"/>
            <a:ext cx="10972800" cy="1508127"/>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p>
            <a:pPr/>
            <a:r>
              <a:t>Title Text</a:t>
            </a:r>
          </a:p>
        </p:txBody>
      </p:sp>
      <p:sp>
        <p:nvSpPr>
          <p:cNvPr id="3" name="Body Level One…"/>
          <p:cNvSpPr txBox="1"/>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Arial"/>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Arial"/>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Arial"/>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Arial"/>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Arial"/>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Arial"/>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Arial"/>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Arial"/>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mn-lt"/>
          <a:ea typeface="+mn-ea"/>
          <a:cs typeface="+mn-cs"/>
          <a:sym typeface="Arial"/>
        </a:defRPr>
      </a:lvl9pPr>
    </p:titleStyle>
    <p:bodyStyle>
      <a:lvl1pPr marL="457200" marR="0" indent="-406400" algn="l" defTabSz="914400" rtl="0" latinLnBrk="0">
        <a:lnSpc>
          <a:spcPct val="90000"/>
        </a:lnSpc>
        <a:spcBef>
          <a:spcPts val="1000"/>
        </a:spcBef>
        <a:spcAft>
          <a:spcPts val="0"/>
        </a:spcAft>
        <a:buClr>
          <a:srgbClr val="000000"/>
        </a:buClr>
        <a:buSzPts val="2800"/>
        <a:buFont typeface="Arial"/>
        <a:buChar char="•"/>
        <a:tabLst/>
        <a:defRPr b="0" baseline="0" cap="none" i="0" spc="0" strike="noStrike" sz="2800" u="none">
          <a:solidFill>
            <a:srgbClr val="000000"/>
          </a:solidFill>
          <a:uFillTx/>
          <a:latin typeface="+mn-lt"/>
          <a:ea typeface="+mn-ea"/>
          <a:cs typeface="+mn-cs"/>
          <a:sym typeface="Arial"/>
        </a:defRPr>
      </a:lvl1pPr>
      <a:lvl2pPr marL="977900" marR="0" indent="-444500" algn="l" defTabSz="914400" rtl="0" latinLnBrk="0">
        <a:lnSpc>
          <a:spcPct val="90000"/>
        </a:lnSpc>
        <a:spcBef>
          <a:spcPts val="1000"/>
        </a:spcBef>
        <a:spcAft>
          <a:spcPts val="0"/>
        </a:spcAft>
        <a:buClr>
          <a:srgbClr val="000000"/>
        </a:buClr>
        <a:buSzPts val="2800"/>
        <a:buFont typeface="Arial"/>
        <a:buChar char="•"/>
        <a:tabLst/>
        <a:defRPr b="0" baseline="0" cap="none" i="0" spc="0" strike="noStrike" sz="2800" u="none">
          <a:solidFill>
            <a:srgbClr val="000000"/>
          </a:solidFill>
          <a:uFillTx/>
          <a:latin typeface="+mn-lt"/>
          <a:ea typeface="+mn-ea"/>
          <a:cs typeface="+mn-cs"/>
          <a:sym typeface="Arial"/>
        </a:defRPr>
      </a:lvl2pPr>
      <a:lvl3pPr marL="1513839" marR="0" indent="-497839" algn="l" defTabSz="914400" rtl="0" latinLnBrk="0">
        <a:lnSpc>
          <a:spcPct val="90000"/>
        </a:lnSpc>
        <a:spcBef>
          <a:spcPts val="1000"/>
        </a:spcBef>
        <a:spcAft>
          <a:spcPts val="0"/>
        </a:spcAft>
        <a:buClr>
          <a:srgbClr val="000000"/>
        </a:buClr>
        <a:buSzPts val="2800"/>
        <a:buFont typeface="Arial"/>
        <a:buChar char="•"/>
        <a:tabLst/>
        <a:defRPr b="0" baseline="0" cap="none" i="0" spc="0" strike="noStrike" sz="2800" u="none">
          <a:solidFill>
            <a:srgbClr val="000000"/>
          </a:solidFill>
          <a:uFillTx/>
          <a:latin typeface="+mn-lt"/>
          <a:ea typeface="+mn-ea"/>
          <a:cs typeface="+mn-cs"/>
          <a:sym typeface="Arial"/>
        </a:defRPr>
      </a:lvl3pPr>
      <a:lvl4pPr marL="2019300" marR="0" indent="-533400" algn="l" defTabSz="914400" rtl="0" latinLnBrk="0">
        <a:lnSpc>
          <a:spcPct val="90000"/>
        </a:lnSpc>
        <a:spcBef>
          <a:spcPts val="1000"/>
        </a:spcBef>
        <a:spcAft>
          <a:spcPts val="0"/>
        </a:spcAft>
        <a:buClr>
          <a:srgbClr val="000000"/>
        </a:buClr>
        <a:buSzPts val="2800"/>
        <a:buFont typeface="Arial"/>
        <a:buChar char="•"/>
        <a:tabLst/>
        <a:defRPr b="0" baseline="0" cap="none" i="0" spc="0" strike="noStrike" sz="2800" u="none">
          <a:solidFill>
            <a:srgbClr val="000000"/>
          </a:solidFill>
          <a:uFillTx/>
          <a:latin typeface="+mn-lt"/>
          <a:ea typeface="+mn-ea"/>
          <a:cs typeface="+mn-cs"/>
          <a:sym typeface="Arial"/>
        </a:defRPr>
      </a:lvl4pPr>
      <a:lvl5pPr marL="2476500" marR="0" indent="-533400" algn="l" defTabSz="914400" rtl="0" latinLnBrk="0">
        <a:lnSpc>
          <a:spcPct val="90000"/>
        </a:lnSpc>
        <a:spcBef>
          <a:spcPts val="1000"/>
        </a:spcBef>
        <a:spcAft>
          <a:spcPts val="0"/>
        </a:spcAft>
        <a:buClr>
          <a:srgbClr val="000000"/>
        </a:buClr>
        <a:buSzPts val="2800"/>
        <a:buFont typeface="Arial"/>
        <a:buChar char="•"/>
        <a:tabLst/>
        <a:defRPr b="0" baseline="0" cap="none" i="0" spc="0" strike="noStrike" sz="2800" u="none">
          <a:solidFill>
            <a:srgbClr val="000000"/>
          </a:solidFill>
          <a:uFillTx/>
          <a:latin typeface="+mn-lt"/>
          <a:ea typeface="+mn-ea"/>
          <a:cs typeface="+mn-cs"/>
          <a:sym typeface="Arial"/>
        </a:defRPr>
      </a:lvl5pPr>
      <a:lvl6pPr marL="2933700" marR="0" indent="-533400" algn="l" defTabSz="914400" rtl="0" latinLnBrk="0">
        <a:lnSpc>
          <a:spcPct val="90000"/>
        </a:lnSpc>
        <a:spcBef>
          <a:spcPts val="1000"/>
        </a:spcBef>
        <a:spcAft>
          <a:spcPts val="0"/>
        </a:spcAft>
        <a:buClr>
          <a:srgbClr val="000000"/>
        </a:buClr>
        <a:buSzPts val="2800"/>
        <a:buFont typeface="Arial"/>
        <a:buChar char="•"/>
        <a:tabLst/>
        <a:defRPr b="0" baseline="0" cap="none" i="0" spc="0" strike="noStrike" sz="2800" u="none">
          <a:solidFill>
            <a:srgbClr val="000000"/>
          </a:solidFill>
          <a:uFillTx/>
          <a:latin typeface="+mn-lt"/>
          <a:ea typeface="+mn-ea"/>
          <a:cs typeface="+mn-cs"/>
          <a:sym typeface="Arial"/>
        </a:defRPr>
      </a:lvl6pPr>
      <a:lvl7pPr marL="3390900" marR="0" indent="-533400" algn="l" defTabSz="914400" rtl="0" latinLnBrk="0">
        <a:lnSpc>
          <a:spcPct val="90000"/>
        </a:lnSpc>
        <a:spcBef>
          <a:spcPts val="1000"/>
        </a:spcBef>
        <a:spcAft>
          <a:spcPts val="0"/>
        </a:spcAft>
        <a:buClr>
          <a:srgbClr val="000000"/>
        </a:buClr>
        <a:buSzPts val="2800"/>
        <a:buFont typeface="Arial"/>
        <a:buChar char="•"/>
        <a:tabLst/>
        <a:defRPr b="0" baseline="0" cap="none" i="0" spc="0" strike="noStrike" sz="2800" u="none">
          <a:solidFill>
            <a:srgbClr val="000000"/>
          </a:solidFill>
          <a:uFillTx/>
          <a:latin typeface="+mn-lt"/>
          <a:ea typeface="+mn-ea"/>
          <a:cs typeface="+mn-cs"/>
          <a:sym typeface="Arial"/>
        </a:defRPr>
      </a:lvl7pPr>
      <a:lvl8pPr marL="3848100" marR="0" indent="-533400" algn="l" defTabSz="914400" rtl="0" latinLnBrk="0">
        <a:lnSpc>
          <a:spcPct val="90000"/>
        </a:lnSpc>
        <a:spcBef>
          <a:spcPts val="1000"/>
        </a:spcBef>
        <a:spcAft>
          <a:spcPts val="0"/>
        </a:spcAft>
        <a:buClr>
          <a:srgbClr val="000000"/>
        </a:buClr>
        <a:buSzPts val="2800"/>
        <a:buFont typeface="Arial"/>
        <a:buChar char="•"/>
        <a:tabLst/>
        <a:defRPr b="0" baseline="0" cap="none" i="0" spc="0" strike="noStrike" sz="2800" u="none">
          <a:solidFill>
            <a:srgbClr val="000000"/>
          </a:solidFill>
          <a:uFillTx/>
          <a:latin typeface="+mn-lt"/>
          <a:ea typeface="+mn-ea"/>
          <a:cs typeface="+mn-cs"/>
          <a:sym typeface="Arial"/>
        </a:defRPr>
      </a:lvl8pPr>
      <a:lvl9pPr marL="4305300" marR="0" indent="-533400" algn="l" defTabSz="914400" rtl="0" latinLnBrk="0">
        <a:lnSpc>
          <a:spcPct val="90000"/>
        </a:lnSpc>
        <a:spcBef>
          <a:spcPts val="1000"/>
        </a:spcBef>
        <a:spcAft>
          <a:spcPts val="0"/>
        </a:spcAft>
        <a:buClr>
          <a:srgbClr val="000000"/>
        </a:buClr>
        <a:buSzPts val="2800"/>
        <a:buFont typeface="Arial"/>
        <a:buChar char="•"/>
        <a:tabLst/>
        <a:defRPr b="0" baseline="0" cap="none" i="0" spc="0" strike="noStrike" sz="2800" u="none">
          <a:solidFill>
            <a:srgbClr val="000000"/>
          </a:solidFill>
          <a:uFillTx/>
          <a:latin typeface="+mn-lt"/>
          <a:ea typeface="+mn-ea"/>
          <a:cs typeface="+mn-cs"/>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2.png"/><Relationship Id="rId3" Type="http://schemas.openxmlformats.org/officeDocument/2006/relationships/image" Target="../media/image1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png"/><Relationship Id="rId3" Type="http://schemas.openxmlformats.org/officeDocument/2006/relationships/image" Target="../media/image15.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 Id="rId3" Type="http://schemas.openxmlformats.org/officeDocument/2006/relationships/image" Target="../media/image2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png"/><Relationship Id="rId3" Type="http://schemas.openxmlformats.org/officeDocument/2006/relationships/image" Target="../media/image24.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5.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6.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7.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Google Shape;138;p1"/>
          <p:cNvSpPr txBox="1"/>
          <p:nvPr/>
        </p:nvSpPr>
        <p:spPr>
          <a:xfrm>
            <a:off x="45724" y="-1"/>
            <a:ext cx="12100552" cy="932089"/>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p>
            <a:pPr algn="ctr">
              <a:defRPr cap="small" sz="3600"/>
            </a:pPr>
            <a:r>
              <a:t>CAGI</a:t>
            </a:r>
            <a:r>
              <a:rPr cap="none"/>
              <a:t>7</a:t>
            </a:r>
            <a:r>
              <a:rPr b="1" cap="none" sz="1600">
                <a:solidFill>
                  <a:srgbClr val="404041"/>
                </a:solidFill>
              </a:rPr>
              <a:t> </a:t>
            </a:r>
            <a:r>
              <a:t> slide pack guidelines</a:t>
            </a:r>
          </a:p>
        </p:txBody>
      </p:sp>
      <p:sp>
        <p:nvSpPr>
          <p:cNvPr id="274" name="Google Shape;139;p1"/>
          <p:cNvSpPr txBox="1"/>
          <p:nvPr/>
        </p:nvSpPr>
        <p:spPr>
          <a:xfrm>
            <a:off x="237110" y="1637414"/>
            <a:ext cx="11661883" cy="4885353"/>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marL="228600" indent="-228600">
              <a:buClr>
                <a:srgbClr val="000000"/>
              </a:buClr>
              <a:buSzPts val="1600"/>
              <a:buFont typeface="Arial"/>
              <a:buChar char="•"/>
              <a:defRPr sz="1600"/>
            </a:pPr>
            <a:r>
              <a:t>Authors: please include THIS slide at the beginning of your presentation to indicate that you agree with reuse of your slides in CAGI presentations, according to the terms below, and digitally sign by writing your name above.</a:t>
            </a:r>
          </a:p>
          <a:p>
            <a:pPr marL="228600" indent="-228600">
              <a:buClr>
                <a:srgbClr val="000000"/>
              </a:buClr>
              <a:buSzPts val="1600"/>
              <a:buFont typeface="Arial"/>
              <a:buChar char="•"/>
              <a:defRPr sz="1600"/>
            </a:pPr>
            <a:r>
              <a:t>To disseminate the CAGI results, I encourage all CAGI participants to remix these CAGI slides for inclusion in their oral and poster presentations.</a:t>
            </a:r>
          </a:p>
          <a:p>
            <a:pPr marL="228600" indent="-228600">
              <a:buClr>
                <a:srgbClr val="000000"/>
              </a:buClr>
              <a:buSzPts val="1600"/>
              <a:buFont typeface="Arial"/>
              <a:buChar char="•"/>
              <a:defRPr sz="1600"/>
            </a:pPr>
            <a:r>
              <a:t>CAGI participants may use or publish any content of these slides only in compliance with the CAGI Data Use Agreement.</a:t>
            </a:r>
          </a:p>
          <a:p>
            <a:pPr marL="228600" indent="-228600">
              <a:buClr>
                <a:srgbClr val="000000"/>
              </a:buClr>
              <a:buSzPts val="1600"/>
              <a:buFont typeface="Arial"/>
              <a:buChar char="•"/>
              <a:defRPr sz="1600"/>
            </a:pPr>
            <a:r>
              <a:t>CAGI participants may not cite or publish any content of these slides except with the written permission of the originating author or in the primary CAGI publications.</a:t>
            </a:r>
          </a:p>
          <a:p>
            <a:pPr marL="228600" indent="-228600">
              <a:buClr>
                <a:srgbClr val="000000"/>
              </a:buClr>
              <a:buSzPts val="1600"/>
              <a:buFont typeface="Arial"/>
              <a:buChar char="•"/>
              <a:defRPr sz="1600"/>
            </a:pPr>
            <a:r>
              <a:t>CAGI participants must acknowledge the original authors of these slides and CAGI7.  Include the acknowledgement banner across the bottom.</a:t>
            </a:r>
          </a:p>
          <a:p>
            <a:pPr marL="228600" indent="-228600">
              <a:buClr>
                <a:srgbClr val="000000"/>
              </a:buClr>
              <a:buSzPts val="1600"/>
              <a:buFont typeface="Arial"/>
              <a:buChar char="•"/>
              <a:defRPr sz="1600"/>
            </a:pPr>
            <a:r>
              <a:t>CAGI participants must include the CAGI credits slide in their presentations.</a:t>
            </a:r>
          </a:p>
          <a:p>
            <a:pPr marL="228600" indent="-228600">
              <a:buClr>
                <a:srgbClr val="000000"/>
              </a:buClr>
              <a:buSzPts val="1600"/>
              <a:buFont typeface="Arial"/>
              <a:buChar char="•"/>
              <a:defRPr sz="1600"/>
            </a:pPr>
            <a:r>
              <a:t>Slides with a red slash (no remix) may not be included in a presentation unless all attendees are registered CAGI participants who signed the data use agreement.</a:t>
            </a:r>
          </a:p>
          <a:p>
            <a:pPr marL="228600" indent="-228600">
              <a:buClr>
                <a:srgbClr val="000000"/>
              </a:buClr>
              <a:buSzPts val="1600"/>
              <a:buFont typeface="Arial"/>
              <a:buChar char="•"/>
              <a:defRPr sz="1600"/>
            </a:pPr>
            <a:r>
              <a:t>Slides with a red X over the entire slide may not be used in any circumstances.</a:t>
            </a:r>
          </a:p>
          <a:p>
            <a:pPr marL="228600" indent="-228600">
              <a:buClr>
                <a:srgbClr val="000000"/>
              </a:buClr>
              <a:buSzPts val="1600"/>
              <a:buFont typeface="Arial"/>
              <a:buChar char="•"/>
              <a:defRPr sz="1600"/>
            </a:pPr>
            <a:r>
              <a:t>Slides with a blue slash (embargoed) may not be used unless the embargo is explicitly lifted.</a:t>
            </a:r>
          </a:p>
          <a:p>
            <a:pPr marL="228600" indent="-228600">
              <a:buClr>
                <a:srgbClr val="000000"/>
              </a:buClr>
              <a:buSzPts val="1600"/>
              <a:buFont typeface="Arial"/>
              <a:buChar char="•"/>
              <a:defRPr sz="1600"/>
            </a:pPr>
            <a:r>
              <a:t>Slides without slash or X may be tweeted unless flagged with the “No tweet” icon.</a:t>
            </a:r>
          </a:p>
          <a:p>
            <a:pPr marL="228600" indent="-228600">
              <a:buClr>
                <a:srgbClr val="000000"/>
              </a:buClr>
              <a:buSzPts val="1600"/>
              <a:buFont typeface="Arial"/>
              <a:buChar char="•"/>
              <a:defRPr sz="1600"/>
            </a:pPr>
            <a:r>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marL="228600" indent="-228600">
              <a:buClr>
                <a:srgbClr val="000000"/>
              </a:buClr>
              <a:buSzPts val="1600"/>
              <a:buFont typeface="Arial"/>
              <a:buChar char="•"/>
              <a:defRPr sz="1600"/>
            </a:pPr>
            <a:r>
              <a:t>Note for slide authors: we expect all CAGI participants to abide by these restrictions and will make best effort to ensure they are followed. However, bear in mind that we have limited means of enforcing them, and therefore the restrictions cannot be guaranteed.</a:t>
            </a:r>
          </a:p>
        </p:txBody>
      </p:sp>
      <p:sp>
        <p:nvSpPr>
          <p:cNvPr id="275" name="Google Shape;140;p1"/>
          <p:cNvSpPr txBox="1"/>
          <p:nvPr/>
        </p:nvSpPr>
        <p:spPr>
          <a:xfrm>
            <a:off x="45724" y="818706"/>
            <a:ext cx="12100551" cy="79263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gn="ctr">
              <a:defRPr sz="2400"/>
            </a:pPr>
            <a:r>
              <a:t>I agree to my slides being used according to the following terms:</a:t>
            </a:r>
          </a:p>
          <a:p>
            <a:pPr algn="ctr">
              <a:defRPr sz="2400"/>
            </a:pPr>
            <a:r>
              <a:rPr>
                <a:solidFill>
                  <a:srgbClr val="FF0000"/>
                </a:solidFill>
              </a:rPr>
              <a:t>Arif A. Rather</a:t>
            </a:r>
          </a:p>
        </p:txBody>
      </p:sp>
      <p:grpSp>
        <p:nvGrpSpPr>
          <p:cNvPr id="279" name="Google Shape;141;p1"/>
          <p:cNvGrpSpPr/>
          <p:nvPr/>
        </p:nvGrpSpPr>
        <p:grpSpPr>
          <a:xfrm>
            <a:off x="11710127" y="5443866"/>
            <a:ext cx="290487" cy="279033"/>
            <a:chOff x="0" y="0"/>
            <a:chExt cx="290485" cy="279031"/>
          </a:xfrm>
        </p:grpSpPr>
        <p:sp>
          <p:nvSpPr>
            <p:cNvPr id="276" name="Google Shape;142;p1"/>
            <p:cNvSpPr/>
            <p:nvPr/>
          </p:nvSpPr>
          <p:spPr>
            <a:xfrm>
              <a:off x="0" y="0"/>
              <a:ext cx="290486" cy="279032"/>
            </a:xfrm>
            <a:prstGeom prst="ellipse">
              <a:avLst/>
            </a:prstGeom>
            <a:solidFill>
              <a:srgbClr val="FFFFFF"/>
            </a:solidFill>
            <a:ln w="28575" cap="flat">
              <a:solidFill>
                <a:srgbClr val="FF0200"/>
              </a:solidFill>
              <a:prstDash val="solid"/>
              <a:round/>
            </a:ln>
            <a:effectLst/>
          </p:spPr>
          <p:txBody>
            <a:bodyPr wrap="square" lIns="0" tIns="0" rIns="0" bIns="0" numCol="1" anchor="t">
              <a:noAutofit/>
            </a:bodyPr>
            <a:lstStyle/>
            <a:p>
              <a:pPr>
                <a:defRPr sz="1800"/>
              </a:pPr>
            </a:p>
          </p:txBody>
        </p:sp>
        <p:pic>
          <p:nvPicPr>
            <p:cNvPr id="277" name="Google Shape;143;p1" descr="Google Shape;143;p1"/>
            <p:cNvPicPr>
              <a:picLocks noChangeAspect="1"/>
            </p:cNvPicPr>
            <p:nvPr/>
          </p:nvPicPr>
          <p:blipFill>
            <a:blip r:embed="rId3">
              <a:extLst/>
            </a:blip>
            <a:stretch>
              <a:fillRect/>
            </a:stretch>
          </p:blipFill>
          <p:spPr>
            <a:xfrm>
              <a:off x="28523" y="51912"/>
              <a:ext cx="233440" cy="178813"/>
            </a:xfrm>
            <a:prstGeom prst="rect">
              <a:avLst/>
            </a:prstGeom>
            <a:ln w="12700" cap="flat">
              <a:noFill/>
              <a:miter lim="400000"/>
            </a:ln>
            <a:effectLst/>
          </p:spPr>
        </p:pic>
        <p:sp>
          <p:nvSpPr>
            <p:cNvPr id="278" name="Google Shape;144;p1"/>
            <p:cNvSpPr/>
            <p:nvPr/>
          </p:nvSpPr>
          <p:spPr>
            <a:xfrm flipV="1">
              <a:off x="47288" y="27398"/>
              <a:ext cx="200413" cy="224236"/>
            </a:xfrm>
            <a:prstGeom prst="line">
              <a:avLst/>
            </a:prstGeom>
            <a:noFill/>
            <a:ln w="28575" cap="flat">
              <a:solidFill>
                <a:srgbClr val="FF0200"/>
              </a:solidFill>
              <a:prstDash val="solid"/>
              <a:round/>
            </a:ln>
            <a:effectLst/>
          </p:spPr>
          <p:txBody>
            <a:bodyPr wrap="square" lIns="0" tIns="0" rIns="0" bIns="0" numCol="1" anchor="t">
              <a:noAutofit/>
            </a:bodyPr>
            <a:lstStyle/>
            <a:p>
              <a:pPr/>
            </a:p>
          </p:txBody>
        </p:sp>
      </p:gr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Google Shape;149;p2"/>
          <p:cNvSpPr txBox="1"/>
          <p:nvPr/>
        </p:nvSpPr>
        <p:spPr>
          <a:xfrm>
            <a:off x="599584" y="943846"/>
            <a:ext cx="10992832" cy="2163178"/>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algn="ctr">
              <a:lnSpc>
                <a:spcPct val="115000"/>
              </a:lnSpc>
              <a:defRPr b="1" sz="3200"/>
            </a:pPr>
            <a:r>
              <a:t>Extending MPRALegNet for Predicting Regulatory Variant Effects in the CAGI 7 Challenge</a:t>
            </a:r>
          </a:p>
          <a:p>
            <a:pPr>
              <a:lnSpc>
                <a:spcPct val="115000"/>
              </a:lnSpc>
              <a:defRPr b="1" sz="3200"/>
            </a:pPr>
          </a:p>
        </p:txBody>
      </p:sp>
      <p:sp>
        <p:nvSpPr>
          <p:cNvPr id="284" name="Google Shape;150;p2"/>
          <p:cNvSpPr txBox="1"/>
          <p:nvPr/>
        </p:nvSpPr>
        <p:spPr>
          <a:xfrm>
            <a:off x="4387200" y="3478199"/>
            <a:ext cx="3417600" cy="296556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ctr">
              <a:lnSpc>
                <a:spcPct val="115000"/>
              </a:lnSpc>
              <a:defRPr sz="1600"/>
            </a:pPr>
            <a:r>
              <a:t>Arif A. Rather</a:t>
            </a:r>
          </a:p>
          <a:p>
            <a:pPr algn="ctr">
              <a:lnSpc>
                <a:spcPct val="115000"/>
              </a:lnSpc>
              <a:defRPr sz="1600"/>
            </a:pPr>
          </a:p>
          <a:p>
            <a:pPr algn="ctr">
              <a:lnSpc>
                <a:spcPct val="115000"/>
              </a:lnSpc>
              <a:defRPr sz="1600"/>
            </a:pPr>
            <a:r>
              <a:t>CAGI7 conference </a:t>
            </a:r>
          </a:p>
          <a:p>
            <a:pPr algn="ctr">
              <a:lnSpc>
                <a:spcPct val="115000"/>
              </a:lnSpc>
              <a:defRPr sz="1600"/>
            </a:pPr>
            <a:r>
              <a:t>Dec-07-2025</a:t>
            </a:r>
          </a:p>
          <a:p>
            <a:pPr algn="ctr">
              <a:lnSpc>
                <a:spcPct val="115000"/>
              </a:lnSpc>
            </a:pPr>
          </a:p>
          <a:p>
            <a:pPr algn="ctr">
              <a:lnSpc>
                <a:spcPct val="115000"/>
              </a:lnSpc>
            </a:pPr>
          </a:p>
          <a:p>
            <a:pPr algn="ctr">
              <a:lnSpc>
                <a:spcPct val="115000"/>
              </a:lnSpc>
              <a:defRPr sz="1600">
                <a:solidFill>
                  <a:srgbClr val="3667E7"/>
                </a:solidFill>
              </a:defRPr>
            </a:pPr>
            <a:r>
              <a:t>Lee Lab</a:t>
            </a:r>
          </a:p>
          <a:p>
            <a:pPr algn="ctr">
              <a:lnSpc>
                <a:spcPct val="115000"/>
              </a:lnSpc>
              <a:defRPr sz="1600">
                <a:solidFill>
                  <a:srgbClr val="3667E7"/>
                </a:solidFill>
              </a:defRPr>
            </a:pPr>
            <a:r>
              <a:t>Boston Children’s Hospital</a:t>
            </a:r>
          </a:p>
          <a:p>
            <a:pPr algn="ctr">
              <a:lnSpc>
                <a:spcPct val="115000"/>
              </a:lnSpc>
              <a:defRPr sz="1600">
                <a:solidFill>
                  <a:srgbClr val="3667E7"/>
                </a:solidFill>
              </a:defRPr>
            </a:pPr>
            <a:r>
              <a:t>Harvard Medical School </a:t>
            </a:r>
          </a:p>
          <a:p>
            <a:pPr algn="ctr">
              <a:lnSpc>
                <a:spcPct val="115000"/>
              </a:lnSpc>
              <a:defRPr sz="1600">
                <a:solidFill>
                  <a:srgbClr val="3667E7"/>
                </a:solidFill>
              </a:defRPr>
            </a:pPr>
            <a:r>
              <a:t>Broad Institute</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Google Shape;155;p3"/>
          <p:cNvSpPr txBox="1"/>
          <p:nvPr/>
        </p:nvSpPr>
        <p:spPr>
          <a:xfrm>
            <a:off x="17775" y="65635"/>
            <a:ext cx="12100551" cy="82989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lvl1pPr algn="ctr">
              <a:defRPr b="1" cap="small" sz="3600"/>
            </a:lvl1pPr>
          </a:lstStyle>
          <a:p>
            <a:pPr/>
            <a:r>
              <a:t>Sequence to function models (existing)</a:t>
            </a:r>
          </a:p>
        </p:txBody>
      </p:sp>
      <p:sp>
        <p:nvSpPr>
          <p:cNvPr id="287"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288" name="Google Shape;158;p3"/>
          <p:cNvSpPr txBox="1"/>
          <p:nvPr/>
        </p:nvSpPr>
        <p:spPr>
          <a:xfrm>
            <a:off x="9885463"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289"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graphicFrame>
        <p:nvGraphicFramePr>
          <p:cNvPr id="290" name="Table 1"/>
          <p:cNvGraphicFramePr/>
          <p:nvPr/>
        </p:nvGraphicFramePr>
        <p:xfrm>
          <a:off x="2733057" y="1957360"/>
          <a:ext cx="6314950" cy="2955980"/>
        </p:xfrm>
        <a:graphic xmlns:a="http://schemas.openxmlformats.org/drawingml/2006/main">
          <a:graphicData uri="http://schemas.openxmlformats.org/drawingml/2006/table">
            <a:tbl>
              <a:tblPr firstCol="1" firstRow="1" lastCol="0" lastRow="0" bandCol="0" bandRow="0" rtl="0">
                <a:tableStyleId>{4C3C2611-4C71-4FC5-86AE-919BDF0F9419}</a:tableStyleId>
              </a:tblPr>
              <a:tblGrid>
                <a:gridCol w="1537961"/>
                <a:gridCol w="2074462"/>
                <a:gridCol w="1475496"/>
                <a:gridCol w="1637965"/>
              </a:tblGrid>
              <a:tr h="490546">
                <a:tc>
                  <a:txBody>
                    <a:bodyPr/>
                    <a:lstStyle/>
                    <a:p>
                      <a:pPr algn="ctr" defTabSz="821531">
                        <a:defRPr b="0" sz="1800">
                          <a:solidFill>
                            <a:srgbClr val="000000"/>
                          </a:solidFill>
                        </a:defRPr>
                      </a:pPr>
                      <a:r>
                        <a:rPr b="1" sz="1400"/>
                        <a:t>Model</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noFill/>
                  </a:tcPr>
                </a:tc>
                <a:tc>
                  <a:txBody>
                    <a:bodyPr/>
                    <a:lstStyle/>
                    <a:p>
                      <a:pPr algn="ctr" defTabSz="821531">
                        <a:defRPr b="0" sz="1800">
                          <a:solidFill>
                            <a:srgbClr val="000000"/>
                          </a:solidFill>
                        </a:defRPr>
                      </a:pPr>
                      <a:r>
                        <a:rPr b="1" sz="1400"/>
                        <a:t>Output Format</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noFill/>
                  </a:tcPr>
                </a:tc>
                <a:tc>
                  <a:txBody>
                    <a:bodyPr/>
                    <a:lstStyle/>
                    <a:p>
                      <a:pPr algn="ctr" defTabSz="821531">
                        <a:defRPr b="0" sz="1800">
                          <a:solidFill>
                            <a:srgbClr val="000000"/>
                          </a:solidFill>
                        </a:defRPr>
                      </a:pPr>
                      <a:r>
                        <a:rPr b="1" sz="1400"/>
                        <a:t>Input-seq</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noFill/>
                  </a:tcPr>
                </a:tc>
                <a:tc>
                  <a:txBody>
                    <a:bodyPr/>
                    <a:lstStyle/>
                    <a:p>
                      <a:pPr algn="ctr" defTabSz="821531">
                        <a:defRPr b="0" sz="1800">
                          <a:solidFill>
                            <a:srgbClr val="000000"/>
                          </a:solidFill>
                        </a:defRPr>
                      </a:pPr>
                      <a:r>
                        <a:rPr b="1" sz="1400"/>
                        <a:t>Output</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25400">
                      <a:solidFill>
                        <a:srgbClr val="000000"/>
                      </a:solidFill>
                      <a:miter lim="400000"/>
                    </a:lnB>
                    <a:noFill/>
                  </a:tcPr>
                </a:tc>
              </a:tr>
              <a:tr h="490546">
                <a:tc>
                  <a:txBody>
                    <a:bodyPr/>
                    <a:lstStyle/>
                    <a:p>
                      <a:pPr algn="ctr" defTabSz="821531">
                        <a:defRPr b="0" sz="1800">
                          <a:solidFill>
                            <a:srgbClr val="000000"/>
                          </a:solidFill>
                        </a:defRPr>
                      </a:pPr>
                      <a:r>
                        <a:rPr sz="1400"/>
                        <a:t>Sei</a:t>
                      </a:r>
                    </a:p>
                  </a:txBody>
                  <a:tcPr marL="50800" marR="50800" marT="50800" marB="50800" anchor="ctr" anchorCtr="0" horzOverflow="overflow">
                    <a:lnL w="12700">
                      <a:solidFill>
                        <a:srgbClr val="000000"/>
                      </a:solidFill>
                      <a:miter lim="400000"/>
                    </a:lnL>
                    <a:lnR w="25400">
                      <a:solidFill>
                        <a:srgbClr val="000000"/>
                      </a:solidFill>
                      <a:miter lim="400000"/>
                    </a:lnR>
                    <a:lnT w="25400">
                      <a:solidFill>
                        <a:srgbClr val="000000"/>
                      </a:solidFill>
                      <a:miter lim="400000"/>
                    </a:lnT>
                    <a:lnB w="12700">
                      <a:solidFill>
                        <a:srgbClr val="000000"/>
                      </a:solidFill>
                      <a:miter lim="400000"/>
                    </a:lnB>
                    <a:noFill/>
                  </a:tcPr>
                </a:tc>
                <a:tc>
                  <a:txBody>
                    <a:bodyPr/>
                    <a:lstStyle/>
                    <a:p>
                      <a:pPr algn="ctr" defTabSz="821531">
                        <a:defRPr sz="1800"/>
                      </a:pPr>
                      <a:r>
                        <a:rPr sz="1400"/>
                        <a:t>Multi-task classification</a:t>
                      </a:r>
                    </a:p>
                  </a:txBody>
                  <a:tcPr marL="50800" marR="50800" marT="50800" marB="50800" anchor="ctr" anchorCtr="0" horzOverflow="overflow">
                    <a:lnL w="254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noFill/>
                  </a:tcPr>
                </a:tc>
                <a:tc>
                  <a:txBody>
                    <a:bodyPr/>
                    <a:lstStyle/>
                    <a:p>
                      <a:pPr algn="ctr" defTabSz="821531">
                        <a:defRPr sz="1800"/>
                      </a:pPr>
                      <a:r>
                        <a:rPr sz="1400"/>
                        <a:t>4096 bp</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noFill/>
                  </a:tcPr>
                </a:tc>
                <a:tc>
                  <a:txBody>
                    <a:bodyPr/>
                    <a:lstStyle/>
                    <a:p>
                      <a:pPr algn="ctr" defTabSz="821531">
                        <a:defRPr sz="1800"/>
                      </a:pPr>
                      <a:r>
                        <a:rPr sz="1400"/>
                        <a:t>1 x 21907</a:t>
                      </a:r>
                    </a:p>
                  </a:txBody>
                  <a:tcPr marL="50800" marR="50800" marT="50800" marB="50800" anchor="ctr" anchorCtr="0" horzOverflow="overflow">
                    <a:lnL w="12700">
                      <a:solidFill>
                        <a:srgbClr val="000000"/>
                      </a:solidFill>
                      <a:miter lim="400000"/>
                    </a:lnL>
                    <a:lnR w="12700">
                      <a:solidFill>
                        <a:srgbClr val="000000"/>
                      </a:solidFill>
                      <a:miter lim="400000"/>
                    </a:lnR>
                    <a:lnT w="25400">
                      <a:solidFill>
                        <a:srgbClr val="000000"/>
                      </a:solidFill>
                      <a:miter lim="400000"/>
                    </a:lnT>
                    <a:lnB w="12700">
                      <a:solidFill>
                        <a:srgbClr val="000000"/>
                      </a:solidFill>
                      <a:miter lim="400000"/>
                    </a:lnB>
                    <a:noFill/>
                  </a:tcPr>
                </a:tc>
              </a:tr>
              <a:tr h="490546">
                <a:tc>
                  <a:txBody>
                    <a:bodyPr/>
                    <a:lstStyle/>
                    <a:p>
                      <a:pPr algn="ctr" defTabSz="821531">
                        <a:defRPr b="0" sz="1800">
                          <a:solidFill>
                            <a:srgbClr val="000000"/>
                          </a:solidFill>
                        </a:defRPr>
                      </a:pPr>
                      <a:r>
                        <a:rPr sz="1400"/>
                        <a:t>Enformer</a:t>
                      </a:r>
                    </a:p>
                  </a:txBody>
                  <a:tcPr marL="50800" marR="50800" marT="50800" marB="50800" anchor="ctr" anchorCtr="0"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noFill/>
                  </a:tcPr>
                </a:tc>
                <a:tc>
                  <a:txBody>
                    <a:bodyPr/>
                    <a:lstStyle/>
                    <a:p>
                      <a:pPr algn="ctr" defTabSz="821531">
                        <a:defRPr sz="1800"/>
                      </a:pPr>
                      <a:r>
                        <a:rPr sz="1400"/>
                        <a:t>Multi-task regression</a:t>
                      </a:r>
                    </a:p>
                  </a:txBody>
                  <a:tcPr marL="50800" marR="50800" marT="50800" marB="50800" anchor="ctr" anchorCtr="0"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algn="ctr" defTabSz="821531">
                        <a:defRPr sz="1800"/>
                      </a:pPr>
                      <a:r>
                        <a:rPr sz="1400"/>
                        <a:t>196608 bp</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algn="ctr" defTabSz="821531">
                        <a:defRPr sz="1800"/>
                      </a:pPr>
                      <a:r>
                        <a:rPr sz="1400"/>
                        <a:t>896 x 5313</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r>
              <a:tr h="490546">
                <a:tc>
                  <a:txBody>
                    <a:bodyPr/>
                    <a:lstStyle/>
                    <a:p>
                      <a:pPr algn="ctr" defTabSz="821531">
                        <a:defRPr b="0" sz="1800">
                          <a:solidFill>
                            <a:srgbClr val="000000"/>
                          </a:solidFill>
                        </a:defRPr>
                      </a:pPr>
                      <a:r>
                        <a:rPr sz="1400"/>
                        <a:t>Borzoi</a:t>
                      </a:r>
                    </a:p>
                  </a:txBody>
                  <a:tcPr marL="50800" marR="50800" marT="50800" marB="50800" anchor="ctr" anchorCtr="0"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noFill/>
                  </a:tcPr>
                </a:tc>
                <a:tc>
                  <a:txBody>
                    <a:bodyPr/>
                    <a:lstStyle/>
                    <a:p>
                      <a:pPr algn="ctr" defTabSz="821531">
                        <a:defRPr sz="1800"/>
                      </a:pPr>
                      <a:r>
                        <a:rPr sz="1400"/>
                        <a:t>Multi-task regression</a:t>
                      </a:r>
                    </a:p>
                  </a:txBody>
                  <a:tcPr marL="50800" marR="50800" marT="50800" marB="50800" anchor="ctr" anchorCtr="0"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algn="ctr" defTabSz="821531">
                        <a:defRPr sz="1800"/>
                      </a:pPr>
                      <a:r>
                        <a:rPr sz="1400"/>
                        <a:t>524288 bp</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algn="ctr" defTabSz="821531">
                        <a:defRPr sz="1800"/>
                      </a:pPr>
                      <a:r>
                        <a:rPr sz="1400"/>
                        <a:t>6144 x 7611</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r>
              <a:tr h="490546">
                <a:tc>
                  <a:txBody>
                    <a:bodyPr/>
                    <a:lstStyle/>
                    <a:p>
                      <a:pPr algn="ctr" defTabSz="821531">
                        <a:defRPr b="0" sz="1800">
                          <a:solidFill>
                            <a:srgbClr val="000000"/>
                          </a:solidFill>
                        </a:defRPr>
                      </a:pPr>
                      <a:r>
                        <a:rPr sz="1400"/>
                        <a:t>Flashzoi</a:t>
                      </a:r>
                    </a:p>
                  </a:txBody>
                  <a:tcPr marL="50800" marR="50800" marT="50800" marB="50800" anchor="ctr" anchorCtr="0"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noFill/>
                  </a:tcPr>
                </a:tc>
                <a:tc>
                  <a:txBody>
                    <a:bodyPr/>
                    <a:lstStyle/>
                    <a:p>
                      <a:pPr algn="ctr" defTabSz="821531">
                        <a:defRPr sz="1800"/>
                      </a:pPr>
                      <a:r>
                        <a:rPr sz="1400"/>
                        <a:t>Multi-task regression</a:t>
                      </a:r>
                    </a:p>
                  </a:txBody>
                  <a:tcPr marL="50800" marR="50800" marT="50800" marB="50800" anchor="ctr" anchorCtr="0"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algn="ctr" defTabSz="821531">
                        <a:defRPr sz="1800"/>
                      </a:pPr>
                      <a:r>
                        <a:rPr sz="1400"/>
                        <a:t>524288 bp</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algn="ctr" defTabSz="821531">
                        <a:defRPr sz="1800"/>
                      </a:pPr>
                      <a:r>
                        <a:rPr sz="1400"/>
                        <a:t>6144 x 7611</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r>
              <a:tr h="490546">
                <a:tc>
                  <a:txBody>
                    <a:bodyPr/>
                    <a:lstStyle/>
                    <a:p>
                      <a:pPr algn="ctr" defTabSz="821531">
                        <a:defRPr b="0" sz="1800">
                          <a:solidFill>
                            <a:srgbClr val="000000"/>
                          </a:solidFill>
                        </a:defRPr>
                      </a:pPr>
                      <a:r>
                        <a:rPr sz="1400"/>
                        <a:t>MPRALegNet</a:t>
                      </a:r>
                    </a:p>
                  </a:txBody>
                  <a:tcPr marL="50800" marR="50800" marT="50800" marB="50800" anchor="ctr" anchorCtr="0" horzOverflow="overflow">
                    <a:lnL w="12700">
                      <a:solidFill>
                        <a:srgbClr val="000000"/>
                      </a:solidFill>
                      <a:miter lim="400000"/>
                    </a:lnL>
                    <a:lnR w="25400">
                      <a:solidFill>
                        <a:srgbClr val="000000"/>
                      </a:solidFill>
                      <a:miter lim="400000"/>
                    </a:lnR>
                    <a:lnT w="12700">
                      <a:solidFill>
                        <a:srgbClr val="000000"/>
                      </a:solidFill>
                      <a:miter lim="400000"/>
                    </a:lnT>
                    <a:lnB w="12700">
                      <a:solidFill>
                        <a:srgbClr val="000000"/>
                      </a:solidFill>
                      <a:miter lim="400000"/>
                    </a:lnB>
                    <a:noFill/>
                  </a:tcPr>
                </a:tc>
                <a:tc>
                  <a:txBody>
                    <a:bodyPr/>
                    <a:lstStyle/>
                    <a:p>
                      <a:pPr algn="ctr" defTabSz="821531">
                        <a:defRPr sz="1800"/>
                      </a:pPr>
                      <a:r>
                        <a:rPr sz="1400"/>
                        <a:t>Single-task regression</a:t>
                      </a:r>
                    </a:p>
                  </a:txBody>
                  <a:tcPr marL="50800" marR="50800" marT="50800" marB="50800" anchor="ctr" anchorCtr="0" horzOverflow="overflow">
                    <a:lnL w="254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algn="ctr" defTabSz="821531">
                        <a:defRPr sz="1800"/>
                      </a:pPr>
                      <a:r>
                        <a:rPr sz="1400"/>
                        <a:t>230 bp</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c>
                  <a:txBody>
                    <a:bodyPr/>
                    <a:lstStyle/>
                    <a:p>
                      <a:pPr algn="ctr" defTabSz="821531">
                        <a:defRPr sz="1800"/>
                      </a:pPr>
                      <a:r>
                        <a:rPr sz="1400"/>
                        <a:t>1</a:t>
                      </a:r>
                    </a:p>
                  </a:txBody>
                  <a:tcPr marL="50800" marR="50800" marT="50800" marB="50800" anchor="ctr" anchorCtr="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noFill/>
                  </a:tcPr>
                </a:tc>
              </a:tr>
            </a:tbl>
          </a:graphicData>
        </a:graphic>
      </p:graphicFrame>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2" name="Google Shape;155;p3"/>
          <p:cNvSpPr txBox="1"/>
          <p:nvPr/>
        </p:nvSpPr>
        <p:spPr>
          <a:xfrm>
            <a:off x="45724" y="31595"/>
            <a:ext cx="12100551" cy="82989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lvl1pPr algn="ctr">
              <a:defRPr b="1" cap="small" sz="3600"/>
            </a:lvl1pPr>
          </a:lstStyle>
          <a:p>
            <a:pPr/>
            <a:r>
              <a:t>Performance evaluation </a:t>
            </a:r>
          </a:p>
        </p:txBody>
      </p:sp>
      <p:sp>
        <p:nvSpPr>
          <p:cNvPr id="293"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294" name="Google Shape;158;p3"/>
          <p:cNvSpPr txBox="1"/>
          <p:nvPr/>
        </p:nvSpPr>
        <p:spPr>
          <a:xfrm>
            <a:off x="9885464"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295"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sp>
        <p:nvSpPr>
          <p:cNvPr id="296" name="Rectangle"/>
          <p:cNvSpPr/>
          <p:nvPr/>
        </p:nvSpPr>
        <p:spPr>
          <a:xfrm>
            <a:off x="8963393" y="2256932"/>
            <a:ext cx="1175885" cy="119382"/>
          </a:xfrm>
          <a:prstGeom prst="rect">
            <a:avLst/>
          </a:prstGeom>
          <a:solidFill>
            <a:srgbClr val="FFFFFF"/>
          </a:solidFill>
          <a:ln w="12700">
            <a:miter lim="400000"/>
          </a:ln>
        </p:spPr>
        <p:txBody>
          <a:bodyPr lIns="71437" tIns="71437" rIns="71437" bIns="71437" anchor="ctr"/>
          <a:lstStyle/>
          <a:p>
            <a:pPr algn="ctr" defTabSz="821531">
              <a:defRPr sz="3000">
                <a:solidFill>
                  <a:srgbClr val="FFFFFF"/>
                </a:solidFill>
                <a:latin typeface="Helvetica Neue Medium"/>
                <a:ea typeface="Helvetica Neue Medium"/>
                <a:cs typeface="Helvetica Neue Medium"/>
                <a:sym typeface="Helvetica Neue Medium"/>
              </a:defRPr>
            </a:pPr>
          </a:p>
        </p:txBody>
      </p:sp>
      <p:sp>
        <p:nvSpPr>
          <p:cNvPr id="297" name="Single Replicate"/>
          <p:cNvSpPr txBox="1"/>
          <p:nvPr/>
        </p:nvSpPr>
        <p:spPr>
          <a:xfrm>
            <a:off x="6320942" y="1505650"/>
            <a:ext cx="2185997" cy="66824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defTabSz="2438339">
              <a:lnSpc>
                <a:spcPct val="90000"/>
              </a:lnSpc>
              <a:spcBef>
                <a:spcPts val="4500"/>
              </a:spcBef>
              <a:defRPr b="1" sz="2000"/>
            </a:lvl1pPr>
          </a:lstStyle>
          <a:p>
            <a:pPr/>
            <a:r>
              <a:t>Single Replicate</a:t>
            </a:r>
          </a:p>
        </p:txBody>
      </p:sp>
      <p:sp>
        <p:nvSpPr>
          <p:cNvPr id="298" name="Ensemble"/>
          <p:cNvSpPr txBox="1"/>
          <p:nvPr/>
        </p:nvSpPr>
        <p:spPr>
          <a:xfrm>
            <a:off x="9729219" y="1505650"/>
            <a:ext cx="1461830" cy="66824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defTabSz="2438339">
              <a:lnSpc>
                <a:spcPct val="90000"/>
              </a:lnSpc>
              <a:spcBef>
                <a:spcPts val="4500"/>
              </a:spcBef>
              <a:defRPr b="1" sz="2000"/>
            </a:lvl1pPr>
          </a:lstStyle>
          <a:p>
            <a:pPr/>
            <a:r>
              <a:t>Ensemble</a:t>
            </a:r>
          </a:p>
        </p:txBody>
      </p:sp>
      <p:pic>
        <p:nvPicPr>
          <p:cNvPr id="299" name="models_3 (4).pdf" descr="models_3 (4).pdf"/>
          <p:cNvPicPr>
            <a:picLocks noChangeAspect="1"/>
          </p:cNvPicPr>
          <p:nvPr/>
        </p:nvPicPr>
        <p:blipFill>
          <a:blip r:embed="rId2">
            <a:extLst/>
          </a:blip>
          <a:stretch>
            <a:fillRect/>
          </a:stretch>
        </p:blipFill>
        <p:spPr>
          <a:xfrm>
            <a:off x="9096428" y="2260716"/>
            <a:ext cx="2185996" cy="2484087"/>
          </a:xfrm>
          <a:prstGeom prst="rect">
            <a:avLst/>
          </a:prstGeom>
          <a:ln w="12700">
            <a:miter lim="400000"/>
          </a:ln>
        </p:spPr>
      </p:pic>
      <p:pic>
        <p:nvPicPr>
          <p:cNvPr id="300" name="models_5 (4).pdf" descr="models_5 (4).pdf"/>
          <p:cNvPicPr>
            <a:picLocks noChangeAspect="1"/>
          </p:cNvPicPr>
          <p:nvPr/>
        </p:nvPicPr>
        <p:blipFill>
          <a:blip r:embed="rId3">
            <a:extLst/>
          </a:blip>
          <a:stretch>
            <a:fillRect/>
          </a:stretch>
        </p:blipFill>
        <p:spPr>
          <a:xfrm>
            <a:off x="5675112" y="2287404"/>
            <a:ext cx="2916854" cy="2430711"/>
          </a:xfrm>
          <a:prstGeom prst="rect">
            <a:avLst/>
          </a:prstGeom>
          <a:ln w="12700">
            <a:miter lim="400000"/>
          </a:ln>
        </p:spPr>
      </p:pic>
      <p:sp>
        <p:nvSpPr>
          <p:cNvPr id="301" name="*4 kbp from the variant position"/>
          <p:cNvSpPr txBox="1"/>
          <p:nvPr/>
        </p:nvSpPr>
        <p:spPr>
          <a:xfrm>
            <a:off x="6487151" y="4960727"/>
            <a:ext cx="4923607" cy="97611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defTabSz="2438339">
              <a:lnSpc>
                <a:spcPct val="90000"/>
              </a:lnSpc>
              <a:spcBef>
                <a:spcPts val="4500"/>
              </a:spcBef>
              <a:defRPr b="1" sz="2000">
                <a:solidFill>
                  <a:srgbClr val="B51700"/>
                </a:solidFill>
              </a:defRPr>
            </a:lvl1pPr>
          </a:lstStyle>
          <a:p>
            <a:pPr/>
            <a:r>
              <a:t>*4 kbp from the variant position</a:t>
            </a:r>
          </a:p>
        </p:txBody>
      </p:sp>
      <p:sp>
        <p:nvSpPr>
          <p:cNvPr id="302" name="Used central 4096 bp to score variants with enformer, Borzoi and Flashzoi…"/>
          <p:cNvSpPr txBox="1"/>
          <p:nvPr>
            <p:ph type="body" sz="quarter" idx="4294967295"/>
          </p:nvPr>
        </p:nvSpPr>
        <p:spPr>
          <a:xfrm>
            <a:off x="410682" y="2182881"/>
            <a:ext cx="4759968" cy="2639758"/>
          </a:xfrm>
          <a:prstGeom prst="rect">
            <a:avLst/>
          </a:prstGeom>
        </p:spPr>
        <p:txBody>
          <a:bodyPr lIns="71437" tIns="71437" rIns="71437" bIns="71437"/>
          <a:lstStyle/>
          <a:p>
            <a:pPr marL="180473" indent="-180473" defTabSz="825500">
              <a:lnSpc>
                <a:spcPct val="120000"/>
              </a:lnSpc>
              <a:spcBef>
                <a:spcPts val="0"/>
              </a:spcBef>
              <a:buClrTx/>
              <a:buSzPct val="100000"/>
              <a:buFontTx/>
              <a:defRPr sz="1600"/>
            </a:pPr>
            <a:r>
              <a:t>Used central </a:t>
            </a:r>
            <a:r>
              <a:rPr b="1"/>
              <a:t>4096 bp</a:t>
            </a:r>
            <a:r>
              <a:t> to score variants with enformer, Borzoi and Flashzoi</a:t>
            </a:r>
          </a:p>
          <a:p>
            <a:pPr lvl="1" marL="561473" indent="-180473" defTabSz="825500">
              <a:lnSpc>
                <a:spcPct val="120000"/>
              </a:lnSpc>
              <a:spcBef>
                <a:spcPts val="0"/>
              </a:spcBef>
              <a:buClrTx/>
              <a:buSzPct val="100000"/>
              <a:buFontTx/>
              <a:defRPr sz="1600"/>
            </a:pPr>
          </a:p>
          <a:p>
            <a:pPr marL="180473" indent="-180473" defTabSz="825500">
              <a:lnSpc>
                <a:spcPct val="120000"/>
              </a:lnSpc>
              <a:spcBef>
                <a:spcPts val="0"/>
              </a:spcBef>
              <a:buClrTx/>
              <a:buSzPct val="100000"/>
              <a:buFontTx/>
              <a:defRPr sz="1600"/>
            </a:pPr>
            <a:r>
              <a:t>Avg predictions across </a:t>
            </a:r>
            <a:r>
              <a:rPr b="1"/>
              <a:t>forward</a:t>
            </a:r>
            <a:r>
              <a:t> and </a:t>
            </a:r>
            <a:r>
              <a:rPr b="1"/>
              <a:t>reverse</a:t>
            </a:r>
            <a:r>
              <a:t> strand, </a:t>
            </a:r>
            <a:r>
              <a:rPr b="1"/>
              <a:t>shift</a:t>
            </a:r>
            <a:r>
              <a:t> sequences by 1 bp whenever possible</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4" name="Google Shape;155;p3"/>
          <p:cNvSpPr txBox="1"/>
          <p:nvPr/>
        </p:nvSpPr>
        <p:spPr>
          <a:xfrm>
            <a:off x="45724" y="31595"/>
            <a:ext cx="12100551" cy="82989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lvl1pPr algn="ctr">
              <a:defRPr b="1" cap="small" sz="3600"/>
            </a:lvl1pPr>
          </a:lstStyle>
          <a:p>
            <a:pPr/>
            <a:r>
              <a:t>Distribution based on confidence</a:t>
            </a:r>
          </a:p>
        </p:txBody>
      </p:sp>
      <p:sp>
        <p:nvSpPr>
          <p:cNvPr id="305"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306" name="Google Shape;158;p3"/>
          <p:cNvSpPr txBox="1"/>
          <p:nvPr/>
        </p:nvSpPr>
        <p:spPr>
          <a:xfrm>
            <a:off x="9885464"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307"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sp>
        <p:nvSpPr>
          <p:cNvPr id="308" name="MPRALegNet ensemble"/>
          <p:cNvSpPr txBox="1"/>
          <p:nvPr/>
        </p:nvSpPr>
        <p:spPr>
          <a:xfrm>
            <a:off x="6968882" y="1702808"/>
            <a:ext cx="3070406" cy="810782"/>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defTabSz="2438339">
              <a:lnSpc>
                <a:spcPct val="90000"/>
              </a:lnSpc>
              <a:spcBef>
                <a:spcPts val="4500"/>
              </a:spcBef>
              <a:defRPr b="1" sz="2000"/>
            </a:lvl1pPr>
          </a:lstStyle>
          <a:p>
            <a:pPr/>
            <a:r>
              <a:t>MPRALegNet ensemble</a:t>
            </a:r>
          </a:p>
        </p:txBody>
      </p:sp>
      <p:sp>
        <p:nvSpPr>
          <p:cNvPr id="309" name="Borzoi ensemble"/>
          <p:cNvSpPr txBox="1"/>
          <p:nvPr/>
        </p:nvSpPr>
        <p:spPr>
          <a:xfrm>
            <a:off x="2760135" y="1693252"/>
            <a:ext cx="2280690" cy="82989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defTabSz="2438339">
              <a:lnSpc>
                <a:spcPct val="90000"/>
              </a:lnSpc>
              <a:spcBef>
                <a:spcPts val="4500"/>
              </a:spcBef>
              <a:defRPr b="1" sz="2000"/>
            </a:lvl1pPr>
          </a:lstStyle>
          <a:p>
            <a:pPr/>
            <a:r>
              <a:t>Borzoi ensemble</a:t>
            </a:r>
          </a:p>
        </p:txBody>
      </p:sp>
      <p:pic>
        <p:nvPicPr>
          <p:cNvPr id="310" name="predicted_vs_observed.png" descr="predicted_vs_observed.png"/>
          <p:cNvPicPr>
            <a:picLocks noChangeAspect="1"/>
          </p:cNvPicPr>
          <p:nvPr/>
        </p:nvPicPr>
        <p:blipFill>
          <a:blip r:embed="rId2">
            <a:extLst/>
          </a:blip>
          <a:stretch>
            <a:fillRect/>
          </a:stretch>
        </p:blipFill>
        <p:spPr>
          <a:xfrm>
            <a:off x="1952458" y="2647439"/>
            <a:ext cx="3618764" cy="3101798"/>
          </a:xfrm>
          <a:prstGeom prst="rect">
            <a:avLst/>
          </a:prstGeom>
          <a:ln w="12700">
            <a:miter lim="400000"/>
          </a:ln>
        </p:spPr>
      </p:pic>
      <p:pic>
        <p:nvPicPr>
          <p:cNvPr id="311" name="predicted_vs_observed_legnet.png" descr="predicted_vs_observed_legnet.png"/>
          <p:cNvPicPr>
            <a:picLocks noChangeAspect="1"/>
          </p:cNvPicPr>
          <p:nvPr/>
        </p:nvPicPr>
        <p:blipFill>
          <a:blip r:embed="rId3">
            <a:extLst/>
          </a:blip>
          <a:stretch>
            <a:fillRect/>
          </a:stretch>
        </p:blipFill>
        <p:spPr>
          <a:xfrm>
            <a:off x="6564880" y="2622490"/>
            <a:ext cx="3618764" cy="3101798"/>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3" name="Google Shape;155;p3"/>
          <p:cNvSpPr txBox="1"/>
          <p:nvPr/>
        </p:nvSpPr>
        <p:spPr>
          <a:xfrm>
            <a:off x="45724" y="31595"/>
            <a:ext cx="12100551" cy="82989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lvl1pPr algn="ctr">
              <a:defRPr b="1" cap="small" sz="3600"/>
            </a:lvl1pPr>
          </a:lstStyle>
          <a:p>
            <a:pPr/>
            <a:r>
              <a:t>Method 1</a:t>
            </a:r>
          </a:p>
        </p:txBody>
      </p:sp>
      <p:sp>
        <p:nvSpPr>
          <p:cNvPr id="314"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315" name="Google Shape;158;p3"/>
          <p:cNvSpPr txBox="1"/>
          <p:nvPr/>
        </p:nvSpPr>
        <p:spPr>
          <a:xfrm>
            <a:off x="9885464"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316"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sp>
        <p:nvSpPr>
          <p:cNvPr id="317" name="Using lentiMPRA training data to fine-tune MPRALegNet for variant effect size prediction…"/>
          <p:cNvSpPr txBox="1"/>
          <p:nvPr>
            <p:ph type="body" idx="4294967295"/>
          </p:nvPr>
        </p:nvSpPr>
        <p:spPr>
          <a:xfrm>
            <a:off x="617792" y="1241221"/>
            <a:ext cx="11133968" cy="4960047"/>
          </a:xfrm>
          <a:prstGeom prst="rect">
            <a:avLst/>
          </a:prstGeom>
        </p:spPr>
        <p:txBody>
          <a:bodyPr lIns="71437" tIns="71437" rIns="71437" bIns="71437"/>
          <a:lstStyle/>
          <a:p>
            <a:pPr marL="0" indent="0" defTabSz="825500">
              <a:lnSpc>
                <a:spcPct val="100000"/>
              </a:lnSpc>
              <a:spcBef>
                <a:spcPts val="0"/>
              </a:spcBef>
              <a:buClrTx/>
              <a:buSzTx/>
              <a:buFontTx/>
              <a:buNone/>
              <a:defRPr b="1" sz="1600"/>
            </a:pPr>
            <a:r>
              <a:t>Using lentiMPRA training data to fine-tune MPRALegNet for variant effect size prediction</a:t>
            </a:r>
          </a:p>
          <a:p>
            <a:pPr marL="0" indent="0" defTabSz="825500">
              <a:lnSpc>
                <a:spcPct val="100000"/>
              </a:lnSpc>
              <a:spcBef>
                <a:spcPts val="0"/>
              </a:spcBef>
              <a:buClrTx/>
              <a:buSzTx/>
              <a:buFontTx/>
              <a:buNone/>
              <a:defRPr b="1" sz="1600"/>
            </a:pPr>
            <a:r>
              <a:t> </a:t>
            </a:r>
          </a:p>
          <a:p>
            <a:pPr lvl="1" marL="0" indent="457200" defTabSz="825500">
              <a:lnSpc>
                <a:spcPct val="100000"/>
              </a:lnSpc>
              <a:spcBef>
                <a:spcPts val="0"/>
              </a:spcBef>
              <a:buClrTx/>
              <a:buSzTx/>
              <a:buFontTx/>
              <a:buNone/>
              <a:defRPr b="1" sz="1600"/>
            </a:pPr>
          </a:p>
          <a:p>
            <a:pPr lvl="1" marL="889000" indent="-508000" defTabSz="825500">
              <a:lnSpc>
                <a:spcPct val="120000"/>
              </a:lnSpc>
              <a:spcBef>
                <a:spcPts val="0"/>
              </a:spcBef>
              <a:buClrTx/>
              <a:buSzPct val="123000"/>
              <a:buFontTx/>
              <a:defRPr sz="1600"/>
            </a:pPr>
            <a:r>
              <a:t>Optimize models to predict effect sizes by fitting</a:t>
            </a:r>
            <a:r>
              <a:rPr i="1">
                <a:solidFill>
                  <a:srgbClr val="004D80"/>
                </a:solidFill>
              </a:rPr>
              <a:t> alternative – reference (alt-ref)</a:t>
            </a:r>
            <a:r>
              <a:t> scores to observed effect sizes in the training data </a:t>
            </a:r>
          </a:p>
          <a:p>
            <a:pPr lvl="1" marL="889000" indent="-508000" defTabSz="825500">
              <a:lnSpc>
                <a:spcPct val="120000"/>
              </a:lnSpc>
              <a:spcBef>
                <a:spcPts val="0"/>
              </a:spcBef>
              <a:buClrTx/>
              <a:buSzPct val="123000"/>
              <a:buFontTx/>
              <a:defRPr sz="1600"/>
            </a:pPr>
          </a:p>
          <a:p>
            <a:pPr lvl="1" marL="0" indent="457200" defTabSz="457200">
              <a:lnSpc>
                <a:spcPct val="100000"/>
              </a:lnSpc>
              <a:spcBef>
                <a:spcPts val="0"/>
              </a:spcBef>
              <a:buClrTx/>
              <a:buSzTx/>
              <a:buFontTx/>
              <a:buNone/>
              <a:defRPr b="1" sz="1600"/>
            </a:pPr>
            <a:r>
              <a:t>Data Preparation:</a:t>
            </a:r>
          </a:p>
          <a:p>
            <a:pPr lvl="1" marL="0" indent="457200" defTabSz="457200">
              <a:lnSpc>
                <a:spcPct val="100000"/>
              </a:lnSpc>
              <a:spcBef>
                <a:spcPts val="0"/>
              </a:spcBef>
              <a:buClrTx/>
              <a:buSzTx/>
              <a:buFontTx/>
              <a:buNone/>
              <a:defRPr b="1" sz="1600"/>
            </a:pPr>
          </a:p>
          <a:p>
            <a:pPr lvl="3" marL="1524000" indent="-381000" defTabSz="457200">
              <a:lnSpc>
                <a:spcPct val="190000"/>
              </a:lnSpc>
              <a:spcBef>
                <a:spcPts val="0"/>
              </a:spcBef>
              <a:buClrTx/>
              <a:buSzPct val="123000"/>
              <a:buFontTx/>
              <a:defRPr sz="1600"/>
            </a:pPr>
            <a:r>
              <a:t> Partitioned data into 4 folds (2:1:1 ratio)</a:t>
            </a:r>
          </a:p>
          <a:p>
            <a:pPr lvl="3" marL="1524000" indent="-381000" defTabSz="457200">
              <a:lnSpc>
                <a:spcPct val="190000"/>
              </a:lnSpc>
              <a:spcBef>
                <a:spcPts val="0"/>
              </a:spcBef>
              <a:buClrTx/>
              <a:buSzPct val="123000"/>
              <a:buFontTx/>
              <a:defRPr sz="1600"/>
            </a:pPr>
            <a:r>
              <a:rPr b="1"/>
              <a:t>G1:</a:t>
            </a:r>
            <a:r>
              <a:t> chr19, chr21,</a:t>
            </a:r>
            <a:r>
              <a:rPr b="1"/>
              <a:t> G2:</a:t>
            </a:r>
            <a:r>
              <a:t> chr13, chr15, </a:t>
            </a:r>
            <a:r>
              <a:rPr b="1"/>
              <a:t>G3</a:t>
            </a:r>
            <a:r>
              <a:t>: chr20, chr22, </a:t>
            </a:r>
            <a:r>
              <a:rPr b="1"/>
              <a:t>G4</a:t>
            </a:r>
            <a:r>
              <a:t>: chr14, chr18</a:t>
            </a:r>
          </a:p>
          <a:p>
            <a:pPr lvl="3" marL="1524000" indent="-381000" defTabSz="457200">
              <a:lnSpc>
                <a:spcPct val="190000"/>
              </a:lnSpc>
              <a:spcBef>
                <a:spcPts val="0"/>
              </a:spcBef>
              <a:buClrTx/>
              <a:buSzPct val="123000"/>
              <a:buFontTx/>
              <a:defRPr sz="1600"/>
            </a:pPr>
            <a:r>
              <a:t>15 bp Constant followed by 200bp Genomic sequence centered at variant followed by 15bp Constant</a:t>
            </a:r>
          </a:p>
          <a:p>
            <a:pPr lvl="1" marL="889000" indent="-508000" defTabSz="825500">
              <a:lnSpc>
                <a:spcPct val="120000"/>
              </a:lnSpc>
              <a:spcBef>
                <a:spcPts val="0"/>
              </a:spcBef>
              <a:buClrTx/>
              <a:buSzPct val="123000"/>
              <a:buFontTx/>
              <a:defRPr sz="1600"/>
            </a:pPr>
            <a:r>
              <a:t>Fine-tuned </a:t>
            </a:r>
            <a:r>
              <a:rPr b="1"/>
              <a:t>90 MPRAlegNet base models</a:t>
            </a:r>
            <a:r>
              <a:t> using lentiMPRA variant effect data to model alt-ref</a:t>
            </a:r>
          </a:p>
          <a:p>
            <a:pPr lvl="1" marL="889000" indent="-508000" defTabSz="825500">
              <a:lnSpc>
                <a:spcPct val="120000"/>
              </a:lnSpc>
              <a:spcBef>
                <a:spcPts val="0"/>
              </a:spcBef>
              <a:buClrTx/>
              <a:buSzPct val="123000"/>
              <a:buFontTx/>
              <a:defRPr sz="1600"/>
            </a:pPr>
            <a:r>
              <a:t>Each base model yielded 12 configurations</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9" name="Google Shape;155;p3"/>
          <p:cNvSpPr txBox="1"/>
          <p:nvPr/>
        </p:nvSpPr>
        <p:spPr>
          <a:xfrm>
            <a:off x="45724" y="31595"/>
            <a:ext cx="12100551" cy="82989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lvl1pPr algn="ctr">
              <a:defRPr b="1" cap="small" sz="3600"/>
            </a:lvl1pPr>
          </a:lstStyle>
          <a:p>
            <a:pPr/>
            <a:r>
              <a:t>Method 1</a:t>
            </a:r>
          </a:p>
        </p:txBody>
      </p:sp>
      <p:sp>
        <p:nvSpPr>
          <p:cNvPr id="320"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321" name="Google Shape;158;p3"/>
          <p:cNvSpPr txBox="1"/>
          <p:nvPr/>
        </p:nvSpPr>
        <p:spPr>
          <a:xfrm>
            <a:off x="9885464"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322"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sp>
        <p:nvSpPr>
          <p:cNvPr id="323" name="Training parameters…"/>
          <p:cNvSpPr txBox="1"/>
          <p:nvPr>
            <p:ph type="body" idx="4294967295"/>
          </p:nvPr>
        </p:nvSpPr>
        <p:spPr>
          <a:xfrm>
            <a:off x="629326" y="1071455"/>
            <a:ext cx="11133968" cy="4960047"/>
          </a:xfrm>
          <a:prstGeom prst="rect">
            <a:avLst/>
          </a:prstGeom>
        </p:spPr>
        <p:txBody>
          <a:bodyPr lIns="71437" tIns="71437" rIns="71437" bIns="71437"/>
          <a:lstStyle/>
          <a:p>
            <a:pPr lvl="1" marL="0" indent="228600" defTabSz="825500">
              <a:lnSpc>
                <a:spcPct val="120000"/>
              </a:lnSpc>
              <a:spcBef>
                <a:spcPts val="0"/>
              </a:spcBef>
              <a:buClrTx/>
              <a:buSzTx/>
              <a:buFontTx/>
              <a:buNone/>
              <a:defRPr sz="2400"/>
            </a:pPr>
            <a:r>
              <a:t>Training parameters</a:t>
            </a:r>
          </a:p>
          <a:p>
            <a:pPr lvl="2" marL="0" indent="457200" defTabSz="2438339">
              <a:lnSpc>
                <a:spcPct val="120000"/>
              </a:lnSpc>
              <a:spcBef>
                <a:spcPts val="900"/>
              </a:spcBef>
              <a:buClrTx/>
              <a:buSzTx/>
              <a:buFontTx/>
              <a:buNone/>
              <a:defRPr sz="1600"/>
            </a:pPr>
            <a:r>
              <a:t>Optimizer: AdamW (decay=0.01)</a:t>
            </a:r>
          </a:p>
          <a:p>
            <a:pPr lvl="2" marL="0" indent="457200" defTabSz="2438339">
              <a:lnSpc>
                <a:spcPct val="120000"/>
              </a:lnSpc>
              <a:spcBef>
                <a:spcPts val="900"/>
              </a:spcBef>
              <a:buClrTx/>
              <a:buSzTx/>
              <a:buFontTx/>
              <a:buNone/>
              <a:defRPr sz="1600"/>
            </a:pPr>
            <a:r>
              <a:t>Loss = MSE + 0.3 × (1 − R)</a:t>
            </a:r>
          </a:p>
          <a:p>
            <a:pPr lvl="2" marL="0" indent="457200" defTabSz="457200">
              <a:lnSpc>
                <a:spcPct val="120000"/>
              </a:lnSpc>
              <a:spcBef>
                <a:spcPts val="0"/>
              </a:spcBef>
              <a:buClrTx/>
              <a:buSzTx/>
              <a:buFontTx/>
              <a:buNone/>
              <a:defRPr sz="1600"/>
            </a:pPr>
            <a:r>
              <a:t>weight decay = 0.01</a:t>
            </a:r>
            <a:r>
              <a:rPr sz="1200"/>
              <a:t> </a:t>
            </a:r>
          </a:p>
          <a:p>
            <a:pPr lvl="2" marL="0" indent="457200" defTabSz="2438339">
              <a:lnSpc>
                <a:spcPct val="120000"/>
              </a:lnSpc>
              <a:spcBef>
                <a:spcPts val="900"/>
              </a:spcBef>
              <a:buClrTx/>
              <a:buSzTx/>
              <a:buFontTx/>
              <a:buNone/>
              <a:defRPr sz="1600"/>
            </a:pPr>
            <a:r>
              <a:t>Learning Rate:</a:t>
            </a:r>
            <a:r>
              <a:t> </a:t>
            </a:r>
            <a:r>
              <a:t>1e-5</a:t>
            </a:r>
          </a:p>
          <a:p>
            <a:pPr lvl="2" marL="0" indent="457200" defTabSz="2438339">
              <a:lnSpc>
                <a:spcPct val="120000"/>
              </a:lnSpc>
              <a:spcBef>
                <a:spcPts val="900"/>
              </a:spcBef>
              <a:buClrTx/>
              <a:buSzTx/>
              <a:buFontTx/>
              <a:buNone/>
              <a:defRPr sz="1600"/>
            </a:pPr>
            <a:r>
              <a:t>Batch Size:</a:t>
            </a:r>
            <a:r>
              <a:t> </a:t>
            </a:r>
            <a:r>
              <a:t>1024</a:t>
            </a:r>
          </a:p>
          <a:p>
            <a:pPr lvl="2" marL="0" indent="457200" defTabSz="2438339">
              <a:lnSpc>
                <a:spcPct val="120000"/>
              </a:lnSpc>
              <a:spcBef>
                <a:spcPts val="900"/>
              </a:spcBef>
              <a:buClrTx/>
              <a:buSzTx/>
              <a:buFontTx/>
              <a:buNone/>
              <a:defRPr sz="1600"/>
            </a:pPr>
            <a:r>
              <a:t>Scheduler:</a:t>
            </a:r>
            <a:r>
              <a:t> </a:t>
            </a:r>
            <a:r>
              <a:t>Cosine Annealing </a:t>
            </a:r>
          </a:p>
          <a:p>
            <a:pPr lvl="2" marL="0" indent="457200" defTabSz="2438339">
              <a:lnSpc>
                <a:spcPct val="120000"/>
              </a:lnSpc>
              <a:spcBef>
                <a:spcPts val="900"/>
              </a:spcBef>
              <a:buClrTx/>
              <a:buSzTx/>
              <a:buFontTx/>
              <a:buNone/>
              <a:defRPr sz="1600"/>
            </a:pPr>
            <a:r>
              <a:t>Early Stop:Patience=20</a:t>
            </a:r>
          </a:p>
          <a:p>
            <a:pPr lvl="2" marL="0" indent="457200" defTabSz="2438339">
              <a:lnSpc>
                <a:spcPct val="120000"/>
              </a:lnSpc>
              <a:spcBef>
                <a:spcPts val="900"/>
              </a:spcBef>
              <a:buClrTx/>
              <a:buSzTx/>
              <a:buFontTx/>
              <a:buNone/>
              <a:defRPr sz="1600"/>
            </a:pPr>
            <a:r>
              <a:t>Max Epochs:</a:t>
            </a:r>
            <a:r>
              <a:t> </a:t>
            </a:r>
            <a:r>
              <a:t>200</a:t>
            </a:r>
          </a:p>
          <a:p>
            <a:pPr lvl="2" marL="0" indent="457200" defTabSz="2438339">
              <a:spcBef>
                <a:spcPts val="900"/>
              </a:spcBef>
              <a:buClrTx/>
              <a:buSzTx/>
              <a:buFontTx/>
              <a:buNone/>
              <a:defRPr sz="1600"/>
            </a:pPr>
          </a:p>
          <a:p>
            <a:pPr lvl="2" marL="0" indent="457200" defTabSz="2438339">
              <a:spcBef>
                <a:spcPts val="900"/>
              </a:spcBef>
              <a:buClrTx/>
              <a:buSzTx/>
              <a:buFontTx/>
              <a:buNone/>
              <a:defRPr sz="1600"/>
            </a:pPr>
          </a:p>
          <a:p>
            <a:pPr lvl="1" marL="0" indent="228600" defTabSz="457200">
              <a:lnSpc>
                <a:spcPct val="100000"/>
              </a:lnSpc>
              <a:spcBef>
                <a:spcPts val="0"/>
              </a:spcBef>
              <a:buClrTx/>
              <a:buSzTx/>
              <a:buFontTx/>
              <a:buNone/>
              <a:defRPr sz="1600">
                <a:solidFill>
                  <a:srgbClr val="374151"/>
                </a:solidFill>
              </a:defRPr>
            </a:pPr>
            <a:r>
              <a:t>   </a:t>
            </a:r>
            <a:r>
              <a:rPr b="1"/>
              <a:t>Final variant effect scores generated by averaging predictions across all 1,080 fine-tuned models</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5" name="Google Shape;155;p3"/>
          <p:cNvSpPr txBox="1"/>
          <p:nvPr/>
        </p:nvSpPr>
        <p:spPr>
          <a:xfrm>
            <a:off x="45724" y="31595"/>
            <a:ext cx="12100551" cy="82989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lvl1pPr algn="ctr">
              <a:defRPr b="1" cap="small" sz="3600"/>
            </a:lvl1pPr>
          </a:lstStyle>
          <a:p>
            <a:pPr/>
            <a:r>
              <a:t>Evaluation</a:t>
            </a:r>
          </a:p>
        </p:txBody>
      </p:sp>
      <p:sp>
        <p:nvSpPr>
          <p:cNvPr id="326"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327" name="Google Shape;158;p3"/>
          <p:cNvSpPr txBox="1"/>
          <p:nvPr/>
        </p:nvSpPr>
        <p:spPr>
          <a:xfrm>
            <a:off x="9885464"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328"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pic>
        <p:nvPicPr>
          <p:cNvPr id="329" name="model1.pdf" descr="model1.pdf"/>
          <p:cNvPicPr>
            <a:picLocks noChangeAspect="1"/>
          </p:cNvPicPr>
          <p:nvPr/>
        </p:nvPicPr>
        <p:blipFill>
          <a:blip r:embed="rId2">
            <a:extLst/>
          </a:blip>
          <a:srcRect l="0" t="5634" r="0" b="0"/>
          <a:stretch>
            <a:fillRect/>
          </a:stretch>
        </p:blipFill>
        <p:spPr>
          <a:xfrm>
            <a:off x="4059267" y="2096438"/>
            <a:ext cx="4017649" cy="3249664"/>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1" name="Google Shape;155;p3"/>
          <p:cNvSpPr txBox="1"/>
          <p:nvPr/>
        </p:nvSpPr>
        <p:spPr>
          <a:xfrm>
            <a:off x="45724" y="31595"/>
            <a:ext cx="12100551" cy="82989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lvl1pPr algn="ctr">
              <a:defRPr b="1" cap="small" sz="3600"/>
            </a:lvl1pPr>
          </a:lstStyle>
          <a:p>
            <a:pPr/>
            <a:r>
              <a:t>Method 2</a:t>
            </a:r>
          </a:p>
        </p:txBody>
      </p:sp>
      <p:sp>
        <p:nvSpPr>
          <p:cNvPr id="332"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333" name="Google Shape;158;p3"/>
          <p:cNvSpPr txBox="1"/>
          <p:nvPr/>
        </p:nvSpPr>
        <p:spPr>
          <a:xfrm>
            <a:off x="9885464"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334"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sp>
        <p:nvSpPr>
          <p:cNvPr id="335" name="Hypothesis: improving the base model performance could improve performance on the variant effect prediction…"/>
          <p:cNvSpPr txBox="1"/>
          <p:nvPr>
            <p:ph type="body" sz="half" idx="4294967295"/>
          </p:nvPr>
        </p:nvSpPr>
        <p:spPr>
          <a:xfrm>
            <a:off x="629326" y="1071455"/>
            <a:ext cx="5812172" cy="5202389"/>
          </a:xfrm>
          <a:prstGeom prst="rect">
            <a:avLst/>
          </a:prstGeom>
        </p:spPr>
        <p:txBody>
          <a:bodyPr lIns="71437" tIns="71437" rIns="71437" bIns="71437"/>
          <a:lstStyle/>
          <a:p>
            <a:pPr marL="0" indent="0" defTabSz="709930">
              <a:lnSpc>
                <a:spcPct val="100000"/>
              </a:lnSpc>
              <a:spcBef>
                <a:spcPts val="0"/>
              </a:spcBef>
              <a:buClrTx/>
              <a:buSzTx/>
              <a:buFontTx/>
              <a:buNone/>
              <a:defRPr b="1" sz="1376"/>
            </a:pPr>
            <a:r>
              <a:t>Hypothesis: </a:t>
            </a:r>
            <a:r>
              <a:rPr b="0"/>
              <a:t>improving the base model performance could improve performance on the variant effect prediction</a:t>
            </a:r>
            <a:endParaRPr b="0"/>
          </a:p>
          <a:p>
            <a:pPr marL="0" indent="0" defTabSz="709930">
              <a:lnSpc>
                <a:spcPct val="100000"/>
              </a:lnSpc>
              <a:spcBef>
                <a:spcPts val="0"/>
              </a:spcBef>
              <a:buClrTx/>
              <a:buSzTx/>
              <a:buFontTx/>
              <a:buNone/>
              <a:defRPr b="1" sz="1376"/>
            </a:pPr>
            <a:r>
              <a:rPr b="0"/>
              <a:t> </a:t>
            </a:r>
            <a:endParaRPr b="0"/>
          </a:p>
          <a:p>
            <a:pPr marL="0" indent="0" defTabSz="709930">
              <a:lnSpc>
                <a:spcPct val="100000"/>
              </a:lnSpc>
              <a:spcBef>
                <a:spcPts val="0"/>
              </a:spcBef>
              <a:buClrTx/>
              <a:buSzTx/>
              <a:buFontTx/>
              <a:buNone/>
              <a:defRPr b="1" sz="1376"/>
            </a:pPr>
            <a:endParaRPr b="0"/>
          </a:p>
          <a:p>
            <a:pPr marL="0" indent="0" defTabSz="709930">
              <a:lnSpc>
                <a:spcPct val="100000"/>
              </a:lnSpc>
              <a:spcBef>
                <a:spcPts val="0"/>
              </a:spcBef>
              <a:buClrTx/>
              <a:buSzTx/>
              <a:buFontTx/>
              <a:buNone/>
              <a:defRPr b="1" sz="1376"/>
            </a:pPr>
            <a:r>
              <a:t>Data augmentation</a:t>
            </a:r>
          </a:p>
          <a:p>
            <a:pPr lvl="1" marL="0" indent="393192" defTabSz="709930">
              <a:lnSpc>
                <a:spcPct val="100000"/>
              </a:lnSpc>
              <a:spcBef>
                <a:spcPts val="0"/>
              </a:spcBef>
              <a:buClrTx/>
              <a:buSzTx/>
              <a:buFontTx/>
              <a:buNone/>
              <a:defRPr b="1" sz="1376"/>
            </a:pPr>
          </a:p>
          <a:p>
            <a:pPr lvl="1" marL="764540" indent="-436880" defTabSz="709930">
              <a:lnSpc>
                <a:spcPct val="100000"/>
              </a:lnSpc>
              <a:spcBef>
                <a:spcPts val="0"/>
              </a:spcBef>
              <a:buClrTx/>
              <a:buSzPct val="123000"/>
              <a:buFontTx/>
              <a:defRPr sz="1376"/>
            </a:pPr>
            <a:r>
              <a:t>Incorporated additional ~30k sequences constructs with low barcode counts which were previously excluded from the training</a:t>
            </a:r>
          </a:p>
          <a:p>
            <a:pPr lvl="1" marL="764540" indent="-436880" defTabSz="709930">
              <a:lnSpc>
                <a:spcPct val="100000"/>
              </a:lnSpc>
              <a:spcBef>
                <a:spcPts val="0"/>
              </a:spcBef>
              <a:buClrTx/>
              <a:buSzPct val="123000"/>
              <a:buFontTx/>
              <a:defRPr b="1" sz="1376"/>
            </a:pPr>
          </a:p>
          <a:p>
            <a:pPr lvl="1" marL="764540" indent="-436880" defTabSz="709930">
              <a:lnSpc>
                <a:spcPct val="100000"/>
              </a:lnSpc>
              <a:spcBef>
                <a:spcPts val="0"/>
              </a:spcBef>
              <a:buClrTx/>
              <a:buSzPct val="123000"/>
              <a:buFontTx/>
              <a:defRPr b="1" sz="1376"/>
            </a:pPr>
          </a:p>
          <a:p>
            <a:pPr lvl="1" marL="699008" indent="-371347" defTabSz="552926">
              <a:lnSpc>
                <a:spcPct val="100000"/>
              </a:lnSpc>
              <a:spcBef>
                <a:spcPts val="0"/>
              </a:spcBef>
              <a:buClrTx/>
              <a:buSzPct val="123000"/>
              <a:buFontTx/>
              <a:defRPr sz="1376"/>
            </a:pPr>
            <a:r>
              <a:rPr b="1"/>
              <a:t>Train SVR model </a:t>
            </a:r>
            <a:r>
              <a:t>on the original MPRA data to learn sequence-activity relationships using gapped k-mer features </a:t>
            </a:r>
          </a:p>
          <a:p>
            <a:pPr lvl="1" marL="764540" indent="-436880" defTabSz="709930">
              <a:lnSpc>
                <a:spcPct val="100000"/>
              </a:lnSpc>
              <a:spcBef>
                <a:spcPts val="0"/>
              </a:spcBef>
              <a:buClrTx/>
              <a:buSzPct val="123000"/>
              <a:buFontTx/>
              <a:defRPr b="1" sz="1376"/>
            </a:pPr>
          </a:p>
          <a:p>
            <a:pPr lvl="3" marL="0" indent="1179576" defTabSz="552926">
              <a:lnSpc>
                <a:spcPct val="100000"/>
              </a:lnSpc>
              <a:spcBef>
                <a:spcPts val="0"/>
              </a:spcBef>
              <a:buClrTx/>
              <a:buSzTx/>
              <a:buFontTx/>
              <a:buNone/>
              <a:defRPr b="1" sz="1376"/>
            </a:pPr>
            <a:r>
              <a:t>Score the entire genome</a:t>
            </a:r>
            <a:r>
              <a:rPr b="0"/>
              <a:t> to identify:</a:t>
            </a:r>
            <a:endParaRPr b="0"/>
          </a:p>
          <a:p>
            <a:pPr lvl="4" marL="0" indent="1572768" defTabSz="552926">
              <a:lnSpc>
                <a:spcPct val="100000"/>
              </a:lnSpc>
              <a:spcBef>
                <a:spcPts val="0"/>
              </a:spcBef>
              <a:buClrTx/>
              <a:buSzTx/>
              <a:buFontTx/>
              <a:buNone/>
              <a:defRPr b="1" sz="1376"/>
            </a:pPr>
            <a:endParaRPr b="0"/>
          </a:p>
          <a:p>
            <a:pPr lvl="8" marL="1452626" indent="-371347" defTabSz="552926">
              <a:lnSpc>
                <a:spcPct val="100000"/>
              </a:lnSpc>
              <a:spcBef>
                <a:spcPts val="0"/>
              </a:spcBef>
              <a:buClrTx/>
              <a:buSzPct val="123000"/>
              <a:buFont typeface="Times Roman"/>
              <a:defRPr sz="1376"/>
            </a:pPr>
            <a:r>
              <a:rPr b="1"/>
              <a:t>Low-activity regions</a:t>
            </a:r>
            <a:r>
              <a:t> (SVR score &lt; -1): ~1.9 million regions</a:t>
            </a:r>
          </a:p>
          <a:p>
            <a:pPr lvl="8" marL="1452626" indent="-371347" defTabSz="552926">
              <a:lnSpc>
                <a:spcPct val="100000"/>
              </a:lnSpc>
              <a:spcBef>
                <a:spcPts val="0"/>
              </a:spcBef>
              <a:buClrTx/>
              <a:buSzPct val="123000"/>
              <a:buFont typeface="Times Roman"/>
              <a:defRPr sz="1376"/>
            </a:pPr>
            <a:r>
              <a:rPr b="1"/>
              <a:t>High-activity regions</a:t>
            </a:r>
            <a:r>
              <a:t> (SVR score &gt; 1): ~3,000 regions</a:t>
            </a:r>
          </a:p>
          <a:p>
            <a:pPr lvl="2" marL="0" indent="786384" defTabSz="552926">
              <a:lnSpc>
                <a:spcPct val="100000"/>
              </a:lnSpc>
              <a:spcBef>
                <a:spcPts val="0"/>
              </a:spcBef>
              <a:buClrTx/>
              <a:buSzTx/>
              <a:buFontTx/>
              <a:buNone/>
              <a:defRPr sz="1376"/>
            </a:pPr>
          </a:p>
          <a:p>
            <a:pPr lvl="2" marL="0" indent="786384" defTabSz="552926">
              <a:lnSpc>
                <a:spcPct val="100000"/>
              </a:lnSpc>
              <a:spcBef>
                <a:spcPts val="0"/>
              </a:spcBef>
              <a:buClrTx/>
              <a:buSzTx/>
              <a:buFontTx/>
              <a:buNone/>
              <a:defRPr b="1" sz="1376"/>
            </a:pPr>
          </a:p>
          <a:p>
            <a:pPr lvl="1" marL="0" indent="393192" defTabSz="552926">
              <a:lnSpc>
                <a:spcPct val="100000"/>
              </a:lnSpc>
              <a:spcBef>
                <a:spcPts val="0"/>
              </a:spcBef>
              <a:buClrTx/>
              <a:buSzTx/>
              <a:buFontTx/>
              <a:buNone/>
              <a:defRPr b="1" sz="1376"/>
            </a:pPr>
          </a:p>
          <a:p>
            <a:pPr lvl="1" marL="0" indent="393192" defTabSz="552926">
              <a:lnSpc>
                <a:spcPct val="100000"/>
              </a:lnSpc>
              <a:spcBef>
                <a:spcPts val="0"/>
              </a:spcBef>
              <a:buClrTx/>
              <a:buSzTx/>
              <a:buFontTx/>
              <a:buNone/>
              <a:defRPr b="1" sz="1376"/>
            </a:pPr>
          </a:p>
          <a:p>
            <a:pPr lvl="1" marL="0" indent="393192" defTabSz="552926">
              <a:lnSpc>
                <a:spcPct val="100000"/>
              </a:lnSpc>
              <a:spcBef>
                <a:spcPts val="0"/>
              </a:spcBef>
              <a:buClrTx/>
              <a:buSzTx/>
              <a:buFontTx/>
              <a:buNone/>
              <a:defRPr b="1" sz="1376"/>
            </a:pPr>
            <a:r>
              <a:t>This data was exclusively used for Training</a:t>
            </a:r>
          </a:p>
        </p:txBody>
      </p:sp>
      <p:grpSp>
        <p:nvGrpSpPr>
          <p:cNvPr id="338" name="Group"/>
          <p:cNvGrpSpPr/>
          <p:nvPr/>
        </p:nvGrpSpPr>
        <p:grpSpPr>
          <a:xfrm>
            <a:off x="7654109" y="1680616"/>
            <a:ext cx="3906642" cy="3739625"/>
            <a:chOff x="0" y="0"/>
            <a:chExt cx="3906641" cy="3739624"/>
          </a:xfrm>
        </p:grpSpPr>
        <p:pic>
          <p:nvPicPr>
            <p:cNvPr id="336" name="svr.pdf" descr="svr.pdf"/>
            <p:cNvPicPr>
              <a:picLocks noChangeAspect="1"/>
            </p:cNvPicPr>
            <p:nvPr/>
          </p:nvPicPr>
          <p:blipFill>
            <a:blip r:embed="rId2">
              <a:extLst/>
            </a:blip>
            <a:stretch>
              <a:fillRect/>
            </a:stretch>
          </p:blipFill>
          <p:spPr>
            <a:xfrm>
              <a:off x="0" y="391074"/>
              <a:ext cx="3906642" cy="3348551"/>
            </a:xfrm>
            <a:prstGeom prst="rect">
              <a:avLst/>
            </a:prstGeom>
            <a:ln w="12700" cap="flat">
              <a:noFill/>
              <a:miter lim="400000"/>
            </a:ln>
            <a:effectLst/>
          </p:spPr>
        </p:pic>
        <p:sp>
          <p:nvSpPr>
            <p:cNvPr id="337" name="Performance on the test set"/>
            <p:cNvSpPr txBox="1"/>
            <p:nvPr/>
          </p:nvSpPr>
          <p:spPr>
            <a:xfrm>
              <a:off x="654286" y="0"/>
              <a:ext cx="3063488" cy="34497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defTabSz="2438339">
                <a:lnSpc>
                  <a:spcPct val="90000"/>
                </a:lnSpc>
                <a:spcBef>
                  <a:spcPts val="4500"/>
                </a:spcBef>
                <a:defRPr sz="1600">
                  <a:latin typeface="Helvetica Neue"/>
                  <a:ea typeface="Helvetica Neue"/>
                  <a:cs typeface="Helvetica Neue"/>
                  <a:sym typeface="Helvetica Neue"/>
                </a:defRPr>
              </a:lvl1pPr>
            </a:lstStyle>
            <a:p>
              <a:pPr/>
              <a:r>
                <a:t>Performance on the test set</a:t>
              </a:r>
            </a:p>
          </p:txBody>
        </p:sp>
      </p:gr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0"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341" name="Google Shape;158;p3"/>
          <p:cNvSpPr txBox="1"/>
          <p:nvPr/>
        </p:nvSpPr>
        <p:spPr>
          <a:xfrm>
            <a:off x="9885464"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342"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sp>
        <p:nvSpPr>
          <p:cNvPr id="343" name="Retraining…"/>
          <p:cNvSpPr txBox="1"/>
          <p:nvPr>
            <p:ph type="body" sz="quarter" idx="4294967295"/>
          </p:nvPr>
        </p:nvSpPr>
        <p:spPr>
          <a:xfrm>
            <a:off x="629326" y="652355"/>
            <a:ext cx="5838118" cy="2374505"/>
          </a:xfrm>
          <a:prstGeom prst="rect">
            <a:avLst/>
          </a:prstGeom>
        </p:spPr>
        <p:txBody>
          <a:bodyPr lIns="71437" tIns="71437" rIns="71437" bIns="71437"/>
          <a:lstStyle/>
          <a:p>
            <a:pPr marL="0" indent="0" defTabSz="825500">
              <a:lnSpc>
                <a:spcPct val="100000"/>
              </a:lnSpc>
              <a:spcBef>
                <a:spcPts val="0"/>
              </a:spcBef>
              <a:buClrTx/>
              <a:buSzTx/>
              <a:buFontTx/>
              <a:buNone/>
              <a:defRPr b="1" sz="1600"/>
            </a:pPr>
            <a:r>
              <a:t>Retraining </a:t>
            </a:r>
          </a:p>
          <a:p>
            <a:pPr marL="0" indent="0" defTabSz="457200">
              <a:lnSpc>
                <a:spcPct val="100000"/>
              </a:lnSpc>
              <a:spcBef>
                <a:spcPts val="0"/>
              </a:spcBef>
              <a:buClrTx/>
              <a:buSzTx/>
              <a:buFontTx/>
              <a:buNone/>
              <a:defRPr sz="1600"/>
            </a:pPr>
          </a:p>
          <a:p>
            <a:pPr marL="635000" indent="-635000" defTabSz="457200">
              <a:lnSpc>
                <a:spcPct val="100000"/>
              </a:lnSpc>
              <a:spcBef>
                <a:spcPts val="0"/>
              </a:spcBef>
              <a:buClrTx/>
              <a:buSzPct val="123000"/>
              <a:buFontTx/>
              <a:defRPr sz="1600"/>
            </a:pPr>
            <a:r>
              <a:t>We selected the top </a:t>
            </a:r>
            <a:r>
              <a:rPr b="1"/>
              <a:t>10 models (out of 90)</a:t>
            </a:r>
            <a:r>
              <a:t> based on their ability to accurately predict effect sizes in the training dataset. </a:t>
            </a:r>
          </a:p>
          <a:p>
            <a:pPr marL="635000" indent="-635000" defTabSz="457200">
              <a:lnSpc>
                <a:spcPct val="100000"/>
              </a:lnSpc>
              <a:spcBef>
                <a:spcPts val="0"/>
              </a:spcBef>
              <a:buClrTx/>
              <a:buSzPct val="123000"/>
              <a:buFontTx/>
              <a:defRPr sz="1600"/>
            </a:pPr>
          </a:p>
          <a:p>
            <a:pPr marL="635000" indent="-635000" defTabSz="457200">
              <a:lnSpc>
                <a:spcPct val="100000"/>
              </a:lnSpc>
              <a:spcBef>
                <a:spcPts val="0"/>
              </a:spcBef>
              <a:buClrTx/>
              <a:buSzPct val="123000"/>
              <a:buFontTx/>
              <a:defRPr sz="1600"/>
            </a:pPr>
            <a:r>
              <a:t>Training was performed for 200 epochs using a cosine learning rate decay schedule with warm-up restarts.</a:t>
            </a:r>
          </a:p>
        </p:txBody>
      </p:sp>
      <p:pic>
        <p:nvPicPr>
          <p:cNvPr id="344" name="Image" descr="Image"/>
          <p:cNvPicPr>
            <a:picLocks noChangeAspect="1"/>
          </p:cNvPicPr>
          <p:nvPr/>
        </p:nvPicPr>
        <p:blipFill>
          <a:blip r:embed="rId2">
            <a:extLst/>
          </a:blip>
          <a:stretch>
            <a:fillRect/>
          </a:stretch>
        </p:blipFill>
        <p:spPr>
          <a:xfrm>
            <a:off x="1170706" y="3266234"/>
            <a:ext cx="4755476" cy="2325141"/>
          </a:xfrm>
          <a:prstGeom prst="rect">
            <a:avLst/>
          </a:prstGeom>
          <a:ln w="12700">
            <a:miter lim="400000"/>
          </a:ln>
        </p:spPr>
      </p:pic>
      <p:pic>
        <p:nvPicPr>
          <p:cNvPr id="345" name="baseline.pdf" descr="baseline.pdf"/>
          <p:cNvPicPr>
            <a:picLocks noChangeAspect="1"/>
          </p:cNvPicPr>
          <p:nvPr/>
        </p:nvPicPr>
        <p:blipFill>
          <a:blip r:embed="rId3">
            <a:extLst/>
          </a:blip>
          <a:stretch>
            <a:fillRect/>
          </a:stretch>
        </p:blipFill>
        <p:spPr>
          <a:xfrm>
            <a:off x="6675665" y="2619004"/>
            <a:ext cx="2458388" cy="2458388"/>
          </a:xfrm>
          <a:prstGeom prst="rect">
            <a:avLst/>
          </a:prstGeom>
          <a:ln w="12700">
            <a:miter lim="400000"/>
          </a:ln>
        </p:spPr>
      </p:pic>
      <p:pic>
        <p:nvPicPr>
          <p:cNvPr id="346" name="retrained.pdf" descr="retrained.pdf"/>
          <p:cNvPicPr>
            <a:picLocks noChangeAspect="1"/>
          </p:cNvPicPr>
          <p:nvPr/>
        </p:nvPicPr>
        <p:blipFill>
          <a:blip r:embed="rId4">
            <a:extLst/>
          </a:blip>
          <a:stretch>
            <a:fillRect/>
          </a:stretch>
        </p:blipFill>
        <p:spPr>
          <a:xfrm>
            <a:off x="9342274" y="2619004"/>
            <a:ext cx="2458388" cy="2458388"/>
          </a:xfrm>
          <a:prstGeom prst="rect">
            <a:avLst/>
          </a:prstGeom>
          <a:ln w="12700">
            <a:miter lim="400000"/>
          </a:ln>
        </p:spPr>
      </p:pic>
      <p:sp>
        <p:nvSpPr>
          <p:cNvPr id="347" name="Base model"/>
          <p:cNvSpPr txBox="1"/>
          <p:nvPr/>
        </p:nvSpPr>
        <p:spPr>
          <a:xfrm>
            <a:off x="7412328" y="2268232"/>
            <a:ext cx="1331866" cy="32935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defTabSz="2438339">
              <a:lnSpc>
                <a:spcPct val="90000"/>
              </a:lnSpc>
              <a:spcBef>
                <a:spcPts val="4500"/>
              </a:spcBef>
              <a:defRPr sz="1600"/>
            </a:lvl1pPr>
          </a:lstStyle>
          <a:p>
            <a:pPr/>
            <a:r>
              <a:t>Base model</a:t>
            </a:r>
          </a:p>
        </p:txBody>
      </p:sp>
      <p:sp>
        <p:nvSpPr>
          <p:cNvPr id="348" name="Re-trained"/>
          <p:cNvSpPr txBox="1"/>
          <p:nvPr/>
        </p:nvSpPr>
        <p:spPr>
          <a:xfrm>
            <a:off x="10049377" y="2268232"/>
            <a:ext cx="1185636" cy="32935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defTabSz="2438339">
              <a:lnSpc>
                <a:spcPct val="90000"/>
              </a:lnSpc>
              <a:spcBef>
                <a:spcPts val="4500"/>
              </a:spcBef>
              <a:defRPr sz="1600"/>
            </a:lvl1pPr>
          </a:lstStyle>
          <a:p>
            <a:pPr/>
            <a:r>
              <a:t>Re-trained</a:t>
            </a:r>
          </a:p>
        </p:txBody>
      </p:sp>
      <p:sp>
        <p:nvSpPr>
          <p:cNvPr id="349" name="Performance on the test set single replicate"/>
          <p:cNvSpPr txBox="1"/>
          <p:nvPr/>
        </p:nvSpPr>
        <p:spPr>
          <a:xfrm>
            <a:off x="7323635" y="1609609"/>
            <a:ext cx="4126992" cy="45999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defTabSz="2438339">
              <a:lnSpc>
                <a:spcPct val="90000"/>
              </a:lnSpc>
              <a:spcBef>
                <a:spcPts val="4500"/>
              </a:spcBef>
              <a:defRPr sz="1600">
                <a:solidFill>
                  <a:srgbClr val="004D80"/>
                </a:solidFill>
              </a:defRPr>
            </a:lvl1pPr>
          </a:lstStyle>
          <a:p>
            <a:pPr/>
            <a:r>
              <a:t>Performance on the test set single replicate</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1"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352" name="Google Shape;158;p3"/>
          <p:cNvSpPr txBox="1"/>
          <p:nvPr/>
        </p:nvSpPr>
        <p:spPr>
          <a:xfrm>
            <a:off x="9885464"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353"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sp>
        <p:nvSpPr>
          <p:cNvPr id="354" name="Google Shape;155;p3"/>
          <p:cNvSpPr txBox="1"/>
          <p:nvPr/>
        </p:nvSpPr>
        <p:spPr>
          <a:xfrm>
            <a:off x="45724" y="31595"/>
            <a:ext cx="12100551" cy="82989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lvl1pPr algn="ctr">
              <a:defRPr b="1" cap="small" sz="3600"/>
            </a:lvl1pPr>
          </a:lstStyle>
          <a:p>
            <a:pPr/>
            <a:r>
              <a:t>Test set evaluation</a:t>
            </a:r>
          </a:p>
        </p:txBody>
      </p:sp>
      <p:pic>
        <p:nvPicPr>
          <p:cNvPr id="355" name="pearson_comparison (3).pdf" descr="pearson_comparison (3).pdf"/>
          <p:cNvPicPr>
            <a:picLocks noChangeAspect="1"/>
          </p:cNvPicPr>
          <p:nvPr/>
        </p:nvPicPr>
        <p:blipFill>
          <a:blip r:embed="rId2">
            <a:extLst/>
          </a:blip>
          <a:stretch>
            <a:fillRect/>
          </a:stretch>
        </p:blipFill>
        <p:spPr>
          <a:xfrm>
            <a:off x="3131848" y="3990078"/>
            <a:ext cx="6271382" cy="2395830"/>
          </a:xfrm>
          <a:prstGeom prst="rect">
            <a:avLst/>
          </a:prstGeom>
          <a:ln w="12700">
            <a:miter lim="400000"/>
          </a:ln>
        </p:spPr>
      </p:pic>
      <p:pic>
        <p:nvPicPr>
          <p:cNvPr id="356" name="mse (3).pdf" descr="mse (3).pdf"/>
          <p:cNvPicPr>
            <a:picLocks noChangeAspect="1"/>
          </p:cNvPicPr>
          <p:nvPr/>
        </p:nvPicPr>
        <p:blipFill>
          <a:blip r:embed="rId3">
            <a:extLst/>
          </a:blip>
          <a:stretch>
            <a:fillRect/>
          </a:stretch>
        </p:blipFill>
        <p:spPr>
          <a:xfrm>
            <a:off x="3070993" y="1204621"/>
            <a:ext cx="6393091" cy="2442325"/>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8"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359" name="Google Shape;158;p3"/>
          <p:cNvSpPr txBox="1"/>
          <p:nvPr/>
        </p:nvSpPr>
        <p:spPr>
          <a:xfrm>
            <a:off x="9885464"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360"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sp>
        <p:nvSpPr>
          <p:cNvPr id="361" name="Google Shape;155;p3"/>
          <p:cNvSpPr txBox="1"/>
          <p:nvPr/>
        </p:nvSpPr>
        <p:spPr>
          <a:xfrm>
            <a:off x="45724" y="31595"/>
            <a:ext cx="12100551" cy="82989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lvl1pPr algn="ctr">
              <a:defRPr b="1" cap="small" sz="3600"/>
            </a:lvl1pPr>
          </a:lstStyle>
          <a:p>
            <a:pPr/>
            <a:r>
              <a:t>Effect size evaluation</a:t>
            </a:r>
          </a:p>
        </p:txBody>
      </p:sp>
      <p:pic>
        <p:nvPicPr>
          <p:cNvPr id="362" name="vep_all_models_pearson (1).pdf" descr="vep_all_models_pearson (1).pdf"/>
          <p:cNvPicPr>
            <a:picLocks noChangeAspect="1"/>
          </p:cNvPicPr>
          <p:nvPr/>
        </p:nvPicPr>
        <p:blipFill>
          <a:blip r:embed="rId2">
            <a:extLst/>
          </a:blip>
          <a:stretch>
            <a:fillRect/>
          </a:stretch>
        </p:blipFill>
        <p:spPr>
          <a:xfrm>
            <a:off x="482407" y="2222258"/>
            <a:ext cx="7310008" cy="2792611"/>
          </a:xfrm>
          <a:prstGeom prst="rect">
            <a:avLst/>
          </a:prstGeom>
          <a:ln w="12700">
            <a:miter lim="400000"/>
          </a:ln>
        </p:spPr>
      </p:pic>
      <p:pic>
        <p:nvPicPr>
          <p:cNvPr id="363" name="vep_basevs_retrained_ensemble.pdf" descr="vep_basevs_retrained_ensemble.pdf"/>
          <p:cNvPicPr>
            <a:picLocks noChangeAspect="1"/>
          </p:cNvPicPr>
          <p:nvPr/>
        </p:nvPicPr>
        <p:blipFill>
          <a:blip r:embed="rId3">
            <a:extLst/>
          </a:blip>
          <a:stretch>
            <a:fillRect/>
          </a:stretch>
        </p:blipFill>
        <p:spPr>
          <a:xfrm>
            <a:off x="8445177" y="2271775"/>
            <a:ext cx="2693577" cy="2693577"/>
          </a:xfrm>
          <a:prstGeom prst="rect">
            <a:avLst/>
          </a:prstGeom>
          <a:ln w="12700">
            <a:miter lim="400000"/>
          </a:ln>
        </p:spPr>
      </p:pic>
      <p:sp>
        <p:nvSpPr>
          <p:cNvPr id="364" name="Individual"/>
          <p:cNvSpPr txBox="1"/>
          <p:nvPr/>
        </p:nvSpPr>
        <p:spPr>
          <a:xfrm>
            <a:off x="2997066" y="1676798"/>
            <a:ext cx="1608142" cy="44358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defTabSz="2438339">
              <a:lnSpc>
                <a:spcPct val="90000"/>
              </a:lnSpc>
              <a:spcBef>
                <a:spcPts val="4500"/>
              </a:spcBef>
              <a:defRPr b="1" sz="2000"/>
            </a:lvl1pPr>
          </a:lstStyle>
          <a:p>
            <a:pPr/>
            <a:r>
              <a:t>Individual </a:t>
            </a:r>
          </a:p>
        </p:txBody>
      </p:sp>
      <p:sp>
        <p:nvSpPr>
          <p:cNvPr id="365" name="Ensemble"/>
          <p:cNvSpPr txBox="1"/>
          <p:nvPr/>
        </p:nvSpPr>
        <p:spPr>
          <a:xfrm>
            <a:off x="9293933" y="1676798"/>
            <a:ext cx="1384164" cy="443589"/>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lvl1pPr defTabSz="2438339">
              <a:lnSpc>
                <a:spcPct val="90000"/>
              </a:lnSpc>
              <a:spcBef>
                <a:spcPts val="4500"/>
              </a:spcBef>
              <a:defRPr b="1" sz="2000"/>
            </a:lvl1pPr>
          </a:lstStyle>
          <a:p>
            <a:pPr/>
            <a:r>
              <a:t>Ensemble</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7"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368" name="Google Shape;158;p3"/>
          <p:cNvSpPr txBox="1"/>
          <p:nvPr/>
        </p:nvSpPr>
        <p:spPr>
          <a:xfrm>
            <a:off x="9885464"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369"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sp>
        <p:nvSpPr>
          <p:cNvPr id="370" name="Google Shape;155;p3"/>
          <p:cNvSpPr txBox="1"/>
          <p:nvPr/>
        </p:nvSpPr>
        <p:spPr>
          <a:xfrm>
            <a:off x="45724" y="31595"/>
            <a:ext cx="12100551" cy="82989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lvl1pPr algn="ctr">
              <a:defRPr b="1" cap="small" sz="3600"/>
            </a:lvl1pPr>
          </a:lstStyle>
          <a:p>
            <a:pPr/>
            <a:r>
              <a:t>Method 3</a:t>
            </a:r>
          </a:p>
        </p:txBody>
      </p:sp>
      <p:sp>
        <p:nvSpPr>
          <p:cNvPr id="371" name="Combining Method 1 and Method 2…"/>
          <p:cNvSpPr txBox="1"/>
          <p:nvPr/>
        </p:nvSpPr>
        <p:spPr>
          <a:xfrm>
            <a:off x="691455" y="1363979"/>
            <a:ext cx="10128946" cy="3522982"/>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1" indent="457200" defTabSz="825500">
              <a:defRPr b="1" sz="1600">
                <a:latin typeface="Helvetica Neue"/>
                <a:ea typeface="Helvetica Neue"/>
                <a:cs typeface="Helvetica Neue"/>
                <a:sym typeface="Helvetica Neue"/>
              </a:defRPr>
            </a:pPr>
          </a:p>
          <a:p>
            <a:pPr defTabSz="825500">
              <a:defRPr b="1" sz="1600">
                <a:latin typeface="Helvetica Neue"/>
                <a:ea typeface="Helvetica Neue"/>
                <a:cs typeface="Helvetica Neue"/>
                <a:sym typeface="Helvetica Neue"/>
              </a:defRPr>
            </a:pPr>
            <a:r>
              <a:t>   Combining Method 1 and Method 2</a:t>
            </a:r>
          </a:p>
          <a:p>
            <a:pPr lvl="1" indent="457200" defTabSz="825500">
              <a:defRPr b="1" sz="1600">
                <a:latin typeface="Helvetica Neue"/>
                <a:ea typeface="Helvetica Neue"/>
                <a:cs typeface="Helvetica Neue"/>
                <a:sym typeface="Helvetica Neue"/>
              </a:defRPr>
            </a:pPr>
          </a:p>
          <a:p>
            <a:pPr lvl="1" indent="457200" defTabSz="825500">
              <a:defRPr b="1" sz="1600">
                <a:latin typeface="Helvetica Neue"/>
                <a:ea typeface="Helvetica Neue"/>
                <a:cs typeface="Helvetica Neue"/>
                <a:sym typeface="Helvetica Neue"/>
              </a:defRPr>
            </a:pPr>
          </a:p>
          <a:p>
            <a:pPr lvl="1" marL="889000" indent="-508000" defTabSz="825500">
              <a:lnSpc>
                <a:spcPct val="120000"/>
              </a:lnSpc>
              <a:buSzPct val="123000"/>
              <a:buChar char="•"/>
              <a:defRPr sz="1600">
                <a:latin typeface="Times Roman"/>
                <a:ea typeface="Times Roman"/>
                <a:cs typeface="Times Roman"/>
                <a:sym typeface="Times Roman"/>
              </a:defRPr>
            </a:pPr>
          </a:p>
          <a:p>
            <a:pPr lvl="1" marL="889000" indent="-508000" defTabSz="825500">
              <a:lnSpc>
                <a:spcPct val="120000"/>
              </a:lnSpc>
              <a:buSzPct val="123000"/>
              <a:buChar char="•"/>
              <a:defRPr sz="1600">
                <a:latin typeface="Times Roman"/>
                <a:ea typeface="Times Roman"/>
                <a:cs typeface="Times Roman"/>
                <a:sym typeface="Times Roman"/>
              </a:defRPr>
            </a:pPr>
            <a:r>
              <a:t>Models trained on augmented data were fine-tuned to model the effect size using the training data </a:t>
            </a:r>
          </a:p>
          <a:p>
            <a:pPr lvl="1" marL="889000" indent="-508000" defTabSz="825500">
              <a:lnSpc>
                <a:spcPct val="120000"/>
              </a:lnSpc>
              <a:buSzPct val="123000"/>
              <a:buChar char="•"/>
              <a:defRPr sz="1600">
                <a:latin typeface="Times Roman"/>
                <a:ea typeface="Times Roman"/>
                <a:cs typeface="Times Roman"/>
                <a:sym typeface="Times Roman"/>
              </a:defRPr>
            </a:pPr>
          </a:p>
          <a:p>
            <a:pPr lvl="1" marL="889000" indent="-508000" defTabSz="825500">
              <a:lnSpc>
                <a:spcPct val="120000"/>
              </a:lnSpc>
              <a:buSzPct val="123000"/>
              <a:buChar char="•"/>
              <a:defRPr sz="1600">
                <a:latin typeface="Times Roman"/>
                <a:ea typeface="Times Roman"/>
                <a:cs typeface="Times Roman"/>
                <a:sym typeface="Times Roman"/>
              </a:defRPr>
            </a:pPr>
            <a:r>
              <a:t>Only 10 models were re-trained and subsequently fine-tuned by fitting </a:t>
            </a:r>
            <a:r>
              <a:rPr>
                <a:solidFill>
                  <a:srgbClr val="004D80"/>
                </a:solidFill>
              </a:rPr>
              <a:t>alternative – reference (alt-ref)</a:t>
            </a:r>
            <a:r>
              <a:t> scores to observed effect sizes in the training data.</a:t>
            </a:r>
          </a:p>
          <a:p>
            <a:pPr defTabSz="825500">
              <a:lnSpc>
                <a:spcPct val="120000"/>
              </a:lnSpc>
              <a:defRPr sz="1600">
                <a:latin typeface="Times Roman"/>
                <a:ea typeface="Times Roman"/>
                <a:cs typeface="Times Roman"/>
                <a:sym typeface="Times Roman"/>
              </a:defRPr>
            </a:pPr>
          </a:p>
          <a:p>
            <a:pPr lvl="1" marL="889000" indent="-508000" defTabSz="825500">
              <a:lnSpc>
                <a:spcPct val="120000"/>
              </a:lnSpc>
              <a:buSzPct val="123000"/>
              <a:buChar char="•"/>
              <a:defRPr sz="1600">
                <a:latin typeface="Times Roman"/>
                <a:ea typeface="Times Roman"/>
                <a:cs typeface="Times Roman"/>
                <a:sym typeface="Times Roman"/>
              </a:defRPr>
            </a:pPr>
            <a:r>
              <a:t>We made only one finetuned model for each test/validation fold pairs, resulting in 10 fine-tuned models. Final predictions were made by averaging scores across all fine-tuned models. </a:t>
            </a:r>
            <a:endParaRPr>
              <a:latin typeface="Helvetica Neue"/>
              <a:ea typeface="Helvetica Neue"/>
              <a:cs typeface="Helvetica Neue"/>
              <a:sym typeface="Helvetica Neue"/>
            </a:endParaRPr>
          </a:p>
          <a:p>
            <a:pPr algn="just" defTabSz="457200">
              <a:defRPr sz="1600">
                <a:latin typeface="Times Roman"/>
                <a:ea typeface="Times Roman"/>
                <a:cs typeface="Times Roman"/>
                <a:sym typeface="Times Roman"/>
              </a:defRPr>
            </a:pPr>
            <a:r>
              <a:t> </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3"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374" name="Google Shape;158;p3"/>
          <p:cNvSpPr txBox="1"/>
          <p:nvPr/>
        </p:nvSpPr>
        <p:spPr>
          <a:xfrm>
            <a:off x="9885464"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375"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sp>
        <p:nvSpPr>
          <p:cNvPr id="376" name="Google Shape;155;p3"/>
          <p:cNvSpPr txBox="1"/>
          <p:nvPr/>
        </p:nvSpPr>
        <p:spPr>
          <a:xfrm>
            <a:off x="45724" y="31595"/>
            <a:ext cx="12100551" cy="82989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lvl1pPr algn="ctr">
              <a:defRPr b="1" cap="small" sz="3600"/>
            </a:lvl1pPr>
          </a:lstStyle>
          <a:p>
            <a:pPr/>
            <a:r>
              <a:t>Evaluation</a:t>
            </a:r>
          </a:p>
        </p:txBody>
      </p:sp>
      <p:pic>
        <p:nvPicPr>
          <p:cNvPr id="377" name="model3.pdf" descr="model3.pdf"/>
          <p:cNvPicPr>
            <a:picLocks noChangeAspect="1"/>
          </p:cNvPicPr>
          <p:nvPr/>
        </p:nvPicPr>
        <p:blipFill>
          <a:blip r:embed="rId2">
            <a:extLst/>
          </a:blip>
          <a:srcRect l="0" t="5608" r="0" b="0"/>
          <a:stretch>
            <a:fillRect/>
          </a:stretch>
        </p:blipFill>
        <p:spPr>
          <a:xfrm>
            <a:off x="3711010" y="1814260"/>
            <a:ext cx="4714188" cy="3814100"/>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9"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380" name="Google Shape;158;p3"/>
          <p:cNvSpPr txBox="1"/>
          <p:nvPr/>
        </p:nvSpPr>
        <p:spPr>
          <a:xfrm>
            <a:off x="9885464"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381"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sp>
        <p:nvSpPr>
          <p:cNvPr id="382" name="Google Shape;155;p3"/>
          <p:cNvSpPr txBox="1"/>
          <p:nvPr/>
        </p:nvSpPr>
        <p:spPr>
          <a:xfrm>
            <a:off x="45724" y="31595"/>
            <a:ext cx="12100551" cy="82989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lvl1pPr algn="ctr">
              <a:defRPr b="1" cap="small" sz="3600"/>
            </a:lvl1pPr>
          </a:lstStyle>
          <a:p>
            <a:pPr/>
            <a:r>
              <a:t>Inferring other parameters</a:t>
            </a:r>
          </a:p>
        </p:txBody>
      </p:sp>
      <p:sp>
        <p:nvSpPr>
          <p:cNvPr id="383" name="We observe:…"/>
          <p:cNvSpPr txBox="1"/>
          <p:nvPr/>
        </p:nvSpPr>
        <p:spPr>
          <a:xfrm>
            <a:off x="1054100" y="1344287"/>
            <a:ext cx="5374163" cy="4169426"/>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457200">
              <a:spcBef>
                <a:spcPts val="1200"/>
              </a:spcBef>
              <a:defRPr b="1" sz="2000">
                <a:latin typeface="Times Roman"/>
                <a:ea typeface="Times Roman"/>
                <a:cs typeface="Times Roman"/>
                <a:sym typeface="Times Roman"/>
              </a:defRPr>
            </a:pPr>
            <a:r>
              <a:t>We observe:</a:t>
            </a:r>
          </a:p>
          <a:p>
            <a:pPr defTabSz="457200">
              <a:spcBef>
                <a:spcPts val="1200"/>
              </a:spcBef>
              <a:defRPr sz="1600">
                <a:latin typeface="Times Roman"/>
                <a:ea typeface="Times Roman"/>
                <a:cs typeface="Times Roman"/>
                <a:sym typeface="Times Roman"/>
              </a:defRPr>
            </a:pPr>
          </a:p>
          <a:p>
            <a:pPr marL="228600" indent="-228600" defTabSz="457200">
              <a:spcBef>
                <a:spcPts val="1200"/>
              </a:spcBef>
              <a:buSzPct val="100000"/>
              <a:buChar char="•"/>
              <a:defRPr sz="1600">
                <a:latin typeface="Times Roman"/>
                <a:ea typeface="Times Roman"/>
                <a:cs typeface="Times Roman"/>
                <a:sym typeface="Times Roman"/>
              </a:defRPr>
            </a:pPr>
            <a:r>
              <a:rPr b="1"/>
              <a:t>Symmetric V-shaped pattern</a:t>
            </a:r>
            <a:r>
              <a:t> between Effect Size and Confidence</a:t>
            </a:r>
          </a:p>
          <a:p>
            <a:pPr marL="228600" indent="-228600" defTabSz="457200">
              <a:spcBef>
                <a:spcPts val="1200"/>
              </a:spcBef>
              <a:buSzPct val="100000"/>
              <a:buChar char="•"/>
              <a:defRPr sz="1600">
                <a:latin typeface="Times Roman"/>
                <a:ea typeface="Times Roman"/>
                <a:cs typeface="Times Roman"/>
                <a:sym typeface="Times Roman"/>
              </a:defRPr>
            </a:pPr>
            <a:r>
              <a:rPr b="1"/>
              <a:t>Low Confidence</a:t>
            </a:r>
            <a:r>
              <a:t> when Effect Size is near zero</a:t>
            </a:r>
          </a:p>
          <a:p>
            <a:pPr marL="228600" indent="-228600" defTabSz="457200">
              <a:spcBef>
                <a:spcPts val="1200"/>
              </a:spcBef>
              <a:buSzPct val="100000"/>
              <a:buChar char="•"/>
              <a:defRPr sz="1600">
                <a:latin typeface="Times Roman"/>
                <a:ea typeface="Times Roman"/>
                <a:cs typeface="Times Roman"/>
                <a:sym typeface="Times Roman"/>
              </a:defRPr>
            </a:pPr>
            <a:r>
              <a:rPr b="1"/>
              <a:t>Higher Confidence</a:t>
            </a:r>
            <a:r>
              <a:t> for large positive or negative Effect Sizes (|Effect Size| ≈ 1)</a:t>
            </a:r>
          </a:p>
          <a:p>
            <a:pPr defTabSz="457200">
              <a:spcBef>
                <a:spcPts val="1200"/>
              </a:spcBef>
              <a:defRPr sz="1600">
                <a:latin typeface="Times Roman"/>
                <a:ea typeface="Times Roman"/>
                <a:cs typeface="Times Roman"/>
                <a:sym typeface="Times Roman"/>
              </a:defRPr>
            </a:pPr>
          </a:p>
          <a:p>
            <a:pPr defTabSz="457200">
              <a:spcBef>
                <a:spcPts val="1200"/>
              </a:spcBef>
              <a:defRPr sz="1600">
                <a:latin typeface="Times Roman"/>
                <a:ea typeface="Times Roman"/>
                <a:cs typeface="Times Roman"/>
                <a:sym typeface="Times Roman"/>
              </a:defRPr>
            </a:pPr>
            <a:r>
              <a:t> We model the confidence as:</a:t>
            </a:r>
          </a:p>
          <a:p>
            <a:pPr defTabSz="457200">
              <a:spcBef>
                <a:spcPts val="1200"/>
              </a:spcBef>
              <a:defRPr sz="1600">
                <a:latin typeface="Times Roman"/>
                <a:ea typeface="Times Roman"/>
                <a:cs typeface="Times Roman"/>
                <a:sym typeface="Times Roman"/>
              </a:defRPr>
            </a:pPr>
          </a:p>
          <a:p>
            <a:pPr defTabSz="457200">
              <a:spcBef>
                <a:spcPts val="1200"/>
              </a:spcBef>
              <a:defRPr sz="1600">
                <a:latin typeface="Times Roman"/>
                <a:ea typeface="Times Roman"/>
                <a:cs typeface="Times Roman"/>
                <a:sym typeface="Times Roman"/>
              </a:defRPr>
            </a:pPr>
            <a:r>
              <a:t>           </a:t>
            </a:r>
            <a:r>
              <a:rPr i="1">
                <a:latin typeface="+mn-lt"/>
                <a:ea typeface="+mn-ea"/>
                <a:cs typeface="+mn-cs"/>
                <a:sym typeface="Arial"/>
              </a:rPr>
              <a:t>   </a:t>
            </a:r>
            <a14:m>
              <m:oMath>
                <m:r>
                  <a:rPr xmlns:a="http://schemas.openxmlformats.org/drawingml/2006/main" sz="1900" i="1">
                    <a:solidFill>
                      <a:srgbClr val="000000"/>
                    </a:solidFill>
                    <a:latin typeface="Cambria Math" panose="02040503050406030204" pitchFamily="18" charset="0"/>
                  </a:rPr>
                  <m:t>f</m:t>
                </m:r>
                <m:r>
                  <a:rPr xmlns:a="http://schemas.openxmlformats.org/drawingml/2006/main" sz="1900" i="1">
                    <a:solidFill>
                      <a:srgbClr val="000000"/>
                    </a:solidFill>
                    <a:latin typeface="Cambria Math" panose="02040503050406030204" pitchFamily="18" charset="0"/>
                  </a:rPr>
                  <m:t>=</m:t>
                </m:r>
                <m:f>
                  <m:fPr>
                    <m:ctrlPr>
                      <a:rPr xmlns:a="http://schemas.openxmlformats.org/drawingml/2006/main" sz="1900" i="1">
                        <a:solidFill>
                          <a:srgbClr val="000000"/>
                        </a:solidFill>
                        <a:latin typeface="Cambria Math" panose="02040503050406030204" pitchFamily="18" charset="0"/>
                      </a:rPr>
                    </m:ctrlPr>
                    <m:type m:val="bar"/>
                  </m:fPr>
                  <m:num>
                    <m:r>
                      <a:rPr xmlns:a="http://schemas.openxmlformats.org/drawingml/2006/main" sz="1900" i="1">
                        <a:solidFill>
                          <a:srgbClr val="000000"/>
                        </a:solidFill>
                        <a:latin typeface="Cambria Math" panose="02040503050406030204" pitchFamily="18" charset="0"/>
                      </a:rPr>
                      <m:t>1</m:t>
                    </m:r>
                  </m:num>
                  <m:den>
                    <m:r>
                      <a:rPr xmlns:a="http://schemas.openxmlformats.org/drawingml/2006/main" sz="1900" i="1">
                        <a:solidFill>
                          <a:srgbClr val="000000"/>
                        </a:solidFill>
                        <a:latin typeface="Cambria Math" panose="02040503050406030204" pitchFamily="18" charset="0"/>
                      </a:rPr>
                      <m:t>1</m:t>
                    </m:r>
                    <m:r>
                      <a:rPr xmlns:a="http://schemas.openxmlformats.org/drawingml/2006/main" sz="1900" i="1">
                        <a:solidFill>
                          <a:srgbClr val="000000"/>
                        </a:solidFill>
                        <a:latin typeface="Cambria Math" panose="02040503050406030204" pitchFamily="18" charset="0"/>
                      </a:rPr>
                      <m:t>+</m:t>
                    </m:r>
                    <m:r>
                      <a:rPr xmlns:a="http://schemas.openxmlformats.org/drawingml/2006/main" sz="1900" i="1">
                        <a:solidFill>
                          <a:srgbClr val="000000"/>
                        </a:solidFill>
                        <a:latin typeface="Cambria Math" panose="02040503050406030204" pitchFamily="18" charset="0"/>
                      </a:rPr>
                      <m:t>e</m:t>
                    </m:r>
                    <m:r>
                      <a:rPr xmlns:a="http://schemas.openxmlformats.org/drawingml/2006/main" sz="1900" i="1">
                        <a:solidFill>
                          <a:srgbClr val="000000"/>
                        </a:solidFill>
                        <a:latin typeface="Cambria Math" panose="02040503050406030204" pitchFamily="18" charset="0"/>
                      </a:rPr>
                      <m:t>x</m:t>
                    </m:r>
                    <m:r>
                      <a:rPr xmlns:a="http://schemas.openxmlformats.org/drawingml/2006/main" sz="1900" i="1">
                        <a:solidFill>
                          <a:srgbClr val="000000"/>
                        </a:solidFill>
                        <a:latin typeface="Cambria Math" panose="02040503050406030204" pitchFamily="18" charset="0"/>
                      </a:rPr>
                      <m:t>p</m:t>
                    </m:r>
                    <m:r>
                      <a:rPr xmlns:a="http://schemas.openxmlformats.org/drawingml/2006/main" sz="1900" i="1">
                        <a:solidFill>
                          <a:srgbClr val="000000"/>
                        </a:solidFill>
                        <a:latin typeface="Cambria Math" panose="02040503050406030204" pitchFamily="18" charset="0"/>
                      </a:rPr>
                      <m:t>(</m:t>
                    </m:r>
                    <m:f>
                      <m:fPr>
                        <m:ctrlPr>
                          <a:rPr xmlns:a="http://schemas.openxmlformats.org/drawingml/2006/main" sz="1900" i="1">
                            <a:solidFill>
                              <a:srgbClr val="000000"/>
                            </a:solidFill>
                            <a:latin typeface="Cambria Math" panose="02040503050406030204" pitchFamily="18" charset="0"/>
                          </a:rPr>
                        </m:ctrlPr>
                        <m:type m:val="bar"/>
                      </m:fPr>
                      <m:num>
                        <m:r>
                          <a:rPr xmlns:a="http://schemas.openxmlformats.org/drawingml/2006/main" sz="1900" i="1">
                            <a:solidFill>
                              <a:srgbClr val="000000"/>
                            </a:solidFill>
                            <a:latin typeface="Cambria Math" panose="02040503050406030204" pitchFamily="18" charset="0"/>
                          </a:rPr>
                          <m:t>a</m:t>
                        </m:r>
                        <m:r>
                          <a:rPr xmlns:a="http://schemas.openxmlformats.org/drawingml/2006/main" sz="1900" i="1">
                            <a:solidFill>
                              <a:srgbClr val="000000"/>
                            </a:solidFill>
                            <a:latin typeface="Cambria Math" panose="02040503050406030204" pitchFamily="18" charset="0"/>
                          </a:rPr>
                          <m:t>-</m:t>
                        </m:r>
                        <m:r>
                          <a:rPr xmlns:a="http://schemas.openxmlformats.org/drawingml/2006/main" sz="1900" i="1">
                            <a:solidFill>
                              <a:srgbClr val="000000"/>
                            </a:solidFill>
                            <a:latin typeface="Cambria Math" panose="02040503050406030204" pitchFamily="18" charset="0"/>
                          </a:rPr>
                          <m:t>|</m:t>
                        </m:r>
                        <m:r>
                          <a:rPr xmlns:a="http://schemas.openxmlformats.org/drawingml/2006/main" sz="1900" i="1">
                            <a:solidFill>
                              <a:srgbClr val="000000"/>
                            </a:solidFill>
                            <a:latin typeface="Cambria Math" panose="02040503050406030204" pitchFamily="18" charset="0"/>
                          </a:rPr>
                          <m:t>x</m:t>
                        </m:r>
                        <m:r>
                          <a:rPr xmlns:a="http://schemas.openxmlformats.org/drawingml/2006/main" sz="1900" i="1">
                            <a:solidFill>
                              <a:srgbClr val="000000"/>
                            </a:solidFill>
                            <a:latin typeface="Cambria Math" panose="02040503050406030204" pitchFamily="18" charset="0"/>
                          </a:rPr>
                          <m:t>|</m:t>
                        </m:r>
                      </m:num>
                      <m:den>
                        <m:r>
                          <a:rPr xmlns:a="http://schemas.openxmlformats.org/drawingml/2006/main" sz="1900" i="1">
                            <a:solidFill>
                              <a:srgbClr val="000000"/>
                            </a:solidFill>
                            <a:latin typeface="Cambria Math" panose="02040503050406030204" pitchFamily="18" charset="0"/>
                          </a:rPr>
                          <m:t>b</m:t>
                        </m:r>
                      </m:den>
                    </m:f>
                    <m:r>
                      <a:rPr xmlns:a="http://schemas.openxmlformats.org/drawingml/2006/main" sz="1900" i="1">
                        <a:solidFill>
                          <a:srgbClr val="000000"/>
                        </a:solidFill>
                        <a:latin typeface="Cambria Math" panose="02040503050406030204" pitchFamily="18" charset="0"/>
                      </a:rPr>
                      <m:t>)</m:t>
                    </m:r>
                  </m:den>
                </m:f>
              </m:oMath>
            </a14:m>
          </a:p>
        </p:txBody>
      </p:sp>
      <p:pic>
        <p:nvPicPr>
          <p:cNvPr id="384" name="Picture 4" descr="Picture 4"/>
          <p:cNvPicPr>
            <a:picLocks noChangeAspect="1"/>
          </p:cNvPicPr>
          <p:nvPr/>
        </p:nvPicPr>
        <p:blipFill>
          <a:blip r:embed="rId2">
            <a:extLst/>
          </a:blip>
          <a:srcRect l="0" t="10260" r="8683" b="0"/>
          <a:stretch>
            <a:fillRect/>
          </a:stretch>
        </p:blipFill>
        <p:spPr>
          <a:xfrm>
            <a:off x="6616835" y="1609083"/>
            <a:ext cx="4938445" cy="3639869"/>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6"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387" name="Google Shape;158;p3"/>
          <p:cNvSpPr txBox="1"/>
          <p:nvPr/>
        </p:nvSpPr>
        <p:spPr>
          <a:xfrm>
            <a:off x="9885464"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388"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sp>
        <p:nvSpPr>
          <p:cNvPr id="389" name="Google Shape;155;p3"/>
          <p:cNvSpPr txBox="1"/>
          <p:nvPr/>
        </p:nvSpPr>
        <p:spPr>
          <a:xfrm>
            <a:off x="45724" y="31595"/>
            <a:ext cx="12100551" cy="82989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lvl1pPr algn="ctr">
              <a:defRPr b="1" cap="small" sz="3600"/>
            </a:lvl1pPr>
          </a:lstStyle>
          <a:p>
            <a:pPr/>
            <a:r>
              <a:t>Use prediction std to weight points</a:t>
            </a:r>
          </a:p>
        </p:txBody>
      </p:sp>
      <p:sp>
        <p:nvSpPr>
          <p:cNvPr id="390" name="We convert prediction standard deviation into weight:…"/>
          <p:cNvSpPr txBox="1"/>
          <p:nvPr/>
        </p:nvSpPr>
        <p:spPr>
          <a:xfrm>
            <a:off x="799504" y="944237"/>
            <a:ext cx="5540128" cy="526558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lgn="just" defTabSz="2438338">
              <a:lnSpc>
                <a:spcPct val="90000"/>
              </a:lnSpc>
              <a:spcBef>
                <a:spcPts val="4500"/>
              </a:spcBef>
              <a:defRPr sz="1600"/>
            </a:pPr>
            <a:r>
              <a:t>We convert prediction standard deviation into weight:</a:t>
            </a:r>
          </a:p>
          <a:p>
            <a:pPr algn="just" defTabSz="2438338">
              <a:lnSpc>
                <a:spcPct val="90000"/>
              </a:lnSpc>
              <a:spcBef>
                <a:spcPts val="4500"/>
              </a:spcBef>
              <a:defRPr sz="1600"/>
            </a:pPr>
          </a:p>
          <a:p>
            <a:pPr defTabSz="457200">
              <a:spcBef>
                <a:spcPts val="1200"/>
              </a:spcBef>
              <a:defRPr sz="1600">
                <a:latin typeface="Times Roman"/>
                <a:ea typeface="Times Roman"/>
                <a:cs typeface="Times Roman"/>
                <a:sym typeface="Times Roman"/>
              </a:defRPr>
            </a:pPr>
            <a14:m>
              <m:oMath>
                <m:limLow>
                  <m:e>
                    <m:r>
                      <a:rPr xmlns:a="http://schemas.openxmlformats.org/drawingml/2006/main" sz="1650" i="1">
                        <a:solidFill>
                          <a:srgbClr val="000000"/>
                        </a:solidFill>
                        <a:latin typeface="Cambria Math" panose="02040503050406030204" pitchFamily="18" charset="0"/>
                      </a:rPr>
                      <m:t>min</m:t>
                    </m:r>
                  </m:e>
                  <m:lim>
                    <m:r>
                      <a:rPr xmlns:a="http://schemas.openxmlformats.org/drawingml/2006/main" sz="1650" i="1">
                        <a:solidFill>
                          <a:srgbClr val="000000"/>
                        </a:solidFill>
                        <a:latin typeface="Cambria Math" panose="02040503050406030204" pitchFamily="18" charset="0"/>
                      </a:rPr>
                      <m:t>a</m:t>
                    </m:r>
                    <m:r>
                      <a:rPr xmlns:a="http://schemas.openxmlformats.org/drawingml/2006/main" sz="1650" i="1">
                        <a:solidFill>
                          <a:srgbClr val="000000"/>
                        </a:solidFill>
                        <a:latin typeface="Cambria Math" panose="02040503050406030204" pitchFamily="18" charset="0"/>
                      </a:rPr>
                      <m:t>,</m:t>
                    </m:r>
                    <m:r>
                      <a:rPr xmlns:a="http://schemas.openxmlformats.org/drawingml/2006/main" sz="1650" i="1">
                        <a:solidFill>
                          <a:srgbClr val="000000"/>
                        </a:solidFill>
                        <a:latin typeface="Cambria Math" panose="02040503050406030204" pitchFamily="18" charset="0"/>
                      </a:rPr>
                      <m:t>b</m:t>
                    </m:r>
                  </m:lim>
                </m:limLow>
                <m:limUpp>
                  <m:e>
                    <m:limLow>
                      <m:e>
                        <m:r>
                          <a:rPr xmlns:a="http://schemas.openxmlformats.org/drawingml/2006/main" sz="1650" i="1">
                            <a:solidFill>
                              <a:srgbClr val="000000"/>
                            </a:solidFill>
                            <a:latin typeface="Cambria Math" panose="02040503050406030204" pitchFamily="18" charset="0"/>
                          </a:rPr>
                          <m:t>∑</m:t>
                        </m:r>
                      </m:e>
                      <m:lim>
                        <m:r>
                          <a:rPr xmlns:a="http://schemas.openxmlformats.org/drawingml/2006/main" sz="1650" i="1">
                            <a:solidFill>
                              <a:srgbClr val="000000"/>
                            </a:solidFill>
                            <a:latin typeface="Cambria Math" panose="02040503050406030204" pitchFamily="18" charset="0"/>
                          </a:rPr>
                          <m:t>i</m:t>
                        </m:r>
                        <m:r>
                          <a:rPr xmlns:a="http://schemas.openxmlformats.org/drawingml/2006/main" sz="1650" i="1">
                            <a:solidFill>
                              <a:srgbClr val="000000"/>
                            </a:solidFill>
                            <a:latin typeface="Cambria Math" panose="02040503050406030204" pitchFamily="18" charset="0"/>
                          </a:rPr>
                          <m:t>=</m:t>
                        </m:r>
                        <m:r>
                          <a:rPr xmlns:a="http://schemas.openxmlformats.org/drawingml/2006/main" sz="1650" i="1">
                            <a:solidFill>
                              <a:srgbClr val="000000"/>
                            </a:solidFill>
                            <a:latin typeface="Cambria Math" panose="02040503050406030204" pitchFamily="18" charset="0"/>
                          </a:rPr>
                          <m:t>1</m:t>
                        </m:r>
                      </m:lim>
                    </m:limLow>
                  </m:e>
                  <m:lim>
                    <m:r>
                      <a:rPr xmlns:a="http://schemas.openxmlformats.org/drawingml/2006/main" sz="1650" i="1">
                        <a:solidFill>
                          <a:srgbClr val="000000"/>
                        </a:solidFill>
                        <a:latin typeface="Cambria Math" panose="02040503050406030204" pitchFamily="18" charset="0"/>
                      </a:rPr>
                      <m:t>N</m:t>
                    </m:r>
                  </m:lim>
                </m:limUpp>
                <m:sSup>
                  <m:e>
                    <m:d>
                      <m:dPr>
                        <m:ctrlPr>
                          <a:rPr xmlns:a="http://schemas.openxmlformats.org/drawingml/2006/main" sz="1650" i="1">
                            <a:solidFill>
                              <a:srgbClr val="000000"/>
                            </a:solidFill>
                            <a:latin typeface="Cambria Math" panose="02040503050406030204" pitchFamily="18" charset="0"/>
                          </a:rPr>
                        </m:ctrlPr>
                      </m:dPr>
                      <m:e>
                        <m:f>
                          <m:fPr>
                            <m:ctrlPr>
                              <a:rPr xmlns:a="http://schemas.openxmlformats.org/drawingml/2006/main" sz="1650" i="1">
                                <a:solidFill>
                                  <a:srgbClr val="000000"/>
                                </a:solidFill>
                                <a:latin typeface="Cambria Math" panose="02040503050406030204" pitchFamily="18" charset="0"/>
                              </a:rPr>
                            </m:ctrlPr>
                            <m:type m:val="bar"/>
                          </m:fPr>
                          <m:num>
                            <m:sSub>
                              <m:e>
                                <m:r>
                                  <a:rPr xmlns:a="http://schemas.openxmlformats.org/drawingml/2006/main" sz="1650" i="1">
                                    <a:solidFill>
                                      <a:srgbClr val="000000"/>
                                    </a:solidFill>
                                    <a:latin typeface="Cambria Math" panose="02040503050406030204" pitchFamily="18" charset="0"/>
                                  </a:rPr>
                                  <m:t>y</m:t>
                                </m:r>
                              </m:e>
                              <m:sub>
                                <m:r>
                                  <a:rPr xmlns:a="http://schemas.openxmlformats.org/drawingml/2006/main" sz="1650" i="1">
                                    <a:solidFill>
                                      <a:srgbClr val="000000"/>
                                    </a:solidFill>
                                    <a:latin typeface="Cambria Math" panose="02040503050406030204" pitchFamily="18" charset="0"/>
                                  </a:rPr>
                                  <m:t>i</m:t>
                                </m:r>
                              </m:sub>
                            </m:sSub>
                            <m:r>
                              <a:rPr xmlns:a="http://schemas.openxmlformats.org/drawingml/2006/main" sz="1650" i="1">
                                <a:solidFill>
                                  <a:srgbClr val="000000"/>
                                </a:solidFill>
                                <a:latin typeface="Cambria Math" panose="02040503050406030204" pitchFamily="18" charset="0"/>
                              </a:rPr>
                              <m:t>-</m:t>
                            </m:r>
                            <m:r>
                              <a:rPr xmlns:a="http://schemas.openxmlformats.org/drawingml/2006/main" sz="1650" i="1">
                                <a:solidFill>
                                  <a:srgbClr val="000000"/>
                                </a:solidFill>
                                <a:latin typeface="Cambria Math" panose="02040503050406030204" pitchFamily="18" charset="0"/>
                              </a:rPr>
                              <m:t>f</m:t>
                            </m:r>
                            <m:r>
                              <a:rPr xmlns:a="http://schemas.openxmlformats.org/drawingml/2006/main" sz="1650" i="1">
                                <a:solidFill>
                                  <a:srgbClr val="000000"/>
                                </a:solidFill>
                                <a:latin typeface="Cambria Math" panose="02040503050406030204" pitchFamily="18" charset="0"/>
                              </a:rPr>
                              <m:t>(</m:t>
                            </m:r>
                            <m:sSub>
                              <m:e>
                                <m:r>
                                  <a:rPr xmlns:a="http://schemas.openxmlformats.org/drawingml/2006/main" sz="1650" i="1">
                                    <a:solidFill>
                                      <a:srgbClr val="000000"/>
                                    </a:solidFill>
                                    <a:latin typeface="Cambria Math" panose="02040503050406030204" pitchFamily="18" charset="0"/>
                                  </a:rPr>
                                  <m:t>x</m:t>
                                </m:r>
                              </m:e>
                              <m:sub>
                                <m:r>
                                  <a:rPr xmlns:a="http://schemas.openxmlformats.org/drawingml/2006/main" sz="1650" i="1">
                                    <a:solidFill>
                                      <a:srgbClr val="000000"/>
                                    </a:solidFill>
                                    <a:latin typeface="Cambria Math" panose="02040503050406030204" pitchFamily="18" charset="0"/>
                                  </a:rPr>
                                  <m:t>i</m:t>
                                </m:r>
                              </m:sub>
                            </m:sSub>
                            <m:r>
                              <a:rPr xmlns:a="http://schemas.openxmlformats.org/drawingml/2006/main" sz="1650" i="1">
                                <a:solidFill>
                                  <a:srgbClr val="000000"/>
                                </a:solidFill>
                                <a:latin typeface="Cambria Math" panose="02040503050406030204" pitchFamily="18" charset="0"/>
                              </a:rPr>
                              <m:t>;</m:t>
                            </m:r>
                            <m:r>
                              <a:rPr xmlns:a="http://schemas.openxmlformats.org/drawingml/2006/main" sz="1650" i="1">
                                <a:solidFill>
                                  <a:srgbClr val="000000"/>
                                </a:solidFill>
                                <a:latin typeface="Cambria Math" panose="02040503050406030204" pitchFamily="18" charset="0"/>
                              </a:rPr>
                              <m:t>a</m:t>
                            </m:r>
                            <m:r>
                              <a:rPr xmlns:a="http://schemas.openxmlformats.org/drawingml/2006/main" sz="1650" i="1">
                                <a:solidFill>
                                  <a:srgbClr val="000000"/>
                                </a:solidFill>
                                <a:latin typeface="Cambria Math" panose="02040503050406030204" pitchFamily="18" charset="0"/>
                              </a:rPr>
                              <m:t>,</m:t>
                            </m:r>
                            <m:r>
                              <a:rPr xmlns:a="http://schemas.openxmlformats.org/drawingml/2006/main" sz="1650" i="1">
                                <a:solidFill>
                                  <a:srgbClr val="000000"/>
                                </a:solidFill>
                                <a:latin typeface="Cambria Math" panose="02040503050406030204" pitchFamily="18" charset="0"/>
                              </a:rPr>
                              <m:t>b</m:t>
                            </m:r>
                            <m:r>
                              <a:rPr xmlns:a="http://schemas.openxmlformats.org/drawingml/2006/main" sz="1650" i="1">
                                <a:solidFill>
                                  <a:srgbClr val="000000"/>
                                </a:solidFill>
                                <a:latin typeface="Cambria Math" panose="02040503050406030204" pitchFamily="18" charset="0"/>
                              </a:rPr>
                              <m:t>)</m:t>
                            </m:r>
                          </m:num>
                          <m:den>
                            <m:sSub>
                              <m:e>
                                <m:r>
                                  <a:rPr xmlns:a="http://schemas.openxmlformats.org/drawingml/2006/main" sz="1650" i="1">
                                    <a:solidFill>
                                      <a:srgbClr val="000000"/>
                                    </a:solidFill>
                                    <a:latin typeface="Cambria Math" panose="02040503050406030204" pitchFamily="18" charset="0"/>
                                  </a:rPr>
                                  <m:t>σ</m:t>
                                </m:r>
                              </m:e>
                              <m:sub>
                                <m:r>
                                  <a:rPr xmlns:a="http://schemas.openxmlformats.org/drawingml/2006/main" sz="1650" i="1">
                                    <a:solidFill>
                                      <a:srgbClr val="000000"/>
                                    </a:solidFill>
                                    <a:latin typeface="Cambria Math" panose="02040503050406030204" pitchFamily="18" charset="0"/>
                                  </a:rPr>
                                  <m:t>i</m:t>
                                </m:r>
                              </m:sub>
                            </m:sSub>
                            <m:r>
                              <a:rPr xmlns:a="http://schemas.openxmlformats.org/drawingml/2006/main" sz="1650" i="1">
                                <a:solidFill>
                                  <a:srgbClr val="000000"/>
                                </a:solidFill>
                                <a:latin typeface="Cambria Math" panose="02040503050406030204" pitchFamily="18" charset="0"/>
                              </a:rPr>
                              <m:t>+</m:t>
                            </m:r>
                            <m:r>
                              <a:rPr xmlns:a="http://schemas.openxmlformats.org/drawingml/2006/main" sz="1650" i="1">
                                <a:solidFill>
                                  <a:srgbClr val="000000"/>
                                </a:solidFill>
                                <a:latin typeface="Cambria Math" panose="02040503050406030204" pitchFamily="18" charset="0"/>
                              </a:rPr>
                              <m:t>ϵ</m:t>
                            </m:r>
                          </m:den>
                        </m:f>
                      </m:e>
                    </m:d>
                  </m:e>
                  <m:sup>
                    <m:r>
                      <a:rPr xmlns:a="http://schemas.openxmlformats.org/drawingml/2006/main" sz="1650" i="1">
                        <a:solidFill>
                          <a:srgbClr val="000000"/>
                        </a:solidFill>
                        <a:latin typeface="Cambria Math" panose="02040503050406030204" pitchFamily="18" charset="0"/>
                      </a:rPr>
                      <m:t>2</m:t>
                    </m:r>
                  </m:sup>
                </m:sSup>
              </m:oMath>
            </a14:m>
            <a:r>
              <a:t>(</a:t>
            </a:r>
            <a14:m>
              <m:oMath>
                <m:sSub>
                  <m:e>
                    <m:r>
                      <a:rPr xmlns:a="http://schemas.openxmlformats.org/drawingml/2006/main" sz="1650" i="1">
                        <a:solidFill>
                          <a:srgbClr val="000000"/>
                        </a:solidFill>
                        <a:latin typeface="Cambria Math" panose="02040503050406030204" pitchFamily="18" charset="0"/>
                      </a:rPr>
                      <m:t>σ</m:t>
                    </m:r>
                  </m:e>
                  <m:sub>
                    <m:r>
                      <a:rPr xmlns:a="http://schemas.openxmlformats.org/drawingml/2006/main" sz="1650" i="1">
                        <a:solidFill>
                          <a:srgbClr val="000000"/>
                        </a:solidFill>
                        <a:latin typeface="Cambria Math" panose="02040503050406030204" pitchFamily="18" charset="0"/>
                      </a:rPr>
                      <m:t>i</m:t>
                    </m:r>
                  </m:sub>
                </m:sSub>
              </m:oMath>
            </a14:m>
            <a:r>
              <a:t>: uncertainty (prediction_std),  </a:t>
            </a:r>
            <a14:m>
              <m:oMath>
                <m:r>
                  <a:rPr xmlns:a="http://schemas.openxmlformats.org/drawingml/2006/main" sz="1650" i="1">
                    <a:solidFill>
                      <a:srgbClr val="000000"/>
                    </a:solidFill>
                    <a:latin typeface="Cambria Math" panose="02040503050406030204" pitchFamily="18" charset="0"/>
                  </a:rPr>
                  <m:t>ϵ</m:t>
                </m:r>
              </m:oMath>
            </a14:m>
            <a:r>
              <a:t>: to avoid zero division)</a:t>
            </a:r>
          </a:p>
          <a:p>
            <a:pPr algn="just" defTabSz="2438338">
              <a:lnSpc>
                <a:spcPct val="90000"/>
              </a:lnSpc>
              <a:spcBef>
                <a:spcPts val="4500"/>
              </a:spcBef>
              <a:defRPr sz="1600"/>
            </a:pPr>
          </a:p>
          <a:p>
            <a:pPr marL="228600" indent="-228600" defTabSz="457200">
              <a:spcBef>
                <a:spcPts val="1200"/>
              </a:spcBef>
              <a:buSzPct val="100000"/>
              <a:buChar char="•"/>
              <a:defRPr sz="1600"/>
            </a:pPr>
            <a:r>
              <a:t>Lower prediction std → higher weight → stronger impact on sigmoid parameters</a:t>
            </a:r>
          </a:p>
          <a:p>
            <a:pPr algn="just" defTabSz="2438338">
              <a:lnSpc>
                <a:spcPct val="90000"/>
              </a:lnSpc>
              <a:spcBef>
                <a:spcPts val="4500"/>
              </a:spcBef>
              <a:defRPr sz="1600"/>
            </a:pPr>
          </a:p>
          <a:p>
            <a:pPr marL="228600" indent="-228600" defTabSz="457200">
              <a:spcBef>
                <a:spcPts val="1200"/>
              </a:spcBef>
              <a:buSzPct val="100000"/>
              <a:buChar char="•"/>
              <a:defRPr sz="1600"/>
            </a:pPr>
            <a:r>
              <a:t>Use SciPy curve_fit to perform weighted nonlinear least squares</a:t>
            </a:r>
          </a:p>
          <a:p>
            <a:pPr marL="228600" indent="-228600" defTabSz="457200">
              <a:spcBef>
                <a:spcPts val="1200"/>
              </a:spcBef>
              <a:buSzPct val="100000"/>
              <a:buChar char="•"/>
              <a:defRPr sz="1600"/>
            </a:pPr>
          </a:p>
          <a:p>
            <a:pPr algn="ctr" defTabSz="457200">
              <a:spcBef>
                <a:spcPts val="1200"/>
              </a:spcBef>
              <a:defRPr sz="1600"/>
            </a:pPr>
            <a14:m>
              <m:oMathPara>
                <m:oMathParaPr>
                  <m:jc m:val="center"/>
                </m:oMathParaPr>
                <m:oMath>
                  <m:r>
                    <a:rPr xmlns:a="http://schemas.openxmlformats.org/drawingml/2006/main" sz="1900" i="1">
                      <a:solidFill>
                        <a:srgbClr val="000000"/>
                      </a:solidFill>
                      <a:latin typeface="Cambria Math" panose="02040503050406030204" pitchFamily="18" charset="0"/>
                    </a:rPr>
                    <m:t>c</m:t>
                  </m:r>
                  <m:r>
                    <a:rPr xmlns:a="http://schemas.openxmlformats.org/drawingml/2006/main" sz="1900" i="1">
                      <a:solidFill>
                        <a:srgbClr val="000000"/>
                      </a:solidFill>
                      <a:latin typeface="Cambria Math" panose="02040503050406030204" pitchFamily="18" charset="0"/>
                    </a:rPr>
                    <m:t>o</m:t>
                  </m:r>
                  <m:r>
                    <a:rPr xmlns:a="http://schemas.openxmlformats.org/drawingml/2006/main" sz="1900" i="1">
                      <a:solidFill>
                        <a:srgbClr val="000000"/>
                      </a:solidFill>
                      <a:latin typeface="Cambria Math" panose="02040503050406030204" pitchFamily="18" charset="0"/>
                    </a:rPr>
                    <m:t>n</m:t>
                  </m:r>
                  <m:r>
                    <a:rPr xmlns:a="http://schemas.openxmlformats.org/drawingml/2006/main" sz="1900" i="1">
                      <a:solidFill>
                        <a:srgbClr val="000000"/>
                      </a:solidFill>
                      <a:latin typeface="Cambria Math" panose="02040503050406030204" pitchFamily="18" charset="0"/>
                    </a:rPr>
                    <m:t>f</m:t>
                  </m:r>
                  <m:r>
                    <a:rPr xmlns:a="http://schemas.openxmlformats.org/drawingml/2006/main" sz="1900" i="1">
                      <a:solidFill>
                        <a:srgbClr val="000000"/>
                      </a:solidFill>
                      <a:latin typeface="Cambria Math" panose="02040503050406030204" pitchFamily="18" charset="0"/>
                    </a:rPr>
                    <m:t>i</m:t>
                  </m:r>
                  <m:r>
                    <a:rPr xmlns:a="http://schemas.openxmlformats.org/drawingml/2006/main" sz="1900" i="1">
                      <a:solidFill>
                        <a:srgbClr val="000000"/>
                      </a:solidFill>
                      <a:latin typeface="Cambria Math" panose="02040503050406030204" pitchFamily="18" charset="0"/>
                    </a:rPr>
                    <m:t>d</m:t>
                  </m:r>
                  <m:r>
                    <a:rPr xmlns:a="http://schemas.openxmlformats.org/drawingml/2006/main" sz="1900" i="1">
                      <a:solidFill>
                        <a:srgbClr val="000000"/>
                      </a:solidFill>
                      <a:latin typeface="Cambria Math" panose="02040503050406030204" pitchFamily="18" charset="0"/>
                    </a:rPr>
                    <m:t>e</m:t>
                  </m:r>
                  <m:r>
                    <a:rPr xmlns:a="http://schemas.openxmlformats.org/drawingml/2006/main" sz="1900" i="1">
                      <a:solidFill>
                        <a:srgbClr val="000000"/>
                      </a:solidFill>
                      <a:latin typeface="Cambria Math" panose="02040503050406030204" pitchFamily="18" charset="0"/>
                    </a:rPr>
                    <m:t>n</m:t>
                  </m:r>
                  <m:r>
                    <a:rPr xmlns:a="http://schemas.openxmlformats.org/drawingml/2006/main" sz="1900" i="1">
                      <a:solidFill>
                        <a:srgbClr val="000000"/>
                      </a:solidFill>
                      <a:latin typeface="Cambria Math" panose="02040503050406030204" pitchFamily="18" charset="0"/>
                    </a:rPr>
                    <m:t>c</m:t>
                  </m:r>
                  <m:sSub>
                    <m:e>
                      <m:r>
                        <a:rPr xmlns:a="http://schemas.openxmlformats.org/drawingml/2006/main" sz="1900" i="1">
                          <a:solidFill>
                            <a:srgbClr val="000000"/>
                          </a:solidFill>
                          <a:latin typeface="Cambria Math" panose="02040503050406030204" pitchFamily="18" charset="0"/>
                        </a:rPr>
                        <m:t>e</m:t>
                      </m:r>
                    </m:e>
                    <m:sub>
                      <m:r>
                        <a:rPr xmlns:a="http://schemas.openxmlformats.org/drawingml/2006/main" sz="1900" i="1">
                          <a:solidFill>
                            <a:srgbClr val="000000"/>
                          </a:solidFill>
                          <a:latin typeface="Cambria Math" panose="02040503050406030204" pitchFamily="18" charset="0"/>
                        </a:rPr>
                        <m:t>p</m:t>
                      </m:r>
                      <m:r>
                        <a:rPr xmlns:a="http://schemas.openxmlformats.org/drawingml/2006/main" sz="1900" i="1">
                          <a:solidFill>
                            <a:srgbClr val="000000"/>
                          </a:solidFill>
                          <a:latin typeface="Cambria Math" panose="02040503050406030204" pitchFamily="18" charset="0"/>
                        </a:rPr>
                        <m:t>r</m:t>
                      </m:r>
                      <m:r>
                        <a:rPr xmlns:a="http://schemas.openxmlformats.org/drawingml/2006/main" sz="1900" i="1">
                          <a:solidFill>
                            <a:srgbClr val="000000"/>
                          </a:solidFill>
                          <a:latin typeface="Cambria Math" panose="02040503050406030204" pitchFamily="18" charset="0"/>
                        </a:rPr>
                        <m:t>e</m:t>
                      </m:r>
                      <m:r>
                        <a:rPr xmlns:a="http://schemas.openxmlformats.org/drawingml/2006/main" sz="1900" i="1">
                          <a:solidFill>
                            <a:srgbClr val="000000"/>
                          </a:solidFill>
                          <a:latin typeface="Cambria Math" panose="02040503050406030204" pitchFamily="18" charset="0"/>
                        </a:rPr>
                        <m:t>d</m:t>
                      </m:r>
                    </m:sub>
                  </m:sSub>
                  <m:r>
                    <a:rPr xmlns:a="http://schemas.openxmlformats.org/drawingml/2006/main" sz="1900" i="1">
                      <a:solidFill>
                        <a:srgbClr val="000000"/>
                      </a:solidFill>
                      <a:latin typeface="Cambria Math" panose="02040503050406030204" pitchFamily="18" charset="0"/>
                    </a:rPr>
                    <m:t>=</m:t>
                  </m:r>
                  <m:r>
                    <a:rPr xmlns:a="http://schemas.openxmlformats.org/drawingml/2006/main" sz="1900" i="1">
                      <a:solidFill>
                        <a:srgbClr val="000000"/>
                      </a:solidFill>
                      <a:latin typeface="Cambria Math" panose="02040503050406030204" pitchFamily="18" charset="0"/>
                    </a:rPr>
                    <m:t>g</m:t>
                  </m:r>
                  <m:r>
                    <a:rPr xmlns:a="http://schemas.openxmlformats.org/drawingml/2006/main" sz="1900" i="1">
                      <a:solidFill>
                        <a:srgbClr val="000000"/>
                      </a:solidFill>
                      <a:latin typeface="Cambria Math" panose="02040503050406030204" pitchFamily="18" charset="0"/>
                    </a:rPr>
                    <m:t>(</m:t>
                  </m:r>
                  <m:sSub>
                    <m:e>
                      <m:r>
                        <a:rPr xmlns:a="http://schemas.openxmlformats.org/drawingml/2006/main" sz="1900" i="1">
                          <a:solidFill>
                            <a:srgbClr val="000000"/>
                          </a:solidFill>
                          <a:latin typeface="Cambria Math" panose="02040503050406030204" pitchFamily="18" charset="0"/>
                        </a:rPr>
                        <m:t>x</m:t>
                      </m:r>
                    </m:e>
                    <m:sub>
                      <m:r>
                        <a:rPr xmlns:a="http://schemas.openxmlformats.org/drawingml/2006/main" sz="1900" i="1">
                          <a:solidFill>
                            <a:srgbClr val="000000"/>
                          </a:solidFill>
                          <a:latin typeface="Cambria Math" panose="02040503050406030204" pitchFamily="18" charset="0"/>
                        </a:rPr>
                        <m:t>i</m:t>
                      </m:r>
                    </m:sub>
                  </m:sSub>
                  <m:r>
                    <a:rPr xmlns:a="http://schemas.openxmlformats.org/drawingml/2006/main" sz="1900" i="1">
                      <a:solidFill>
                        <a:srgbClr val="000000"/>
                      </a:solidFill>
                      <a:latin typeface="Cambria Math" panose="02040503050406030204" pitchFamily="18" charset="0"/>
                    </a:rPr>
                    <m:t>;</m:t>
                  </m:r>
                  <m:r>
                    <a:rPr xmlns:a="http://schemas.openxmlformats.org/drawingml/2006/main" sz="1900" i="1">
                      <a:solidFill>
                        <a:srgbClr val="000000"/>
                      </a:solidFill>
                      <a:latin typeface="Cambria Math" panose="02040503050406030204" pitchFamily="18" charset="0"/>
                    </a:rPr>
                    <m:t>a</m:t>
                  </m:r>
                  <m:r>
                    <a:rPr xmlns:a="http://schemas.openxmlformats.org/drawingml/2006/main" sz="1900" i="1">
                      <a:solidFill>
                        <a:srgbClr val="000000"/>
                      </a:solidFill>
                      <a:latin typeface="Cambria Math" panose="02040503050406030204" pitchFamily="18" charset="0"/>
                    </a:rPr>
                    <m:t>,</m:t>
                  </m:r>
                  <m:r>
                    <a:rPr xmlns:a="http://schemas.openxmlformats.org/drawingml/2006/main" sz="1900" i="1">
                      <a:solidFill>
                        <a:srgbClr val="000000"/>
                      </a:solidFill>
                      <a:latin typeface="Cambria Math" panose="02040503050406030204" pitchFamily="18" charset="0"/>
                    </a:rPr>
                    <m:t>b</m:t>
                  </m:r>
                  <m:r>
                    <a:rPr xmlns:a="http://schemas.openxmlformats.org/drawingml/2006/main" sz="1900" i="1">
                      <a:solidFill>
                        <a:srgbClr val="000000"/>
                      </a:solidFill>
                      <a:latin typeface="Cambria Math" panose="02040503050406030204" pitchFamily="18" charset="0"/>
                    </a:rPr>
                    <m:t>)</m:t>
                  </m:r>
                </m:oMath>
              </m:oMathPara>
            </a14:m>
          </a:p>
        </p:txBody>
      </p:sp>
      <p:pic>
        <p:nvPicPr>
          <p:cNvPr id="391" name="Picture 4" descr="Picture 4"/>
          <p:cNvPicPr>
            <a:picLocks noChangeAspect="1"/>
          </p:cNvPicPr>
          <p:nvPr/>
        </p:nvPicPr>
        <p:blipFill>
          <a:blip r:embed="rId2">
            <a:extLst/>
          </a:blip>
          <a:srcRect l="2149" t="10869" r="8390" b="0"/>
          <a:stretch>
            <a:fillRect/>
          </a:stretch>
        </p:blipFill>
        <p:spPr>
          <a:xfrm>
            <a:off x="7158376" y="1871013"/>
            <a:ext cx="4435005" cy="3700522"/>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3"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394" name="Google Shape;158;p3"/>
          <p:cNvSpPr txBox="1"/>
          <p:nvPr/>
        </p:nvSpPr>
        <p:spPr>
          <a:xfrm>
            <a:off x="9885464"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395"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sp>
        <p:nvSpPr>
          <p:cNvPr id="396" name="Google Shape;155;p3"/>
          <p:cNvSpPr txBox="1"/>
          <p:nvPr/>
        </p:nvSpPr>
        <p:spPr>
          <a:xfrm>
            <a:off x="45724" y="31595"/>
            <a:ext cx="12100551" cy="82989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lvl1pPr algn="ctr">
              <a:defRPr cap="small" sz="3600"/>
            </a:lvl1pPr>
          </a:lstStyle>
          <a:p>
            <a:pPr/>
            <a:r>
              <a:t>Results</a:t>
            </a:r>
          </a:p>
        </p:txBody>
      </p:sp>
      <p:pic>
        <p:nvPicPr>
          <p:cNvPr id="397" name="predicted_Value_predicted_conf_all_v1_edited.png" descr="predicted_Value_predicted_conf_all_v1_edited.png"/>
          <p:cNvPicPr>
            <a:picLocks noChangeAspect="1"/>
          </p:cNvPicPr>
          <p:nvPr/>
        </p:nvPicPr>
        <p:blipFill>
          <a:blip r:embed="rId2">
            <a:extLst/>
          </a:blip>
          <a:srcRect l="6304" t="11764" r="8484" b="6084"/>
          <a:stretch>
            <a:fillRect/>
          </a:stretch>
        </p:blipFill>
        <p:spPr>
          <a:xfrm>
            <a:off x="3644848" y="1595182"/>
            <a:ext cx="4755259" cy="3667636"/>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9"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400" name="Google Shape;158;p3"/>
          <p:cNvSpPr txBox="1"/>
          <p:nvPr/>
        </p:nvSpPr>
        <p:spPr>
          <a:xfrm>
            <a:off x="9885464"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401"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sp>
        <p:nvSpPr>
          <p:cNvPr id="402" name="Effect &amp; Direction Assignment…"/>
          <p:cNvSpPr txBox="1"/>
          <p:nvPr/>
        </p:nvSpPr>
        <p:spPr>
          <a:xfrm>
            <a:off x="994916" y="864956"/>
            <a:ext cx="10531079" cy="385808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457200">
              <a:spcBef>
                <a:spcPts val="1200"/>
              </a:spcBef>
              <a:defRPr b="1" sz="1600"/>
            </a:pPr>
            <a:r>
              <a:t>Effect &amp; Direction Assignment</a:t>
            </a:r>
            <a:endParaRPr b="0"/>
          </a:p>
          <a:p>
            <a:pPr marL="457199" indent="-317499" defTabSz="457200">
              <a:spcBef>
                <a:spcPts val="1200"/>
              </a:spcBef>
              <a:buSzPct val="123000"/>
              <a:buFont typeface="Times Roman"/>
              <a:buChar char="•"/>
              <a:defRPr sz="1600"/>
            </a:pPr>
            <a:r>
              <a:rPr b="1"/>
              <a:t>Effect</a:t>
            </a:r>
            <a:r>
              <a:t>: Effect = 1 if Confidence ≥ 0.05, else 0</a:t>
            </a:r>
          </a:p>
          <a:p>
            <a:pPr marL="457199" indent="-317499" defTabSz="457200">
              <a:spcBef>
                <a:spcPts val="1200"/>
              </a:spcBef>
              <a:buSzPct val="123000"/>
              <a:buFont typeface="Times Roman"/>
              <a:buChar char="•"/>
              <a:defRPr sz="1600"/>
            </a:pPr>
            <a:r>
              <a:rPr b="1"/>
              <a:t>Direction</a:t>
            </a:r>
            <a:r>
              <a:t>: If Effect = 1 → Direction = sign(Value); else Direction = 0</a:t>
            </a:r>
          </a:p>
          <a:p>
            <a:pPr defTabSz="457200">
              <a:spcBef>
                <a:spcPts val="1200"/>
              </a:spcBef>
              <a:defRPr b="1" sz="1600"/>
            </a:pPr>
          </a:p>
          <a:p>
            <a:pPr defTabSz="457200">
              <a:spcBef>
                <a:spcPts val="1200"/>
              </a:spcBef>
              <a:defRPr b="1" sz="1600"/>
            </a:pPr>
          </a:p>
          <a:p>
            <a:pPr defTabSz="457200">
              <a:spcBef>
                <a:spcPts val="1200"/>
              </a:spcBef>
              <a:defRPr b="1" sz="1600"/>
            </a:pPr>
            <a:r>
              <a:t>Probability Scoring</a:t>
            </a:r>
            <a:endParaRPr b="0"/>
          </a:p>
          <a:p>
            <a:pPr marL="457199" indent="-317499" defTabSz="457200">
              <a:spcBef>
                <a:spcPts val="1200"/>
              </a:spcBef>
              <a:buSzPct val="123000"/>
              <a:buFont typeface="Times Roman"/>
              <a:buChar char="•"/>
              <a:defRPr sz="1600"/>
            </a:pPr>
            <a:r>
              <a:rPr b="1"/>
              <a:t>P_Effect:</a:t>
            </a:r>
            <a:r>
              <a:t> Confidence × normalized Value (Effect Size)</a:t>
            </a:r>
          </a:p>
          <a:p>
            <a:pPr marL="457199" indent="-317499" defTabSz="457200">
              <a:spcBef>
                <a:spcPts val="1200"/>
              </a:spcBef>
              <a:buSzPct val="123000"/>
              <a:buFont typeface="Times Roman"/>
              <a:buChar char="•"/>
              <a:defRPr sz="1600"/>
            </a:pPr>
            <a:r>
              <a:rPr b="1"/>
              <a:t>P_Direction:</a:t>
            </a:r>
            <a:r>
              <a:t> grows with Confidence and normalized Value, capped to [0.5–1] to reflect directional certainty</a:t>
            </a:r>
          </a:p>
          <a:p>
            <a:pPr defTabSz="457200">
              <a:spcBef>
                <a:spcPts val="1200"/>
              </a:spcBef>
              <a:defRPr sz="1600"/>
            </a:pPr>
            <a:r>
              <a:t>                   </a:t>
            </a:r>
            <a14:m>
              <m:oMath>
                <m:r>
                  <a:rPr xmlns:a="http://schemas.openxmlformats.org/drawingml/2006/main" sz="1900" i="1">
                    <a:solidFill>
                      <a:srgbClr val="000000"/>
                    </a:solidFill>
                    <a:latin typeface="Cambria Math" panose="02040503050406030204" pitchFamily="18" charset="0"/>
                  </a:rPr>
                  <m:t>n</m:t>
                </m:r>
                <m:r>
                  <a:rPr xmlns:a="http://schemas.openxmlformats.org/drawingml/2006/main" sz="1900" i="1">
                    <a:solidFill>
                      <a:srgbClr val="000000"/>
                    </a:solidFill>
                    <a:latin typeface="Cambria Math" panose="02040503050406030204" pitchFamily="18" charset="0"/>
                  </a:rPr>
                  <m:t>o</m:t>
                </m:r>
                <m:r>
                  <a:rPr xmlns:a="http://schemas.openxmlformats.org/drawingml/2006/main" sz="1900" i="1">
                    <a:solidFill>
                      <a:srgbClr val="000000"/>
                    </a:solidFill>
                    <a:latin typeface="Cambria Math" panose="02040503050406030204" pitchFamily="18" charset="0"/>
                  </a:rPr>
                  <m:t>r</m:t>
                </m:r>
                <m:r>
                  <a:rPr xmlns:a="http://schemas.openxmlformats.org/drawingml/2006/main" sz="1900" i="1">
                    <a:solidFill>
                      <a:srgbClr val="000000"/>
                    </a:solidFill>
                    <a:latin typeface="Cambria Math" panose="02040503050406030204" pitchFamily="18" charset="0"/>
                  </a:rPr>
                  <m:t>m</m:t>
                </m:r>
                <m:r>
                  <a:rPr xmlns:a="http://schemas.openxmlformats.org/drawingml/2006/main" sz="1900" i="1">
                    <a:solidFill>
                      <a:srgbClr val="000000"/>
                    </a:solidFill>
                    <a:latin typeface="Cambria Math" panose="02040503050406030204" pitchFamily="18" charset="0"/>
                  </a:rPr>
                  <m:t>a</m:t>
                </m:r>
                <m:r>
                  <a:rPr xmlns:a="http://schemas.openxmlformats.org/drawingml/2006/main" sz="1900" i="1">
                    <a:solidFill>
                      <a:srgbClr val="000000"/>
                    </a:solidFill>
                    <a:latin typeface="Cambria Math" panose="02040503050406030204" pitchFamily="18" charset="0"/>
                  </a:rPr>
                  <m:t>l</m:t>
                </m:r>
                <m:r>
                  <a:rPr xmlns:a="http://schemas.openxmlformats.org/drawingml/2006/main" sz="1900" i="1">
                    <a:solidFill>
                      <a:srgbClr val="000000"/>
                    </a:solidFill>
                    <a:latin typeface="Cambria Math" panose="02040503050406030204" pitchFamily="18" charset="0"/>
                  </a:rPr>
                  <m:t>i</m:t>
                </m:r>
                <m:r>
                  <a:rPr xmlns:a="http://schemas.openxmlformats.org/drawingml/2006/main" sz="1900" i="1">
                    <a:solidFill>
                      <a:srgbClr val="000000"/>
                    </a:solidFill>
                    <a:latin typeface="Cambria Math" panose="02040503050406030204" pitchFamily="18" charset="0"/>
                  </a:rPr>
                  <m:t>z</m:t>
                </m:r>
                <m:r>
                  <a:rPr xmlns:a="http://schemas.openxmlformats.org/drawingml/2006/main" sz="1900" i="1">
                    <a:solidFill>
                      <a:srgbClr val="000000"/>
                    </a:solidFill>
                    <a:latin typeface="Cambria Math" panose="02040503050406030204" pitchFamily="18" charset="0"/>
                  </a:rPr>
                  <m:t>e</m:t>
                </m:r>
                <m:r>
                  <a:rPr xmlns:a="http://schemas.openxmlformats.org/drawingml/2006/main" sz="1900" i="1">
                    <a:solidFill>
                      <a:srgbClr val="000000"/>
                    </a:solidFill>
                    <a:latin typeface="Cambria Math" panose="02040503050406030204" pitchFamily="18" charset="0"/>
                  </a:rPr>
                  <m:t>d</m:t>
                </m:r>
                <m:r>
                  <a:rPr xmlns:a="http://schemas.openxmlformats.org/drawingml/2006/main" sz="1900" i="1">
                    <a:solidFill>
                      <a:srgbClr val="000000"/>
                    </a:solidFill>
                    <a:latin typeface="Cambria Math" panose="02040503050406030204" pitchFamily="18" charset="0"/>
                  </a:rPr>
                  <m:t>_</m:t>
                </m:r>
                <m:r>
                  <a:rPr xmlns:a="http://schemas.openxmlformats.org/drawingml/2006/main" sz="1900" i="1">
                    <a:solidFill>
                      <a:srgbClr val="000000"/>
                    </a:solidFill>
                    <a:latin typeface="Cambria Math" panose="02040503050406030204" pitchFamily="18" charset="0"/>
                  </a:rPr>
                  <m:t>V</m:t>
                </m:r>
                <m:r>
                  <a:rPr xmlns:a="http://schemas.openxmlformats.org/drawingml/2006/main" sz="1900" i="1">
                    <a:solidFill>
                      <a:srgbClr val="000000"/>
                    </a:solidFill>
                    <a:latin typeface="Cambria Math" panose="02040503050406030204" pitchFamily="18" charset="0"/>
                  </a:rPr>
                  <m:t>a</m:t>
                </m:r>
                <m:r>
                  <a:rPr xmlns:a="http://schemas.openxmlformats.org/drawingml/2006/main" sz="1900" i="1">
                    <a:solidFill>
                      <a:srgbClr val="000000"/>
                    </a:solidFill>
                    <a:latin typeface="Cambria Math" panose="02040503050406030204" pitchFamily="18" charset="0"/>
                  </a:rPr>
                  <m:t>l</m:t>
                </m:r>
                <m:r>
                  <a:rPr xmlns:a="http://schemas.openxmlformats.org/drawingml/2006/main" sz="1900" i="1">
                    <a:solidFill>
                      <a:srgbClr val="000000"/>
                    </a:solidFill>
                    <a:latin typeface="Cambria Math" panose="02040503050406030204" pitchFamily="18" charset="0"/>
                  </a:rPr>
                  <m:t>u</m:t>
                </m:r>
                <m:r>
                  <a:rPr xmlns:a="http://schemas.openxmlformats.org/drawingml/2006/main" sz="1900" i="1">
                    <a:solidFill>
                      <a:srgbClr val="000000"/>
                    </a:solidFill>
                    <a:latin typeface="Cambria Math" panose="02040503050406030204" pitchFamily="18" charset="0"/>
                  </a:rPr>
                  <m:t>e</m:t>
                </m:r>
                <m:r>
                  <a:rPr xmlns:a="http://schemas.openxmlformats.org/drawingml/2006/main" sz="1900" i="1">
                    <a:solidFill>
                      <a:srgbClr val="000000"/>
                    </a:solidFill>
                    <a:latin typeface="Cambria Math" panose="02040503050406030204" pitchFamily="18" charset="0"/>
                  </a:rPr>
                  <m:t>=</m:t>
                </m:r>
                <m:f>
                  <m:fPr>
                    <m:ctrlPr>
                      <a:rPr xmlns:a="http://schemas.openxmlformats.org/drawingml/2006/main" sz="1900" i="1">
                        <a:solidFill>
                          <a:srgbClr val="000000"/>
                        </a:solidFill>
                        <a:latin typeface="Cambria Math" panose="02040503050406030204" pitchFamily="18" charset="0"/>
                      </a:rPr>
                    </m:ctrlPr>
                    <m:type m:val="bar"/>
                  </m:fPr>
                  <m:num>
                    <m:r>
                      <a:rPr xmlns:a="http://schemas.openxmlformats.org/drawingml/2006/main" sz="1900" i="1">
                        <a:solidFill>
                          <a:srgbClr val="000000"/>
                        </a:solidFill>
                        <a:latin typeface="Cambria Math" panose="02040503050406030204" pitchFamily="18" charset="0"/>
                      </a:rPr>
                      <m:t>|</m:t>
                    </m:r>
                    <m:r>
                      <a:rPr xmlns:a="http://schemas.openxmlformats.org/drawingml/2006/main" sz="1900" i="1">
                        <a:solidFill>
                          <a:srgbClr val="000000"/>
                        </a:solidFill>
                        <a:latin typeface="Cambria Math" panose="02040503050406030204" pitchFamily="18" charset="0"/>
                      </a:rPr>
                      <m:t>x</m:t>
                    </m:r>
                    <m:r>
                      <a:rPr xmlns:a="http://schemas.openxmlformats.org/drawingml/2006/main" sz="1900" i="1">
                        <a:solidFill>
                          <a:srgbClr val="000000"/>
                        </a:solidFill>
                        <a:latin typeface="Cambria Math" panose="02040503050406030204" pitchFamily="18" charset="0"/>
                      </a:rPr>
                      <m:t>|</m:t>
                    </m:r>
                  </m:num>
                  <m:den>
                    <m:r>
                      <a:rPr xmlns:a="http://schemas.openxmlformats.org/drawingml/2006/main" sz="1900" i="1">
                        <a:solidFill>
                          <a:srgbClr val="000000"/>
                        </a:solidFill>
                        <a:latin typeface="Cambria Math" panose="02040503050406030204" pitchFamily="18" charset="0"/>
                      </a:rPr>
                      <m:t>m</m:t>
                    </m:r>
                    <m:r>
                      <a:rPr xmlns:a="http://schemas.openxmlformats.org/drawingml/2006/main" sz="1900" i="1">
                        <a:solidFill>
                          <a:srgbClr val="000000"/>
                        </a:solidFill>
                        <a:latin typeface="Cambria Math" panose="02040503050406030204" pitchFamily="18" charset="0"/>
                      </a:rPr>
                      <m:t>a</m:t>
                    </m:r>
                    <m:r>
                      <a:rPr xmlns:a="http://schemas.openxmlformats.org/drawingml/2006/main" sz="1900" i="1">
                        <a:solidFill>
                          <a:srgbClr val="000000"/>
                        </a:solidFill>
                        <a:latin typeface="Cambria Math" panose="02040503050406030204" pitchFamily="18" charset="0"/>
                      </a:rPr>
                      <m:t>x</m:t>
                    </m:r>
                    <m:r>
                      <a:rPr xmlns:a="http://schemas.openxmlformats.org/drawingml/2006/main" sz="1900" i="1">
                        <a:solidFill>
                          <a:srgbClr val="000000"/>
                        </a:solidFill>
                        <a:latin typeface="Cambria Math" panose="02040503050406030204" pitchFamily="18" charset="0"/>
                      </a:rPr>
                      <m:t>(</m:t>
                    </m:r>
                    <m:r>
                      <a:rPr xmlns:a="http://schemas.openxmlformats.org/drawingml/2006/main" sz="1900" i="1">
                        <a:solidFill>
                          <a:srgbClr val="000000"/>
                        </a:solidFill>
                        <a:latin typeface="Cambria Math" panose="02040503050406030204" pitchFamily="18" charset="0"/>
                      </a:rPr>
                      <m:t>|</m:t>
                    </m:r>
                    <m:r>
                      <a:rPr xmlns:a="http://schemas.openxmlformats.org/drawingml/2006/main" sz="1900" i="1">
                        <a:solidFill>
                          <a:srgbClr val="000000"/>
                        </a:solidFill>
                        <a:latin typeface="Cambria Math" panose="02040503050406030204" pitchFamily="18" charset="0"/>
                      </a:rPr>
                      <m:t>X</m:t>
                    </m:r>
                    <m:r>
                      <a:rPr xmlns:a="http://schemas.openxmlformats.org/drawingml/2006/main" sz="1900" i="1">
                        <a:solidFill>
                          <a:srgbClr val="000000"/>
                        </a:solidFill>
                        <a:latin typeface="Cambria Math" panose="02040503050406030204" pitchFamily="18" charset="0"/>
                      </a:rPr>
                      <m:t>|</m:t>
                    </m:r>
                    <m:r>
                      <a:rPr xmlns:a="http://schemas.openxmlformats.org/drawingml/2006/main" sz="1900" i="1">
                        <a:solidFill>
                          <a:srgbClr val="000000"/>
                        </a:solidFill>
                        <a:latin typeface="Cambria Math" panose="02040503050406030204" pitchFamily="18" charset="0"/>
                      </a:rPr>
                      <m:t>)</m:t>
                    </m:r>
                  </m:den>
                </m:f>
              </m:oMath>
            </a14:m>
            <a:r>
              <a:t> </a:t>
            </a:r>
          </a:p>
          <a:p>
            <a:pPr defTabSz="457200">
              <a:spcBef>
                <a:spcPts val="1200"/>
              </a:spcBef>
              <a:defRPr sz="1600"/>
            </a:pPr>
            <a:r>
              <a:t>                      where x is single variant’s value and X is the dataset containing all value.</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4"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405" name="Google Shape;158;p3"/>
          <p:cNvSpPr txBox="1"/>
          <p:nvPr/>
        </p:nvSpPr>
        <p:spPr>
          <a:xfrm>
            <a:off x="9885464"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406"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sp>
        <p:nvSpPr>
          <p:cNvPr id="407" name="Google Shape;155;p3"/>
          <p:cNvSpPr txBox="1"/>
          <p:nvPr/>
        </p:nvSpPr>
        <p:spPr>
          <a:xfrm>
            <a:off x="45724" y="31595"/>
            <a:ext cx="12100551" cy="82989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lvl1pPr algn="ctr">
              <a:defRPr b="1" cap="small" sz="3600"/>
            </a:lvl1pPr>
          </a:lstStyle>
          <a:p>
            <a:pPr/>
            <a:r>
              <a:t>Summary</a:t>
            </a:r>
          </a:p>
        </p:txBody>
      </p:sp>
      <p:sp>
        <p:nvSpPr>
          <p:cNvPr id="408" name="Single-task deep learning MPRA model performs better than multi-task general purpose  models, but the improvement is modest.…"/>
          <p:cNvSpPr txBox="1"/>
          <p:nvPr/>
        </p:nvSpPr>
        <p:spPr>
          <a:xfrm>
            <a:off x="839172" y="1771774"/>
            <a:ext cx="9577587" cy="3104258"/>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defTabSz="457200">
              <a:spcBef>
                <a:spcPts val="2100"/>
              </a:spcBef>
              <a:defRPr b="1" sz="1600"/>
            </a:pPr>
          </a:p>
          <a:p>
            <a:pPr marL="457200" indent="-317500" defTabSz="457200">
              <a:lnSpc>
                <a:spcPct val="140000"/>
              </a:lnSpc>
              <a:spcBef>
                <a:spcPts val="2100"/>
              </a:spcBef>
              <a:buSzPct val="100000"/>
              <a:buFont typeface="Times Roman"/>
              <a:buChar char="•"/>
              <a:defRPr b="1" sz="1600"/>
            </a:pPr>
            <a:r>
              <a:t>Single-task deep learning MPRA model performs better than multi-task general purpose  models, but the improvement is modest.</a:t>
            </a:r>
          </a:p>
          <a:p>
            <a:pPr marL="457200" indent="-317500" defTabSz="457200">
              <a:lnSpc>
                <a:spcPct val="140000"/>
              </a:lnSpc>
              <a:spcBef>
                <a:spcPts val="2100"/>
              </a:spcBef>
              <a:buSzPct val="100000"/>
              <a:buFont typeface="Times Roman"/>
              <a:buChar char="•"/>
              <a:defRPr b="1" sz="1600"/>
            </a:pPr>
            <a:r>
              <a:t>Including variant-level data during training improves variant-effect prediction.</a:t>
            </a:r>
          </a:p>
          <a:p>
            <a:pPr marL="457200" indent="-317500" defTabSz="457200">
              <a:lnSpc>
                <a:spcPct val="140000"/>
              </a:lnSpc>
              <a:spcBef>
                <a:spcPts val="2100"/>
              </a:spcBef>
              <a:buSzPct val="100000"/>
              <a:buFont typeface="Times Roman"/>
              <a:buChar char="•"/>
              <a:defRPr b="1" sz="1600"/>
            </a:pPr>
            <a:r>
              <a:t>More variant-level data could further improve model performance.</a:t>
            </a:r>
          </a:p>
          <a:p>
            <a:pPr marL="457200" indent="-317500" defTabSz="457200">
              <a:lnSpc>
                <a:spcPct val="140000"/>
              </a:lnSpc>
              <a:spcBef>
                <a:spcPts val="2100"/>
              </a:spcBef>
              <a:buSzPct val="100000"/>
              <a:buFont typeface="Times Roman"/>
              <a:buChar char="•"/>
              <a:defRPr b="1" sz="1600"/>
            </a:pPr>
            <a:r>
              <a:t>Exploring new data-augmentation methods may improve generalization across diverse genomic datasets.</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0" name="Google Shape;157;p3"/>
          <p:cNvSpPr txBox="1"/>
          <p:nvPr/>
        </p:nvSpPr>
        <p:spPr>
          <a:xfrm>
            <a:off x="45724" y="6581000"/>
            <a:ext cx="1608142"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defRPr sz="1200"/>
            </a:lvl1pPr>
          </a:lstStyle>
          <a:p>
            <a:pPr/>
            <a:r>
              <a:t>Created for CAGI7</a:t>
            </a:r>
          </a:p>
        </p:txBody>
      </p:sp>
      <p:sp>
        <p:nvSpPr>
          <p:cNvPr id="411" name="Google Shape;158;p3"/>
          <p:cNvSpPr txBox="1"/>
          <p:nvPr/>
        </p:nvSpPr>
        <p:spPr>
          <a:xfrm>
            <a:off x="9885464" y="6580999"/>
            <a:ext cx="228069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r">
              <a:defRPr sz="1200"/>
            </a:lvl1pPr>
          </a:lstStyle>
          <a:p>
            <a:pPr/>
            <a:r>
              <a:t>Arif A. Rather</a:t>
            </a:r>
          </a:p>
        </p:txBody>
      </p:sp>
      <p:sp>
        <p:nvSpPr>
          <p:cNvPr id="412" name="Google Shape;159;p3"/>
          <p:cNvSpPr txBox="1"/>
          <p:nvPr/>
        </p:nvSpPr>
        <p:spPr>
          <a:xfrm>
            <a:off x="4927706" y="6580999"/>
            <a:ext cx="2280690"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sz="1200"/>
            </a:lvl1pPr>
          </a:lstStyle>
          <a:p>
            <a:pPr/>
            <a:r>
              <a:t>genomeinterpretation.org</a:t>
            </a:r>
          </a:p>
        </p:txBody>
      </p:sp>
      <p:sp>
        <p:nvSpPr>
          <p:cNvPr id="413" name="Google Shape;155;p3"/>
          <p:cNvSpPr txBox="1"/>
          <p:nvPr/>
        </p:nvSpPr>
        <p:spPr>
          <a:xfrm>
            <a:off x="4105745" y="225783"/>
            <a:ext cx="3980510" cy="82989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normAutofit fontScale="100000" lnSpcReduction="0"/>
          </a:bodyPr>
          <a:lstStyle>
            <a:lvl1pPr algn="ctr">
              <a:defRPr b="1" cap="small" sz="3600"/>
            </a:lvl1pPr>
          </a:lstStyle>
          <a:p>
            <a:pPr/>
            <a:r>
              <a:t>Thank you</a:t>
            </a:r>
          </a:p>
        </p:txBody>
      </p:sp>
      <p:sp>
        <p:nvSpPr>
          <p:cNvPr id="414" name="Dongwon Lee…"/>
          <p:cNvSpPr txBox="1"/>
          <p:nvPr/>
        </p:nvSpPr>
        <p:spPr>
          <a:xfrm>
            <a:off x="580570" y="1806341"/>
            <a:ext cx="5234970" cy="2844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1" indent="457200" defTabSz="825500">
              <a:defRPr b="1" sz="1600">
                <a:latin typeface="Helvetica Neue"/>
                <a:ea typeface="Helvetica Neue"/>
                <a:cs typeface="Helvetica Neue"/>
                <a:sym typeface="Helvetica Neue"/>
              </a:defRPr>
            </a:pPr>
          </a:p>
          <a:p>
            <a:pPr lvl="1" marL="889000" indent="-508000" defTabSz="825500">
              <a:lnSpc>
                <a:spcPct val="120000"/>
              </a:lnSpc>
              <a:buSzPct val="123000"/>
              <a:buChar char="•"/>
              <a:defRPr b="1" sz="2100">
                <a:latin typeface="Times Roman"/>
                <a:ea typeface="Times Roman"/>
                <a:cs typeface="Times Roman"/>
                <a:sym typeface="Times Roman"/>
              </a:defRPr>
            </a:pPr>
            <a:r>
              <a:t>Dongwon Lee</a:t>
            </a:r>
          </a:p>
          <a:p>
            <a:pPr lvl="1" marL="889000" indent="-508000" defTabSz="825500">
              <a:lnSpc>
                <a:spcPct val="120000"/>
              </a:lnSpc>
              <a:buSzPct val="123000"/>
              <a:buChar char="•"/>
              <a:defRPr sz="2100">
                <a:latin typeface="Times Roman"/>
                <a:ea typeface="Times Roman"/>
                <a:cs typeface="Times Roman"/>
                <a:sym typeface="Times Roman"/>
              </a:defRPr>
            </a:pPr>
            <a:r>
              <a:t>Yangyang Lin</a:t>
            </a:r>
          </a:p>
          <a:p>
            <a:pPr lvl="1" marL="889000" indent="-508000" defTabSz="825500">
              <a:lnSpc>
                <a:spcPct val="120000"/>
              </a:lnSpc>
              <a:buSzPct val="123000"/>
              <a:buChar char="•"/>
              <a:defRPr sz="2100">
                <a:latin typeface="Times Roman"/>
                <a:ea typeface="Times Roman"/>
                <a:cs typeface="Times Roman"/>
                <a:sym typeface="Times Roman"/>
              </a:defRPr>
            </a:pPr>
            <a:r>
              <a:t>Jeerthi Kannan</a:t>
            </a:r>
          </a:p>
          <a:p>
            <a:pPr lvl="1" marL="889000" indent="-508000" defTabSz="825500">
              <a:lnSpc>
                <a:spcPct val="120000"/>
              </a:lnSpc>
              <a:buSzPct val="123000"/>
              <a:buChar char="•"/>
              <a:defRPr sz="2100">
                <a:latin typeface="Times Roman"/>
                <a:ea typeface="Times Roman"/>
                <a:cs typeface="Times Roman"/>
                <a:sym typeface="Times Roman"/>
              </a:defRPr>
            </a:pPr>
            <a:r>
              <a:t>All other members of the lab</a:t>
            </a:r>
          </a:p>
          <a:p>
            <a:pPr defTabSz="825500">
              <a:lnSpc>
                <a:spcPct val="120000"/>
              </a:lnSpc>
              <a:defRPr sz="2100">
                <a:latin typeface="Times Roman"/>
                <a:ea typeface="Times Roman"/>
                <a:cs typeface="Times Roman"/>
                <a:sym typeface="Times Roman"/>
              </a:defRPr>
            </a:pPr>
          </a:p>
          <a:p>
            <a:pPr defTabSz="825500">
              <a:lnSpc>
                <a:spcPct val="120000"/>
              </a:lnSpc>
              <a:defRPr sz="2100">
                <a:latin typeface="Times Roman"/>
                <a:ea typeface="Times Roman"/>
                <a:cs typeface="Times Roman"/>
                <a:sym typeface="Times Roman"/>
              </a:defRPr>
            </a:pPr>
            <a:r>
              <a:t>…and to CAGI Organizers, Data Providers and Assessors </a:t>
            </a:r>
          </a:p>
        </p:txBody>
      </p:sp>
      <p:sp>
        <p:nvSpPr>
          <p:cNvPr id="415" name="Text"/>
          <p:cNvSpPr txBox="1"/>
          <p:nvPr/>
        </p:nvSpPr>
        <p:spPr>
          <a:xfrm>
            <a:off x="5696604" y="-364816"/>
            <a:ext cx="127001" cy="2413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defRPr sz="1600">
                <a:latin typeface="Times Roman"/>
                <a:ea typeface="Times Roman"/>
                <a:cs typeface="Times Roman"/>
                <a:sym typeface="Times Roman"/>
              </a:defRPr>
            </a:lvl1pPr>
          </a:lstStyle>
          <a:p>
            <a:pPr/>
            <a:r>
              <a:t> </a:t>
            </a:r>
          </a:p>
        </p:txBody>
      </p:sp>
      <p:pic>
        <p:nvPicPr>
          <p:cNvPr id="416" name="unknown.jpeg" descr="unknown.jpeg"/>
          <p:cNvPicPr>
            <a:picLocks noChangeAspect="1"/>
          </p:cNvPicPr>
          <p:nvPr/>
        </p:nvPicPr>
        <p:blipFill>
          <a:blip r:embed="rId2">
            <a:extLst/>
          </a:blip>
          <a:stretch>
            <a:fillRect/>
          </a:stretch>
        </p:blipFill>
        <p:spPr>
          <a:xfrm>
            <a:off x="6607832" y="1572985"/>
            <a:ext cx="4276333" cy="2992067"/>
          </a:xfrm>
          <a:prstGeom prst="rect">
            <a:avLst/>
          </a:prstGeom>
          <a:ln w="12700">
            <a:miter lim="400000"/>
          </a:ln>
        </p:spPr>
      </p:pic>
      <p:sp>
        <p:nvSpPr>
          <p:cNvPr id="417" name="Text"/>
          <p:cNvSpPr txBox="1"/>
          <p:nvPr/>
        </p:nvSpPr>
        <p:spPr>
          <a:xfrm>
            <a:off x="6100313" y="1319226"/>
            <a:ext cx="127001" cy="241301"/>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defTabSz="457200">
              <a:defRPr sz="1600">
                <a:latin typeface="Times Roman"/>
                <a:ea typeface="Times Roman"/>
                <a:cs typeface="Times Roman"/>
                <a:sym typeface="Times Roman"/>
              </a:defRPr>
            </a:lvl1pPr>
          </a:lstStyle>
          <a:p>
            <a:pPr/>
            <a:r>
              <a:t> </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000000"/>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Arial"/>
        <a:ea typeface="Arial"/>
        <a:cs typeface="Arial"/>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Arial"/>
        <a:ea typeface="Arial"/>
        <a:cs typeface="Arial"/>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