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7.xml"/>
  <Override ContentType="application/vnd.openxmlformats-officedocument.presentationml.notesSlide+xml" PartName="/ppt/notesSlides/notesSlide11.xml"/>
  <Override ContentType="application/vnd.openxmlformats-officedocument.presentationml.notesSlide+xml" PartName="/ppt/notesSlides/notesSlide5.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9.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14.xml"/>
  <Override ContentType="application/vnd.openxmlformats-officedocument.presentationml.notesSlide+xml" PartName="/ppt/notesSlides/notesSlide2.xml"/>
  <Override ContentType="application/vnd.openxmlformats-officedocument.presentationml.notesSlide+xml" PartName="/ppt/notesSlides/notesSlide4.xml"/>
  <Override ContentType="application/vnd.openxmlformats-officedocument.presentationml.notesSlide+xml" PartName="/ppt/notesSlides/notesSlide10.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binary" PartName="/ppt/metadata"/>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drawingml.chart+xml" PartName="/ppt/charts/chart2.xml"/>
  <Override ContentType="application/vnd.openxmlformats-officedocument.drawingml.chart+xml" PartName="/ppt/charts/chart1.xml"/>
</Types>
</file>

<file path=_rels/.rels><?xml version="1.0" encoding="UTF-8" standalone="yes"?><Relationships xmlns="http://schemas.openxmlformats.org/package/2006/relationships"><Relationship Id="rId1" Type="http://schemas.openxmlformats.org/package/2006/relationships/metadata/core-properties" Target="docProps/core.xml"/><Relationship Id="rId2"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48" r:id="rId3"/>
    <p:sldMasterId id="2147483666" r:id="rId4"/>
  </p:sldMasterIdLst>
  <p:notesMasterIdLst>
    <p:notesMasterId r:id="rId5"/>
  </p:notesMasterIdLst>
  <p:sldIdLst>
    <p:sldId id="256" r:id="rId6"/>
    <p:sldId id="257" r:id="rId7"/>
    <p:sldId id="258" r:id="rId8"/>
    <p:sldId id="259" r:id="rId9"/>
    <p:sldId id="260" r:id="rId10"/>
    <p:sldId id="261" r:id="rId11"/>
    <p:sldId id="262" r:id="rId12"/>
    <p:sldId id="263" r:id="rId13"/>
    <p:sldId id="264" r:id="rId14"/>
    <p:sldId id="265" r:id="rId15"/>
    <p:sldId id="266" r:id="rId16"/>
    <p:sldId id="267" r:id="rId17"/>
    <p:sldId id="268" r:id="rId18"/>
    <p:sldId id="269" r:id="rId19"/>
    <p:sldId id="270" r:id="rId20"/>
    <p:sldId id="271" r:id="rId21"/>
    <p:sldId id="272" r:id="rId22"/>
    <p:sldId id="273" r:id="rId23"/>
    <p:sldId id="274" r:id="rId24"/>
    <p:sldId id="275" r:id="rId25"/>
    <p:sldId id="276" r:id="rId26"/>
  </p:sldIdLst>
  <p:sldSz cy="6858000" cx="12192000"/>
  <p:notesSz cx="6858000" cy="9144000"/>
  <p:embeddedFontLst>
    <p:embeddedFont>
      <p:font typeface="Play"/>
      <p:regular r:id="rId27"/>
      <p:bold r:id="rId28"/>
    </p:embeddedFont>
    <p:embeddedFont>
      <p:font typeface="Tahoma"/>
      <p:regular r:id="rId29"/>
      <p:bold r:id="rId30"/>
    </p:embeddedFont>
    <p:embeddedFont>
      <p:font typeface="Helvetica Neue"/>
      <p:regular r:id="rId31"/>
      <p:bold r:id="rId32"/>
      <p:italic r:id="rId33"/>
      <p:boldItalic r:id="rId34"/>
    </p:embeddedFont>
    <p:embeddedFont>
      <p:font typeface="Helvetica Neue Light"/>
      <p:regular r:id="rId35"/>
      <p:bold r:id="rId36"/>
      <p:italic r:id="rId37"/>
      <p:boldItalic r:id="rId38"/>
    </p:embeddedFont>
    <p:embeddedFont>
      <p:font typeface="Gill Sans"/>
      <p:regular r:id="rId39"/>
      <p:bold r:id="rId40"/>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GoogleSlidesCustomDataVersion2">
      <go:slidesCustomData xmlns:go="http://customooxmlschemas.google.com/" r:id="rId41" roundtripDataSignature="AMtx7mgAzh3ODmgzgGpDRrv4n61RTDr7/Q=="/>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schemas.openxmlformats.org/officeDocument/2006/relationships/font" Target="fonts/GillSans-bold.fntdata"/><Relationship Id="rId20" Type="http://schemas.openxmlformats.org/officeDocument/2006/relationships/slide" Target="slides/slide15.xml"/><Relationship Id="rId41" Type="http://customschemas.google.com/relationships/presentationmetadata" Target="metadata"/><Relationship Id="rId22" Type="http://schemas.openxmlformats.org/officeDocument/2006/relationships/slide" Target="slides/slide17.xml"/><Relationship Id="rId21" Type="http://schemas.openxmlformats.org/officeDocument/2006/relationships/slide" Target="slides/slide16.xml"/><Relationship Id="rId24" Type="http://schemas.openxmlformats.org/officeDocument/2006/relationships/slide" Target="slides/slide19.xml"/><Relationship Id="rId23" Type="http://schemas.openxmlformats.org/officeDocument/2006/relationships/slide" Target="slides/slide1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slideMaster" Target="slideMasters/slideMaster1.xml"/><Relationship Id="rId4" Type="http://schemas.openxmlformats.org/officeDocument/2006/relationships/slideMaster" Target="slideMasters/slideMaster2.xml"/><Relationship Id="rId9" Type="http://schemas.openxmlformats.org/officeDocument/2006/relationships/slide" Target="slides/slide4.xml"/><Relationship Id="rId26" Type="http://schemas.openxmlformats.org/officeDocument/2006/relationships/slide" Target="slides/slide21.xml"/><Relationship Id="rId25" Type="http://schemas.openxmlformats.org/officeDocument/2006/relationships/slide" Target="slides/slide20.xml"/><Relationship Id="rId28" Type="http://schemas.openxmlformats.org/officeDocument/2006/relationships/font" Target="fonts/Play-bold.fntdata"/><Relationship Id="rId27" Type="http://schemas.openxmlformats.org/officeDocument/2006/relationships/font" Target="fonts/Play-regular.fntdata"/><Relationship Id="rId5" Type="http://schemas.openxmlformats.org/officeDocument/2006/relationships/notesMaster" Target="notesMasters/notesMaster1.xml"/><Relationship Id="rId6" Type="http://schemas.openxmlformats.org/officeDocument/2006/relationships/slide" Target="slides/slide1.xml"/><Relationship Id="rId29" Type="http://schemas.openxmlformats.org/officeDocument/2006/relationships/font" Target="fonts/Tahoma-regular.fntdata"/><Relationship Id="rId7" Type="http://schemas.openxmlformats.org/officeDocument/2006/relationships/slide" Target="slides/slide2.xml"/><Relationship Id="rId8" Type="http://schemas.openxmlformats.org/officeDocument/2006/relationships/slide" Target="slides/slide3.xml"/><Relationship Id="rId31" Type="http://schemas.openxmlformats.org/officeDocument/2006/relationships/font" Target="fonts/HelveticaNeue-regular.fntdata"/><Relationship Id="rId30" Type="http://schemas.openxmlformats.org/officeDocument/2006/relationships/font" Target="fonts/Tahoma-bold.fntdata"/><Relationship Id="rId11" Type="http://schemas.openxmlformats.org/officeDocument/2006/relationships/slide" Target="slides/slide6.xml"/><Relationship Id="rId33" Type="http://schemas.openxmlformats.org/officeDocument/2006/relationships/font" Target="fonts/HelveticaNeue-italic.fntdata"/><Relationship Id="rId10" Type="http://schemas.openxmlformats.org/officeDocument/2006/relationships/slide" Target="slides/slide5.xml"/><Relationship Id="rId32" Type="http://schemas.openxmlformats.org/officeDocument/2006/relationships/font" Target="fonts/HelveticaNeue-bold.fntdata"/><Relationship Id="rId13" Type="http://schemas.openxmlformats.org/officeDocument/2006/relationships/slide" Target="slides/slide8.xml"/><Relationship Id="rId35" Type="http://schemas.openxmlformats.org/officeDocument/2006/relationships/font" Target="fonts/HelveticaNeueLight-regular.fntdata"/><Relationship Id="rId12" Type="http://schemas.openxmlformats.org/officeDocument/2006/relationships/slide" Target="slides/slide7.xml"/><Relationship Id="rId34" Type="http://schemas.openxmlformats.org/officeDocument/2006/relationships/font" Target="fonts/HelveticaNeue-boldItalic.fntdata"/><Relationship Id="rId15" Type="http://schemas.openxmlformats.org/officeDocument/2006/relationships/slide" Target="slides/slide10.xml"/><Relationship Id="rId37" Type="http://schemas.openxmlformats.org/officeDocument/2006/relationships/font" Target="fonts/HelveticaNeueLight-italic.fntdata"/><Relationship Id="rId14" Type="http://schemas.openxmlformats.org/officeDocument/2006/relationships/slide" Target="slides/slide9.xml"/><Relationship Id="rId36" Type="http://schemas.openxmlformats.org/officeDocument/2006/relationships/font" Target="fonts/HelveticaNeueLight-bold.fntdata"/><Relationship Id="rId17" Type="http://schemas.openxmlformats.org/officeDocument/2006/relationships/slide" Target="slides/slide12.xml"/><Relationship Id="rId39" Type="http://schemas.openxmlformats.org/officeDocument/2006/relationships/font" Target="fonts/GillSans-regular.fntdata"/><Relationship Id="rId16" Type="http://schemas.openxmlformats.org/officeDocument/2006/relationships/slide" Target="slides/slide11.xml"/><Relationship Id="rId38" Type="http://schemas.openxmlformats.org/officeDocument/2006/relationships/font" Target="fonts/HelveticaNeueLight-boldItalic.fntdata"/><Relationship Id="rId19" Type="http://schemas.openxmlformats.org/officeDocument/2006/relationships/slide" Target="slides/slide14.xml"/><Relationship Id="rId18" Type="http://schemas.openxmlformats.org/officeDocument/2006/relationships/slide" Target="slides/slide13.xml"/></Relationships>
</file>

<file path=ppt/charts/_rels/chart1.xml.rels><?xml version="1.0" encoding="UTF-8" standalone="yes"?><Relationships xmlns="http://schemas.openxmlformats.org/package/2006/relationships"><Relationship Id="rId1" Type="http://schemas.openxmlformats.org/officeDocument/2006/relationships/oleObject" Target="Book1" TargetMode="External"/></Relationships>
</file>

<file path=ppt/charts/_rels/chart2.xml.rels><?xml version="1.0" encoding="UTF-8" standalone="yes"?><Relationships xmlns="http://schemas.openxmlformats.org/package/2006/relationships"><Relationship Id="rId1" Type="http://schemas.openxmlformats.org/officeDocument/2006/relationships/oleObject" Target="Book1"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ln>
              <a:solidFill>
                <a:schemeClr val="tx1"/>
              </a:solidFill>
            </a:ln>
          </c:spPr>
          <c:invertIfNegative val="0"/>
          <c:dPt>
            <c:idx val="0"/>
            <c:invertIfNegative val="0"/>
            <c:bubble3D val="0"/>
            <c:spPr>
              <a:solidFill>
                <a:schemeClr val="bg1"/>
              </a:solidFill>
              <a:ln>
                <a:solidFill>
                  <a:schemeClr val="tx1"/>
                </a:solidFill>
              </a:ln>
            </c:spPr>
            <c:extLst>
              <c:ext xmlns:c16="http://schemas.microsoft.com/office/drawing/2014/chart" uri="{C3380CC4-5D6E-409C-BE32-E72D297353CC}">
                <c16:uniqueId val="{00000001-8802-44B0-BDE7-726B2885C5C1}"/>
              </c:ext>
            </c:extLst>
          </c:dPt>
          <c:dPt>
            <c:idx val="1"/>
            <c:invertIfNegative val="0"/>
            <c:bubble3D val="0"/>
            <c:spPr>
              <a:solidFill>
                <a:srgbClr val="FFFF00"/>
              </a:solidFill>
              <a:ln>
                <a:solidFill>
                  <a:schemeClr val="tx1"/>
                </a:solidFill>
              </a:ln>
            </c:spPr>
            <c:extLst>
              <c:ext xmlns:c16="http://schemas.microsoft.com/office/drawing/2014/chart" uri="{C3380CC4-5D6E-409C-BE32-E72D297353CC}">
                <c16:uniqueId val="{00000003-8802-44B0-BDE7-726B2885C5C1}"/>
              </c:ext>
            </c:extLst>
          </c:dPt>
          <c:dPt>
            <c:idx val="2"/>
            <c:invertIfNegative val="0"/>
            <c:bubble3D val="0"/>
            <c:spPr>
              <a:solidFill>
                <a:srgbClr val="FF0000"/>
              </a:solidFill>
              <a:ln>
                <a:solidFill>
                  <a:schemeClr val="tx1"/>
                </a:solidFill>
              </a:ln>
            </c:spPr>
            <c:extLst>
              <c:ext xmlns:c16="http://schemas.microsoft.com/office/drawing/2014/chart" uri="{C3380CC4-5D6E-409C-BE32-E72D297353CC}">
                <c16:uniqueId val="{00000005-8802-44B0-BDE7-726B2885C5C1}"/>
              </c:ext>
            </c:extLst>
          </c:dPt>
          <c:dPt>
            <c:idx val="3"/>
            <c:invertIfNegative val="0"/>
            <c:bubble3D val="0"/>
            <c:spPr>
              <a:solidFill>
                <a:srgbClr val="7030A0"/>
              </a:solidFill>
              <a:ln>
                <a:solidFill>
                  <a:schemeClr val="tx1"/>
                </a:solidFill>
              </a:ln>
            </c:spPr>
            <c:extLst>
              <c:ext xmlns:c16="http://schemas.microsoft.com/office/drawing/2014/chart" uri="{C3380CC4-5D6E-409C-BE32-E72D297353CC}">
                <c16:uniqueId val="{00000007-8802-44B0-BDE7-726B2885C5C1}"/>
              </c:ext>
            </c:extLst>
          </c:dPt>
          <c:val>
            <c:numRef>
              <c:f>Sheet1!$A$1:$A$4</c:f>
              <c:numCache>
                <c:formatCode>General</c:formatCode>
                <c:ptCount val="4"/>
                <c:pt idx="0">
                  <c:v>8</c:v>
                </c:pt>
                <c:pt idx="1">
                  <c:v>1</c:v>
                </c:pt>
                <c:pt idx="2">
                  <c:v>10</c:v>
                </c:pt>
                <c:pt idx="3">
                  <c:v>4</c:v>
                </c:pt>
              </c:numCache>
            </c:numRef>
          </c:val>
          <c:extLst>
            <c:ext xmlns:c16="http://schemas.microsoft.com/office/drawing/2014/chart" uri="{C3380CC4-5D6E-409C-BE32-E72D297353CC}">
              <c16:uniqueId val="{00000008-8802-44B0-BDE7-726B2885C5C1}"/>
            </c:ext>
          </c:extLst>
        </c:ser>
        <c:dLbls>
          <c:showLegendKey val="0"/>
          <c:showVal val="0"/>
          <c:showCatName val="0"/>
          <c:showSerName val="0"/>
          <c:showPercent val="0"/>
          <c:showBubbleSize val="0"/>
        </c:dLbls>
        <c:gapWidth val="150"/>
        <c:shape val="box"/>
        <c:axId val="104675200"/>
        <c:axId val="104676736"/>
        <c:axId val="0"/>
      </c:bar3DChart>
      <c:catAx>
        <c:axId val="104675200"/>
        <c:scaling>
          <c:orientation val="minMax"/>
        </c:scaling>
        <c:delete val="1"/>
        <c:axPos val="b"/>
        <c:majorTickMark val="out"/>
        <c:minorTickMark val="none"/>
        <c:tickLblPos val="nextTo"/>
        <c:crossAx val="104676736"/>
        <c:crosses val="autoZero"/>
        <c:auto val="1"/>
        <c:lblAlgn val="ctr"/>
        <c:lblOffset val="100"/>
        <c:noMultiLvlLbl val="0"/>
      </c:catAx>
      <c:valAx>
        <c:axId val="104676736"/>
        <c:scaling>
          <c:orientation val="minMax"/>
        </c:scaling>
        <c:delete val="1"/>
        <c:axPos val="l"/>
        <c:majorGridlines/>
        <c:numFmt formatCode="General" sourceLinked="1"/>
        <c:majorTickMark val="out"/>
        <c:minorTickMark val="none"/>
        <c:tickLblPos val="nextTo"/>
        <c:crossAx val="104675200"/>
        <c:crosses val="autoZero"/>
        <c:crossBetween val="between"/>
      </c:valAx>
    </c:plotArea>
    <c:plotVisOnly val="1"/>
    <c:dispBlanksAs val="gap"/>
    <c:showDLblsOverMax val="0"/>
  </c:chart>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view3D>
      <c:rotX val="15"/>
      <c:rotY val="20"/>
      <c:rAngAx val="1"/>
    </c:view3D>
    <c:floor>
      <c:thickness val="0"/>
    </c:floor>
    <c:sideWall>
      <c:thickness val="0"/>
    </c:sideWall>
    <c:backWall>
      <c:thickness val="0"/>
    </c:backWall>
    <c:plotArea>
      <c:layout/>
      <c:bar3DChart>
        <c:barDir val="col"/>
        <c:grouping val="clustered"/>
        <c:varyColors val="0"/>
        <c:ser>
          <c:idx val="0"/>
          <c:order val="0"/>
          <c:spPr>
            <a:ln>
              <a:solidFill>
                <a:schemeClr val="tx1"/>
              </a:solidFill>
            </a:ln>
          </c:spPr>
          <c:invertIfNegative val="0"/>
          <c:dPt>
            <c:idx val="0"/>
            <c:invertIfNegative val="0"/>
            <c:bubble3D val="0"/>
            <c:spPr>
              <a:solidFill>
                <a:schemeClr val="bg1"/>
              </a:solidFill>
              <a:ln>
                <a:solidFill>
                  <a:schemeClr val="tx1"/>
                </a:solidFill>
              </a:ln>
            </c:spPr>
            <c:extLst>
              <c:ext xmlns:c16="http://schemas.microsoft.com/office/drawing/2014/chart" uri="{C3380CC4-5D6E-409C-BE32-E72D297353CC}">
                <c16:uniqueId val="{00000001-336B-4518-AE3D-6FBBF43BBE17}"/>
              </c:ext>
            </c:extLst>
          </c:dPt>
          <c:dPt>
            <c:idx val="1"/>
            <c:invertIfNegative val="0"/>
            <c:bubble3D val="0"/>
            <c:spPr>
              <a:solidFill>
                <a:srgbClr val="FFFF00"/>
              </a:solidFill>
              <a:ln>
                <a:solidFill>
                  <a:schemeClr val="tx1"/>
                </a:solidFill>
              </a:ln>
            </c:spPr>
            <c:extLst>
              <c:ext xmlns:c16="http://schemas.microsoft.com/office/drawing/2014/chart" uri="{C3380CC4-5D6E-409C-BE32-E72D297353CC}">
                <c16:uniqueId val="{00000003-336B-4518-AE3D-6FBBF43BBE17}"/>
              </c:ext>
            </c:extLst>
          </c:dPt>
          <c:dPt>
            <c:idx val="2"/>
            <c:invertIfNegative val="0"/>
            <c:bubble3D val="0"/>
            <c:spPr>
              <a:solidFill>
                <a:srgbClr val="FF0000"/>
              </a:solidFill>
              <a:ln>
                <a:solidFill>
                  <a:schemeClr val="tx1"/>
                </a:solidFill>
              </a:ln>
            </c:spPr>
            <c:extLst>
              <c:ext xmlns:c16="http://schemas.microsoft.com/office/drawing/2014/chart" uri="{C3380CC4-5D6E-409C-BE32-E72D297353CC}">
                <c16:uniqueId val="{00000005-336B-4518-AE3D-6FBBF43BBE17}"/>
              </c:ext>
            </c:extLst>
          </c:dPt>
          <c:dPt>
            <c:idx val="3"/>
            <c:invertIfNegative val="0"/>
            <c:bubble3D val="0"/>
            <c:spPr>
              <a:solidFill>
                <a:srgbClr val="7030A0"/>
              </a:solidFill>
              <a:ln>
                <a:solidFill>
                  <a:schemeClr val="tx1"/>
                </a:solidFill>
              </a:ln>
            </c:spPr>
            <c:extLst>
              <c:ext xmlns:c16="http://schemas.microsoft.com/office/drawing/2014/chart" uri="{C3380CC4-5D6E-409C-BE32-E72D297353CC}">
                <c16:uniqueId val="{00000007-336B-4518-AE3D-6FBBF43BBE17}"/>
              </c:ext>
            </c:extLst>
          </c:dPt>
          <c:val>
            <c:numRef>
              <c:f>Sheet1!$A$1:$A$4</c:f>
              <c:numCache>
                <c:formatCode>General</c:formatCode>
                <c:ptCount val="4"/>
                <c:pt idx="0">
                  <c:v>8</c:v>
                </c:pt>
                <c:pt idx="1">
                  <c:v>1</c:v>
                </c:pt>
                <c:pt idx="2">
                  <c:v>10</c:v>
                </c:pt>
                <c:pt idx="3">
                  <c:v>4</c:v>
                </c:pt>
              </c:numCache>
            </c:numRef>
          </c:val>
          <c:extLst>
            <c:ext xmlns:c16="http://schemas.microsoft.com/office/drawing/2014/chart" uri="{C3380CC4-5D6E-409C-BE32-E72D297353CC}">
              <c16:uniqueId val="{00000008-336B-4518-AE3D-6FBBF43BBE17}"/>
            </c:ext>
          </c:extLst>
        </c:ser>
        <c:dLbls>
          <c:showLegendKey val="0"/>
          <c:showVal val="0"/>
          <c:showCatName val="0"/>
          <c:showSerName val="0"/>
          <c:showPercent val="0"/>
          <c:showBubbleSize val="0"/>
        </c:dLbls>
        <c:gapWidth val="150"/>
        <c:shape val="box"/>
        <c:axId val="107438464"/>
        <c:axId val="107440000"/>
        <c:axId val="0"/>
      </c:bar3DChart>
      <c:catAx>
        <c:axId val="107438464"/>
        <c:scaling>
          <c:orientation val="minMax"/>
        </c:scaling>
        <c:delete val="1"/>
        <c:axPos val="b"/>
        <c:majorTickMark val="out"/>
        <c:minorTickMark val="none"/>
        <c:tickLblPos val="nextTo"/>
        <c:crossAx val="107440000"/>
        <c:crosses val="autoZero"/>
        <c:auto val="1"/>
        <c:lblAlgn val="ctr"/>
        <c:lblOffset val="100"/>
        <c:noMultiLvlLbl val="0"/>
      </c:catAx>
      <c:valAx>
        <c:axId val="107440000"/>
        <c:scaling>
          <c:orientation val="minMax"/>
        </c:scaling>
        <c:delete val="1"/>
        <c:axPos val="l"/>
        <c:majorGridlines/>
        <c:numFmt formatCode="General" sourceLinked="1"/>
        <c:majorTickMark val="out"/>
        <c:minorTickMark val="none"/>
        <c:tickLblPos val="nextTo"/>
        <c:crossAx val="107438464"/>
        <c:crosses val="autoZero"/>
        <c:crossBetween val="between"/>
      </c:valAx>
    </c:plotArea>
    <c:plotVisOnly val="1"/>
    <c:dispBlanksAs val="gap"/>
    <c:showDLblsOverMax val="0"/>
  </c:chart>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indent="-228600" lvl="1" marL="914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2pPr>
            <a:lvl3pPr indent="-228600" lvl="2" marL="1371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3pPr>
            <a:lvl4pPr indent="-228600" lvl="3" marL="1828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4pPr>
            <a:lvl5pPr indent="-228600" lvl="4" marL="22860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5pPr>
            <a:lvl6pPr indent="-228600" lvl="5" marL="27432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6pPr>
            <a:lvl7pPr indent="-228600" lvl="6" marL="32004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7pPr>
            <a:lvl8pPr indent="-228600" lvl="7" marL="36576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8pPr>
            <a:lvl9pPr indent="-228600" lvl="8" marL="411480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6" name="Shape 146"/>
        <p:cNvGrpSpPr/>
        <p:nvPr/>
      </p:nvGrpSpPr>
      <p:grpSpPr>
        <a:xfrm>
          <a:off x="0" y="0"/>
          <a:ext cx="0" cy="0"/>
          <a:chOff x="0" y="0"/>
          <a:chExt cx="0" cy="0"/>
        </a:xfrm>
      </p:grpSpPr>
      <p:sp>
        <p:nvSpPr>
          <p:cNvPr id="147" name="Google Shape;147;p1: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rgbClr val="0070C0"/>
              </a:buClr>
              <a:buSzPts val="1400"/>
              <a:buFont typeface="Arial"/>
              <a:buNone/>
            </a:pPr>
            <a:r>
              <a:rPr i="0" lang="en-US" sz="1200">
                <a:solidFill>
                  <a:srgbClr val="0070C0"/>
                </a:solidFill>
              </a:rPr>
              <a:t>At CAGI7</a:t>
            </a:r>
            <a:r>
              <a:rPr i="0" lang="en-US" sz="1200">
                <a:solidFill>
                  <a:srgbClr val="0070C0"/>
                </a:solidFill>
                <a:latin typeface="Arial"/>
                <a:ea typeface="Arial"/>
                <a:cs typeface="Arial"/>
                <a:sym typeface="Arial"/>
              </a:rPr>
              <a:t>,</a:t>
            </a:r>
            <a:r>
              <a:rPr i="0" lang="en-US" sz="1200">
                <a:solidFill>
                  <a:srgbClr val="0070C0"/>
                </a:solidFill>
              </a:rPr>
              <a:t> use of this slide pack is only required for CAGI dataset providers, assessors, and predictors, but all are encouraged to use the annotations for materials they do not want shared publicly.</a:t>
            </a:r>
            <a:endParaRPr i="0"/>
          </a:p>
        </p:txBody>
      </p:sp>
      <p:sp>
        <p:nvSpPr>
          <p:cNvPr id="148" name="Google Shape;148;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7" name="Shape 157"/>
        <p:cNvGrpSpPr/>
        <p:nvPr/>
      </p:nvGrpSpPr>
      <p:grpSpPr>
        <a:xfrm>
          <a:off x="0" y="0"/>
          <a:ext cx="0" cy="0"/>
          <a:chOff x="0" y="0"/>
          <a:chExt cx="0" cy="0"/>
        </a:xfrm>
      </p:grpSpPr>
      <p:sp>
        <p:nvSpPr>
          <p:cNvPr id="158" name="Google Shape;158;p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159" name="Google Shape;15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3: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Arial"/>
              <a:buNone/>
            </a:pPr>
            <a:r>
              <a:t/>
            </a:r>
            <a:endParaRPr/>
          </a:p>
        </p:txBody>
      </p:sp>
      <p:sp>
        <p:nvSpPr>
          <p:cNvPr id="176" name="Google Shape;176;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6" name="Shape 186"/>
        <p:cNvGrpSpPr/>
        <p:nvPr/>
      </p:nvGrpSpPr>
      <p:grpSpPr>
        <a:xfrm>
          <a:off x="0" y="0"/>
          <a:ext cx="0" cy="0"/>
          <a:chOff x="0" y="0"/>
          <a:chExt cx="0" cy="0"/>
        </a:xfrm>
      </p:grpSpPr>
      <p:sp>
        <p:nvSpPr>
          <p:cNvPr id="187" name="Google Shape;187;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88" name="Google Shape;188;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8" name="Shape 198"/>
        <p:cNvGrpSpPr/>
        <p:nvPr/>
      </p:nvGrpSpPr>
      <p:grpSpPr>
        <a:xfrm>
          <a:off x="0" y="0"/>
          <a:ext cx="0" cy="0"/>
          <a:chOff x="0" y="0"/>
          <a:chExt cx="0" cy="0"/>
        </a:xfrm>
      </p:grpSpPr>
      <p:sp>
        <p:nvSpPr>
          <p:cNvPr id="199" name="Google Shape;199;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00" name="Google Shape;200;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0" name="Shape 210"/>
        <p:cNvGrpSpPr/>
        <p:nvPr/>
      </p:nvGrpSpPr>
      <p:grpSpPr>
        <a:xfrm>
          <a:off x="0" y="0"/>
          <a:ext cx="0" cy="0"/>
          <a:chOff x="0" y="0"/>
          <a:chExt cx="0" cy="0"/>
        </a:xfrm>
      </p:grpSpPr>
      <p:sp>
        <p:nvSpPr>
          <p:cNvPr id="211" name="Google Shape;211;p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2" name="Google Shape;212;p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6" name="Shape 226"/>
        <p:cNvGrpSpPr/>
        <p:nvPr/>
      </p:nvGrpSpPr>
      <p:grpSpPr>
        <a:xfrm>
          <a:off x="0" y="0"/>
          <a:ext cx="0" cy="0"/>
          <a:chOff x="0" y="0"/>
          <a:chExt cx="0" cy="0"/>
        </a:xfrm>
      </p:grpSpPr>
      <p:sp>
        <p:nvSpPr>
          <p:cNvPr id="227" name="Google Shape;227;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8" name="Google Shape;228;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0" name="Shape 240"/>
        <p:cNvGrpSpPr/>
        <p:nvPr/>
      </p:nvGrpSpPr>
      <p:grpSpPr>
        <a:xfrm>
          <a:off x="0" y="0"/>
          <a:ext cx="0" cy="0"/>
          <a:chOff x="0" y="0"/>
          <a:chExt cx="0" cy="0"/>
        </a:xfrm>
      </p:grpSpPr>
      <p:sp>
        <p:nvSpPr>
          <p:cNvPr id="241" name="Google Shape;241;p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2" name="Google Shape;242;p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2" name="Shape 252"/>
        <p:cNvGrpSpPr/>
        <p:nvPr/>
      </p:nvGrpSpPr>
      <p:grpSpPr>
        <a:xfrm>
          <a:off x="0" y="0"/>
          <a:ext cx="0" cy="0"/>
          <a:chOff x="0" y="0"/>
          <a:chExt cx="0" cy="0"/>
        </a:xfrm>
      </p:grpSpPr>
      <p:sp>
        <p:nvSpPr>
          <p:cNvPr id="253" name="Google Shape;253;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54" name="Google Shape;254;p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5" name="Google Shape;255;p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5" name="Shape 275"/>
        <p:cNvGrpSpPr/>
        <p:nvPr/>
      </p:nvGrpSpPr>
      <p:grpSpPr>
        <a:xfrm>
          <a:off x="0" y="0"/>
          <a:ext cx="0" cy="0"/>
          <a:chOff x="0" y="0"/>
          <a:chExt cx="0" cy="0"/>
        </a:xfrm>
      </p:grpSpPr>
      <p:sp>
        <p:nvSpPr>
          <p:cNvPr id="276" name="Google Shape;276;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7" name="Google Shape;277;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4" name="Shape 284"/>
        <p:cNvGrpSpPr/>
        <p:nvPr/>
      </p:nvGrpSpPr>
      <p:grpSpPr>
        <a:xfrm>
          <a:off x="0" y="0"/>
          <a:ext cx="0" cy="0"/>
          <a:chOff x="0" y="0"/>
          <a:chExt cx="0" cy="0"/>
        </a:xfrm>
      </p:grpSpPr>
      <p:sp>
        <p:nvSpPr>
          <p:cNvPr id="285" name="Google Shape;285;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6" name="Google Shape;286;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7" name="Shape 297"/>
        <p:cNvGrpSpPr/>
        <p:nvPr/>
      </p:nvGrpSpPr>
      <p:grpSpPr>
        <a:xfrm>
          <a:off x="0" y="0"/>
          <a:ext cx="0" cy="0"/>
          <a:chOff x="0" y="0"/>
          <a:chExt cx="0" cy="0"/>
        </a:xfrm>
      </p:grpSpPr>
      <p:sp>
        <p:nvSpPr>
          <p:cNvPr id="298" name="Google Shape;298;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9" name="Google Shape;299;p12: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0" name="Google Shape;300;p12: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2" name="Shape 422"/>
        <p:cNvGrpSpPr/>
        <p:nvPr/>
      </p:nvGrpSpPr>
      <p:grpSpPr>
        <a:xfrm>
          <a:off x="0" y="0"/>
          <a:ext cx="0" cy="0"/>
          <a:chOff x="0" y="0"/>
          <a:chExt cx="0" cy="0"/>
        </a:xfrm>
      </p:grpSpPr>
      <p:sp>
        <p:nvSpPr>
          <p:cNvPr id="423" name="Google Shape;423;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4" name="Google Shape;424;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42" name="Google Shape;542;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9" name="Shape 549"/>
        <p:cNvGrpSpPr/>
        <p:nvPr/>
      </p:nvGrpSpPr>
      <p:grpSpPr>
        <a:xfrm>
          <a:off x="0" y="0"/>
          <a:ext cx="0" cy="0"/>
          <a:chOff x="0" y="0"/>
          <a:chExt cx="0" cy="0"/>
        </a:xfrm>
      </p:grpSpPr>
      <p:sp>
        <p:nvSpPr>
          <p:cNvPr id="550" name="Google Shape;550;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1" name="Google Shape;551;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57" name="Shape 557"/>
        <p:cNvGrpSpPr/>
        <p:nvPr/>
      </p:nvGrpSpPr>
      <p:grpSpPr>
        <a:xfrm>
          <a:off x="0" y="0"/>
          <a:ext cx="0" cy="0"/>
          <a:chOff x="0" y="0"/>
          <a:chExt cx="0" cy="0"/>
        </a:xfrm>
      </p:grpSpPr>
      <p:sp>
        <p:nvSpPr>
          <p:cNvPr id="558" name="Google Shape;558;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59" name="Google Shape;559;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5" name="Shape 565"/>
        <p:cNvGrpSpPr/>
        <p:nvPr/>
      </p:nvGrpSpPr>
      <p:grpSpPr>
        <a:xfrm>
          <a:off x="0" y="0"/>
          <a:ext cx="0" cy="0"/>
          <a:chOff x="0" y="0"/>
          <a:chExt cx="0" cy="0"/>
        </a:xfrm>
      </p:grpSpPr>
      <p:sp>
        <p:nvSpPr>
          <p:cNvPr id="566" name="Google Shape;566;p1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67" name="Google Shape;567;p18: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18: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1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86" name="Shape 586"/>
        <p:cNvGrpSpPr/>
        <p:nvPr/>
      </p:nvGrpSpPr>
      <p:grpSpPr>
        <a:xfrm>
          <a:off x="0" y="0"/>
          <a:ext cx="0" cy="0"/>
          <a:chOff x="0" y="0"/>
          <a:chExt cx="0" cy="0"/>
        </a:xfrm>
      </p:grpSpPr>
      <p:sp>
        <p:nvSpPr>
          <p:cNvPr id="587" name="Google Shape;587;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88" name="Google Shape;588;p20: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9" name="Google Shape;589;p20: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98" name="Shape 598"/>
        <p:cNvGrpSpPr/>
        <p:nvPr/>
      </p:nvGrpSpPr>
      <p:grpSpPr>
        <a:xfrm>
          <a:off x="0" y="0"/>
          <a:ext cx="0" cy="0"/>
          <a:chOff x="0" y="0"/>
          <a:chExt cx="0" cy="0"/>
        </a:xfrm>
      </p:grpSpPr>
      <p:sp>
        <p:nvSpPr>
          <p:cNvPr id="599" name="Google Shape;599;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00" name="Google Shape;600;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_Custom Layout">
  <p:cSld name="3_Custom Layout">
    <p:spTree>
      <p:nvGrpSpPr>
        <p:cNvPr id="12" name="Shape 12"/>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Subtitle" showMasterSp="0" type="tx">
  <p:cSld name="TITLE_AND_BODY">
    <p:bg>
      <p:bgPr>
        <a:solidFill>
          <a:srgbClr val="FFFFFF"/>
        </a:solidFill>
      </p:bgPr>
    </p:bg>
    <p:spTree>
      <p:nvGrpSpPr>
        <p:cNvPr id="13" name="Shape 13"/>
        <p:cNvGrpSpPr/>
        <p:nvPr/>
      </p:nvGrpSpPr>
      <p:grpSpPr>
        <a:xfrm>
          <a:off x="0" y="0"/>
          <a:ext cx="0" cy="0"/>
          <a:chOff x="0" y="0"/>
          <a:chExt cx="0" cy="0"/>
        </a:xfrm>
      </p:grpSpPr>
      <p:sp>
        <p:nvSpPr>
          <p:cNvPr id="14" name="Google Shape;14;p24"/>
          <p:cNvSpPr txBox="1"/>
          <p:nvPr>
            <p:ph type="title"/>
          </p:nvPr>
        </p:nvSpPr>
        <p:spPr>
          <a:xfrm>
            <a:off x="1190625" y="1151930"/>
            <a:ext cx="9810750" cy="2321719"/>
          </a:xfrm>
          <a:prstGeom prst="rect">
            <a:avLst/>
          </a:prstGeom>
          <a:noFill/>
          <a:ln>
            <a:noFill/>
          </a:ln>
        </p:spPr>
        <p:txBody>
          <a:bodyPr anchorCtr="0" anchor="b" bIns="45700" lIns="91425" spcFirstLastPara="1" rIns="91425" wrap="square" tIns="45700">
            <a:normAutofit/>
          </a:bodyPr>
          <a:lstStyle>
            <a:lvl1pPr lvl="0" algn="l">
              <a:spcBef>
                <a:spcPts val="0"/>
              </a:spcBef>
              <a:spcAft>
                <a:spcPts val="0"/>
              </a:spcAft>
              <a:buSzPts val="1400"/>
              <a:buNone/>
              <a:defRPr sz="5625">
                <a:latin typeface="Helvetica Neue"/>
                <a:ea typeface="Helvetica Neue"/>
                <a:cs typeface="Helvetica Neue"/>
                <a:sym typeface="Helvetica Neu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5" name="Google Shape;15;p24"/>
          <p:cNvSpPr txBox="1"/>
          <p:nvPr>
            <p:ph idx="1" type="body"/>
          </p:nvPr>
        </p:nvSpPr>
        <p:spPr>
          <a:xfrm>
            <a:off x="1190625" y="3545086"/>
            <a:ext cx="9810750" cy="794742"/>
          </a:xfrm>
          <a:prstGeom prst="rect">
            <a:avLst/>
          </a:prstGeom>
          <a:noFill/>
          <a:ln>
            <a:noFill/>
          </a:ln>
        </p:spPr>
        <p:txBody>
          <a:bodyPr anchorCtr="0" anchor="t" bIns="45700" lIns="91425" spcFirstLastPara="1" rIns="91425" wrap="square" tIns="45700">
            <a:normAutofit/>
          </a:bodyPr>
          <a:lstStyle>
            <a:lvl1pPr indent="-228600" lvl="0" marL="457200" algn="ctr">
              <a:spcBef>
                <a:spcPts val="0"/>
              </a:spcBef>
              <a:spcAft>
                <a:spcPts val="0"/>
              </a:spcAft>
              <a:buClr>
                <a:schemeClr val="dk1"/>
              </a:buClr>
              <a:buSzPts val="2601"/>
              <a:buFont typeface="Helvetica Neue"/>
              <a:buNone/>
              <a:defRPr i="0" sz="2601">
                <a:latin typeface="Helvetica Neue"/>
                <a:ea typeface="Helvetica Neue"/>
                <a:cs typeface="Helvetica Neue"/>
                <a:sym typeface="Helvetica Neue"/>
              </a:defRPr>
            </a:lvl1pPr>
            <a:lvl2pPr indent="-228600" lvl="1" marL="914400" algn="ctr">
              <a:spcBef>
                <a:spcPts val="0"/>
              </a:spcBef>
              <a:spcAft>
                <a:spcPts val="0"/>
              </a:spcAft>
              <a:buClr>
                <a:schemeClr val="dk1"/>
              </a:buClr>
              <a:buSzPts val="2601"/>
              <a:buFont typeface="Helvetica Neue"/>
              <a:buNone/>
              <a:defRPr i="0" sz="2601">
                <a:latin typeface="Helvetica Neue"/>
                <a:ea typeface="Helvetica Neue"/>
                <a:cs typeface="Helvetica Neue"/>
                <a:sym typeface="Helvetica Neue"/>
              </a:defRPr>
            </a:lvl2pPr>
            <a:lvl3pPr indent="-228600" lvl="2" marL="1371600" algn="ctr">
              <a:spcBef>
                <a:spcPts val="0"/>
              </a:spcBef>
              <a:spcAft>
                <a:spcPts val="0"/>
              </a:spcAft>
              <a:buClr>
                <a:schemeClr val="dk1"/>
              </a:buClr>
              <a:buSzPts val="2601"/>
              <a:buFont typeface="Helvetica Neue"/>
              <a:buNone/>
              <a:defRPr i="0" sz="2601">
                <a:latin typeface="Helvetica Neue"/>
                <a:ea typeface="Helvetica Neue"/>
                <a:cs typeface="Helvetica Neue"/>
                <a:sym typeface="Helvetica Neue"/>
              </a:defRPr>
            </a:lvl3pPr>
            <a:lvl4pPr indent="-228600" lvl="3" marL="1828800" algn="ctr">
              <a:spcBef>
                <a:spcPts val="0"/>
              </a:spcBef>
              <a:spcAft>
                <a:spcPts val="0"/>
              </a:spcAft>
              <a:buClr>
                <a:schemeClr val="lt1"/>
              </a:buClr>
              <a:buSzPts val="2601"/>
              <a:buFont typeface="Helvetica Neue"/>
              <a:buNone/>
              <a:defRPr i="0" sz="2601">
                <a:latin typeface="Helvetica Neue"/>
                <a:ea typeface="Helvetica Neue"/>
                <a:cs typeface="Helvetica Neue"/>
                <a:sym typeface="Helvetica Neue"/>
              </a:defRPr>
            </a:lvl4pPr>
            <a:lvl5pPr indent="-228600" lvl="4" marL="2286000" algn="ctr">
              <a:spcBef>
                <a:spcPts val="0"/>
              </a:spcBef>
              <a:spcAft>
                <a:spcPts val="0"/>
              </a:spcAft>
              <a:buClr>
                <a:schemeClr val="lt1"/>
              </a:buClr>
              <a:buSzPts val="2601"/>
              <a:buFont typeface="Helvetica Neue"/>
              <a:buNone/>
              <a:defRPr i="0" sz="2601">
                <a:latin typeface="Helvetica Neue"/>
                <a:ea typeface="Helvetica Neue"/>
                <a:cs typeface="Helvetica Neue"/>
                <a:sym typeface="Helvetica Neue"/>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
        <p:nvSpPr>
          <p:cNvPr id="16" name="Google Shape;16;p24"/>
          <p:cNvSpPr txBox="1"/>
          <p:nvPr>
            <p:ph idx="12" type="sldNum"/>
          </p:nvPr>
        </p:nvSpPr>
        <p:spPr>
          <a:xfrm>
            <a:off x="5933329" y="6536531"/>
            <a:ext cx="318993" cy="228028"/>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1pPr>
            <a:lvl2pPr indent="0" lvl="1"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2pPr>
            <a:lvl3pPr indent="0" lvl="2"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3pPr>
            <a:lvl4pPr indent="0" lvl="3"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4pPr>
            <a:lvl5pPr indent="0" lvl="4"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5pPr>
            <a:lvl6pPr indent="0" lvl="5"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6pPr>
            <a:lvl7pPr indent="0" lvl="6"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7pPr>
            <a:lvl8pPr indent="0" lvl="7"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8pPr>
            <a:lvl9pPr indent="0" lvl="8" marL="0" marR="0" rtl="0" algn="l">
              <a:spcBef>
                <a:spcPts val="0"/>
              </a:spcBef>
              <a:buNone/>
              <a:defRPr b="0" i="0" sz="1125" u="none" cap="none" strike="noStrike">
                <a:solidFill>
                  <a:schemeClr val="dk1"/>
                </a:solidFill>
                <a:latin typeface="Helvetica Neue Light"/>
                <a:ea typeface="Helvetica Neue Light"/>
                <a:cs typeface="Helvetica Neue Light"/>
                <a:sym typeface="Helvetica Neue Light"/>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7" name="Shape 17"/>
        <p:cNvGrpSpPr/>
        <p:nvPr/>
      </p:nvGrpSpPr>
      <p:grpSpPr>
        <a:xfrm>
          <a:off x="0" y="0"/>
          <a:ext cx="0" cy="0"/>
          <a:chOff x="0" y="0"/>
          <a:chExt cx="0" cy="0"/>
        </a:xfrm>
      </p:grpSpPr>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mp; Bullets">
  <p:cSld name="Title &amp; Bullets">
    <p:spTree>
      <p:nvGrpSpPr>
        <p:cNvPr id="18" name="Shape 18"/>
        <p:cNvGrpSpPr/>
        <p:nvPr/>
      </p:nvGrpSpPr>
      <p:grpSpPr>
        <a:xfrm>
          <a:off x="0" y="0"/>
          <a:ext cx="0" cy="0"/>
          <a:chOff x="0" y="0"/>
          <a:chExt cx="0" cy="0"/>
        </a:xfrm>
      </p:grpSpPr>
      <p:sp>
        <p:nvSpPr>
          <p:cNvPr id="19" name="Google Shape;19;p26"/>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0" name="Google Shape;20;p26"/>
          <p:cNvSpPr txBox="1"/>
          <p:nvPr>
            <p:ph idx="1" type="body"/>
          </p:nvPr>
        </p:nvSpPr>
        <p:spPr>
          <a:xfrm>
            <a:off x="603250" y="1186481"/>
            <a:ext cx="10985500" cy="467390"/>
          </a:xfrm>
          <a:prstGeom prst="rect">
            <a:avLst/>
          </a:prstGeom>
          <a:noFill/>
          <a:ln>
            <a:noFill/>
          </a:ln>
        </p:spPr>
        <p:txBody>
          <a:bodyPr anchorCtr="0" anchor="t" bIns="45700" lIns="45700" spcFirstLastPara="1" rIns="45700" wrap="square" tIns="45700">
            <a:noAutofit/>
          </a:bodyPr>
          <a:lstStyle>
            <a:lvl1pPr indent="-228600" lvl="0" marL="457200" algn="l">
              <a:lnSpc>
                <a:spcPct val="100000"/>
              </a:lnSpc>
              <a:spcBef>
                <a:spcPts val="0"/>
              </a:spcBef>
              <a:spcAft>
                <a:spcPts val="0"/>
              </a:spcAft>
              <a:buClr>
                <a:schemeClr val="dk1"/>
              </a:buClr>
              <a:buSzPts val="2750"/>
              <a:buFont typeface="Arial"/>
              <a:buNone/>
              <a:defRPr b="1" sz="2750"/>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
        <p:nvSpPr>
          <p:cNvPr id="21" name="Google Shape;21;p26"/>
          <p:cNvSpPr txBox="1"/>
          <p:nvPr>
            <p:ph idx="2" type="body"/>
          </p:nvPr>
        </p:nvSpPr>
        <p:spPr>
          <a:xfrm>
            <a:off x="0" y="838200"/>
            <a:ext cx="12192000"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
        <p:nvSpPr>
          <p:cNvPr id="22" name="Google Shape;22;p26"/>
          <p:cNvSpPr txBox="1"/>
          <p:nvPr>
            <p:ph idx="12" type="sldNum"/>
          </p:nvPr>
        </p:nvSpPr>
        <p:spPr>
          <a:xfrm>
            <a:off x="0" y="0"/>
            <a:ext cx="3000000" cy="3000000"/>
          </a:xfrm>
          <a:prstGeom prst="rect">
            <a:avLst/>
          </a:prstGeom>
          <a:noFill/>
          <a:ln>
            <a:noFill/>
          </a:ln>
        </p:spPr>
        <p:txBody>
          <a:bodyPr anchorCtr="0" anchor="t" bIns="45700" lIns="91425" spcFirstLastPara="1" rIns="91425" wrap="square" tIns="45700">
            <a:noAutofit/>
          </a:bodyPr>
          <a:lstStyle>
            <a:lvl1pPr indent="0" lvl="0" marL="0" marR="0" rtl="0" algn="l">
              <a:spcBef>
                <a:spcPts val="0"/>
              </a:spcBef>
              <a:buNone/>
              <a:defRPr b="0" i="0" sz="1800" u="none" cap="none" strike="noStrike">
                <a:solidFill>
                  <a:schemeClr val="dk1"/>
                </a:solidFill>
                <a:latin typeface="Arial"/>
                <a:ea typeface="Arial"/>
                <a:cs typeface="Arial"/>
                <a:sym typeface="Arial"/>
              </a:defRPr>
            </a:lvl1pPr>
            <a:lvl2pPr indent="0" lvl="1" marL="0" marR="0" rtl="0" algn="l">
              <a:spcBef>
                <a:spcPts val="0"/>
              </a:spcBef>
              <a:buNone/>
              <a:defRPr b="0" i="0" sz="1800" u="none" cap="none" strike="noStrike">
                <a:solidFill>
                  <a:schemeClr val="dk1"/>
                </a:solidFill>
                <a:latin typeface="Arial"/>
                <a:ea typeface="Arial"/>
                <a:cs typeface="Arial"/>
                <a:sym typeface="Arial"/>
              </a:defRPr>
            </a:lvl2pPr>
            <a:lvl3pPr indent="0" lvl="2" marL="0" marR="0" rtl="0" algn="l">
              <a:spcBef>
                <a:spcPts val="0"/>
              </a:spcBef>
              <a:buNone/>
              <a:defRPr b="0" i="0" sz="1800" u="none" cap="none" strike="noStrike">
                <a:solidFill>
                  <a:schemeClr val="dk1"/>
                </a:solidFill>
                <a:latin typeface="Arial"/>
                <a:ea typeface="Arial"/>
                <a:cs typeface="Arial"/>
                <a:sym typeface="Arial"/>
              </a:defRPr>
            </a:lvl3pPr>
            <a:lvl4pPr indent="0" lvl="3" marL="0" marR="0" rtl="0" algn="l">
              <a:spcBef>
                <a:spcPts val="0"/>
              </a:spcBef>
              <a:buNone/>
              <a:defRPr b="0" i="0" sz="1800" u="none" cap="none" strike="noStrike">
                <a:solidFill>
                  <a:schemeClr val="dk1"/>
                </a:solidFill>
                <a:latin typeface="Arial"/>
                <a:ea typeface="Arial"/>
                <a:cs typeface="Arial"/>
                <a:sym typeface="Arial"/>
              </a:defRPr>
            </a:lvl4pPr>
            <a:lvl5pPr indent="0" lvl="4" marL="0" marR="0" rtl="0" algn="l">
              <a:spcBef>
                <a:spcPts val="0"/>
              </a:spcBef>
              <a:buNone/>
              <a:defRPr b="0" i="0" sz="1800" u="none" cap="none" strike="noStrike">
                <a:solidFill>
                  <a:schemeClr val="dk1"/>
                </a:solidFill>
                <a:latin typeface="Arial"/>
                <a:ea typeface="Arial"/>
                <a:cs typeface="Arial"/>
                <a:sym typeface="Arial"/>
              </a:defRPr>
            </a:lvl5pPr>
            <a:lvl6pPr indent="0" lvl="5" marL="0" marR="0" rtl="0" algn="l">
              <a:spcBef>
                <a:spcPts val="0"/>
              </a:spcBef>
              <a:buNone/>
              <a:defRPr b="0" i="0" sz="1800" u="none" cap="none" strike="noStrike">
                <a:solidFill>
                  <a:schemeClr val="dk1"/>
                </a:solidFill>
                <a:latin typeface="Arial"/>
                <a:ea typeface="Arial"/>
                <a:cs typeface="Arial"/>
                <a:sym typeface="Arial"/>
              </a:defRPr>
            </a:lvl6pPr>
            <a:lvl7pPr indent="0" lvl="6" marL="0" marR="0" rtl="0" algn="l">
              <a:spcBef>
                <a:spcPts val="0"/>
              </a:spcBef>
              <a:buNone/>
              <a:defRPr b="0" i="0" sz="1800" u="none" cap="none" strike="noStrike">
                <a:solidFill>
                  <a:schemeClr val="dk1"/>
                </a:solidFill>
                <a:latin typeface="Arial"/>
                <a:ea typeface="Arial"/>
                <a:cs typeface="Arial"/>
                <a:sym typeface="Arial"/>
              </a:defRPr>
            </a:lvl7pPr>
            <a:lvl8pPr indent="0" lvl="7" marL="0" marR="0" rtl="0" algn="l">
              <a:spcBef>
                <a:spcPts val="0"/>
              </a:spcBef>
              <a:buNone/>
              <a:defRPr b="0" i="0" sz="1800" u="none" cap="none" strike="noStrike">
                <a:solidFill>
                  <a:schemeClr val="dk1"/>
                </a:solidFill>
                <a:latin typeface="Arial"/>
                <a:ea typeface="Arial"/>
                <a:cs typeface="Arial"/>
                <a:sym typeface="Arial"/>
              </a:defRPr>
            </a:lvl8pPr>
            <a:lvl9pPr indent="0" lvl="8" marL="0" marR="0" rtl="0" algn="l">
              <a:spcBef>
                <a:spcPts val="0"/>
              </a:spcBef>
              <a:buNone/>
              <a:defRPr b="0" i="0" sz="1800" u="none" cap="none" strike="noStrike">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3" name="Shape 23"/>
        <p:cNvGrpSpPr/>
        <p:nvPr/>
      </p:nvGrpSpPr>
      <p:grpSpPr>
        <a:xfrm>
          <a:off x="0" y="0"/>
          <a:ext cx="0" cy="0"/>
          <a:chOff x="0" y="0"/>
          <a:chExt cx="0" cy="0"/>
        </a:xfrm>
      </p:grpSpPr>
      <p:sp>
        <p:nvSpPr>
          <p:cNvPr id="24" name="Google Shape;24;p27"/>
          <p:cNvSpPr txBox="1"/>
          <p:nvPr>
            <p:ph type="ctrTitle"/>
          </p:nvPr>
        </p:nvSpPr>
        <p:spPr>
          <a:xfrm>
            <a:off x="914400" y="2130426"/>
            <a:ext cx="10363200" cy="14700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5" name="Google Shape;25;p27"/>
          <p:cNvSpPr txBox="1"/>
          <p:nvPr>
            <p:ph idx="1" type="subTitle"/>
          </p:nvPr>
        </p:nvSpPr>
        <p:spPr>
          <a:xfrm>
            <a:off x="1828800" y="3886200"/>
            <a:ext cx="8534400" cy="1752600"/>
          </a:xfrm>
          <a:prstGeom prst="rect">
            <a:avLst/>
          </a:prstGeom>
          <a:noFill/>
          <a:ln>
            <a:noFill/>
          </a:ln>
        </p:spPr>
        <p:txBody>
          <a:bodyPr anchorCtr="0" anchor="t" bIns="45700" lIns="91425" spcFirstLastPara="1" rIns="91425" wrap="square" tIns="45700">
            <a:noAutofit/>
          </a:bodyPr>
          <a:lstStyle>
            <a:lvl1pPr lvl="0" algn="ctr">
              <a:spcBef>
                <a:spcPts val="480"/>
              </a:spcBef>
              <a:spcAft>
                <a:spcPts val="0"/>
              </a:spcAft>
              <a:buClr>
                <a:schemeClr val="dk1"/>
              </a:buClr>
              <a:buSzPts val="2400"/>
              <a:buFont typeface="Arial"/>
              <a:buNone/>
              <a:defRPr/>
            </a:lvl1pPr>
            <a:lvl2pPr lvl="1" algn="ctr">
              <a:spcBef>
                <a:spcPts val="400"/>
              </a:spcBef>
              <a:spcAft>
                <a:spcPts val="0"/>
              </a:spcAft>
              <a:buClr>
                <a:schemeClr val="dk1"/>
              </a:buClr>
              <a:buSzPts val="2000"/>
              <a:buFont typeface="Arial"/>
              <a:buNone/>
              <a:defRPr/>
            </a:lvl2pPr>
            <a:lvl3pPr lvl="2" algn="ctr">
              <a:spcBef>
                <a:spcPts val="480"/>
              </a:spcBef>
              <a:spcAft>
                <a:spcPts val="0"/>
              </a:spcAft>
              <a:buClr>
                <a:schemeClr val="dk1"/>
              </a:buClr>
              <a:buSzPts val="2400"/>
              <a:buFont typeface="Arial"/>
              <a:buNone/>
              <a:defRPr/>
            </a:lvl3pPr>
            <a:lvl4pPr lvl="3" algn="ctr">
              <a:spcBef>
                <a:spcPts val="400"/>
              </a:spcBef>
              <a:spcAft>
                <a:spcPts val="0"/>
              </a:spcAft>
              <a:buClr>
                <a:schemeClr val="lt1"/>
              </a:buClr>
              <a:buSzPts val="2000"/>
              <a:buFont typeface="Arial"/>
              <a:buNone/>
              <a:defRPr/>
            </a:lvl4pPr>
            <a:lvl5pPr lvl="4" algn="ctr">
              <a:spcBef>
                <a:spcPts val="400"/>
              </a:spcBef>
              <a:spcAft>
                <a:spcPts val="0"/>
              </a:spcAft>
              <a:buClr>
                <a:schemeClr val="lt1"/>
              </a:buClr>
              <a:buSzPts val="2000"/>
              <a:buFont typeface="Arial"/>
              <a:buNone/>
              <a:defRPr/>
            </a:lvl5pPr>
            <a:lvl6pPr lvl="5" algn="ctr">
              <a:spcBef>
                <a:spcPts val="400"/>
              </a:spcBef>
              <a:spcAft>
                <a:spcPts val="0"/>
              </a:spcAft>
              <a:buClr>
                <a:schemeClr val="lt1"/>
              </a:buClr>
              <a:buSzPts val="2000"/>
              <a:buFont typeface="Arial"/>
              <a:buNone/>
              <a:defRPr/>
            </a:lvl6pPr>
            <a:lvl7pPr lvl="6" algn="ctr">
              <a:spcBef>
                <a:spcPts val="400"/>
              </a:spcBef>
              <a:spcAft>
                <a:spcPts val="0"/>
              </a:spcAft>
              <a:buClr>
                <a:schemeClr val="lt1"/>
              </a:buClr>
              <a:buSzPts val="2000"/>
              <a:buFont typeface="Arial"/>
              <a:buNone/>
              <a:defRPr/>
            </a:lvl7pPr>
            <a:lvl8pPr lvl="7" algn="ctr">
              <a:spcBef>
                <a:spcPts val="400"/>
              </a:spcBef>
              <a:spcAft>
                <a:spcPts val="0"/>
              </a:spcAft>
              <a:buClr>
                <a:schemeClr val="lt1"/>
              </a:buClr>
              <a:buSzPts val="2000"/>
              <a:buFont typeface="Arial"/>
              <a:buNone/>
              <a:defRPr/>
            </a:lvl8pPr>
            <a:lvl9pPr lvl="8" algn="ctr">
              <a:spcBef>
                <a:spcPts val="400"/>
              </a:spcBef>
              <a:spcAft>
                <a:spcPts val="0"/>
              </a:spcAft>
              <a:buClr>
                <a:schemeClr val="lt1"/>
              </a:buClr>
              <a:buSzPts val="2000"/>
              <a:buFont typeface="Arial"/>
              <a:buNone/>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26" name="Shape 26"/>
        <p:cNvGrpSpPr/>
        <p:nvPr/>
      </p:nvGrpSpPr>
      <p:grpSpPr>
        <a:xfrm>
          <a:off x="0" y="0"/>
          <a:ext cx="0" cy="0"/>
          <a:chOff x="0" y="0"/>
          <a:chExt cx="0" cy="0"/>
        </a:xfrm>
      </p:grpSpPr>
      <p:sp>
        <p:nvSpPr>
          <p:cNvPr id="27" name="Google Shape;27;p28"/>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28" name="Google Shape;28;p28"/>
          <p:cNvSpPr txBox="1"/>
          <p:nvPr>
            <p:ph idx="1" type="body"/>
          </p:nvPr>
        </p:nvSpPr>
        <p:spPr>
          <a:xfrm>
            <a:off x="0" y="838200"/>
            <a:ext cx="12192000"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p29"/>
          <p:cNvSpPr txBox="1"/>
          <p:nvPr>
            <p:ph type="title"/>
          </p:nvPr>
        </p:nvSpPr>
        <p:spPr>
          <a:xfrm>
            <a:off x="963084" y="4406901"/>
            <a:ext cx="10363200" cy="1362075"/>
          </a:xfrm>
          <a:prstGeom prst="rect">
            <a:avLst/>
          </a:prstGeom>
          <a:noFill/>
          <a:ln>
            <a:noFill/>
          </a:ln>
        </p:spPr>
        <p:txBody>
          <a:bodyPr anchorCtr="0" anchor="t" bIns="45700" lIns="91425" spcFirstLastPara="1" rIns="91425" wrap="square" tIns="45700">
            <a:noAutofit/>
          </a:bodyPr>
          <a:lstStyle>
            <a:lvl1pPr lvl="0" algn="l">
              <a:spcBef>
                <a:spcPts val="0"/>
              </a:spcBef>
              <a:spcAft>
                <a:spcPts val="0"/>
              </a:spcAft>
              <a:buSzPts val="1400"/>
              <a:buNone/>
              <a:defRPr b="1" sz="4000" cap="none"/>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29"/>
          <p:cNvSpPr txBox="1"/>
          <p:nvPr>
            <p:ph idx="1" type="body"/>
          </p:nvPr>
        </p:nvSpPr>
        <p:spPr>
          <a:xfrm>
            <a:off x="963084" y="2906713"/>
            <a:ext cx="10363200" cy="1500187"/>
          </a:xfrm>
          <a:prstGeom prst="rect">
            <a:avLst/>
          </a:prstGeom>
          <a:noFill/>
          <a:ln>
            <a:noFill/>
          </a:ln>
        </p:spPr>
        <p:txBody>
          <a:bodyPr anchorCtr="0" anchor="b" bIns="45700" lIns="91425" spcFirstLastPara="1" rIns="91425" wrap="square" tIns="45700">
            <a:noAutofit/>
          </a:bodyPr>
          <a:lstStyle>
            <a:lvl1pPr indent="-228600" lvl="0" marL="457200" algn="l">
              <a:spcBef>
                <a:spcPts val="400"/>
              </a:spcBef>
              <a:spcAft>
                <a:spcPts val="0"/>
              </a:spcAft>
              <a:buClr>
                <a:schemeClr val="dk1"/>
              </a:buClr>
              <a:buSzPts val="2000"/>
              <a:buFont typeface="Arial"/>
              <a:buNone/>
              <a:defRPr sz="2000"/>
            </a:lvl1pPr>
            <a:lvl2pPr indent="-228600" lvl="1" marL="914400" algn="l">
              <a:spcBef>
                <a:spcPts val="360"/>
              </a:spcBef>
              <a:spcAft>
                <a:spcPts val="0"/>
              </a:spcAft>
              <a:buClr>
                <a:schemeClr val="dk1"/>
              </a:buClr>
              <a:buSzPts val="1800"/>
              <a:buFont typeface="Arial"/>
              <a:buNone/>
              <a:defRPr sz="1800"/>
            </a:lvl2pPr>
            <a:lvl3pPr indent="-228600" lvl="2" marL="1371600" algn="l">
              <a:spcBef>
                <a:spcPts val="320"/>
              </a:spcBef>
              <a:spcAft>
                <a:spcPts val="0"/>
              </a:spcAft>
              <a:buClr>
                <a:schemeClr val="dk1"/>
              </a:buClr>
              <a:buSzPts val="1600"/>
              <a:buFont typeface="Arial"/>
              <a:buNone/>
              <a:defRPr sz="1600"/>
            </a:lvl3pPr>
            <a:lvl4pPr indent="-228600" lvl="3" marL="1828800" algn="l">
              <a:spcBef>
                <a:spcPts val="280"/>
              </a:spcBef>
              <a:spcAft>
                <a:spcPts val="0"/>
              </a:spcAft>
              <a:buClr>
                <a:schemeClr val="lt1"/>
              </a:buClr>
              <a:buSzPts val="1400"/>
              <a:buFont typeface="Arial"/>
              <a:buNone/>
              <a:defRPr sz="1400"/>
            </a:lvl4pPr>
            <a:lvl5pPr indent="-228600" lvl="4" marL="2286000" algn="l">
              <a:spcBef>
                <a:spcPts val="280"/>
              </a:spcBef>
              <a:spcAft>
                <a:spcPts val="0"/>
              </a:spcAft>
              <a:buClr>
                <a:schemeClr val="lt1"/>
              </a:buClr>
              <a:buSzPts val="1400"/>
              <a:buFont typeface="Arial"/>
              <a:buNone/>
              <a:defRPr sz="1400"/>
            </a:lvl5pPr>
            <a:lvl6pPr indent="-228600" lvl="5" marL="2743200" algn="l">
              <a:spcBef>
                <a:spcPts val="280"/>
              </a:spcBef>
              <a:spcAft>
                <a:spcPts val="0"/>
              </a:spcAft>
              <a:buClr>
                <a:schemeClr val="lt1"/>
              </a:buClr>
              <a:buSzPts val="1400"/>
              <a:buFont typeface="Arial"/>
              <a:buNone/>
              <a:defRPr sz="1400"/>
            </a:lvl6pPr>
            <a:lvl7pPr indent="-228600" lvl="6" marL="3200400" algn="l">
              <a:spcBef>
                <a:spcPts val="280"/>
              </a:spcBef>
              <a:spcAft>
                <a:spcPts val="0"/>
              </a:spcAft>
              <a:buClr>
                <a:schemeClr val="lt1"/>
              </a:buClr>
              <a:buSzPts val="1400"/>
              <a:buFont typeface="Arial"/>
              <a:buNone/>
              <a:defRPr sz="1400"/>
            </a:lvl7pPr>
            <a:lvl8pPr indent="-228600" lvl="7" marL="3657600" algn="l">
              <a:spcBef>
                <a:spcPts val="280"/>
              </a:spcBef>
              <a:spcAft>
                <a:spcPts val="0"/>
              </a:spcAft>
              <a:buClr>
                <a:schemeClr val="lt1"/>
              </a:buClr>
              <a:buSzPts val="1400"/>
              <a:buFont typeface="Arial"/>
              <a:buNone/>
              <a:defRPr sz="1400"/>
            </a:lvl8pPr>
            <a:lvl9pPr indent="-228600" lvl="8" marL="4114800" algn="l">
              <a:spcBef>
                <a:spcPts val="280"/>
              </a:spcBef>
              <a:spcAft>
                <a:spcPts val="0"/>
              </a:spcAft>
              <a:buClr>
                <a:schemeClr val="lt1"/>
              </a:buClr>
              <a:buSzPts val="1400"/>
              <a:buFont typeface="Arial"/>
              <a:buNone/>
              <a:defRPr sz="1400"/>
            </a:lvl9pPr>
          </a:lstStyle>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32" name="Shape 32"/>
        <p:cNvGrpSpPr/>
        <p:nvPr/>
      </p:nvGrpSpPr>
      <p:grpSpPr>
        <a:xfrm>
          <a:off x="0" y="0"/>
          <a:ext cx="0" cy="0"/>
          <a:chOff x="0" y="0"/>
          <a:chExt cx="0" cy="0"/>
        </a:xfrm>
      </p:grpSpPr>
      <p:sp>
        <p:nvSpPr>
          <p:cNvPr id="33" name="Google Shape;33;p30"/>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4" name="Google Shape;34;p30"/>
          <p:cNvSpPr txBox="1"/>
          <p:nvPr>
            <p:ph idx="1" type="body"/>
          </p:nvPr>
        </p:nvSpPr>
        <p:spPr>
          <a:xfrm>
            <a:off x="0" y="838200"/>
            <a:ext cx="5994400" cy="60198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lt1"/>
              </a:buClr>
              <a:buSzPts val="1800"/>
              <a:buFont typeface="Arial"/>
              <a:buChar char="–"/>
              <a:defRPr sz="1800"/>
            </a:lvl4pPr>
            <a:lvl5pPr indent="-342900" lvl="4" marL="2286000" algn="l">
              <a:spcBef>
                <a:spcPts val="360"/>
              </a:spcBef>
              <a:spcAft>
                <a:spcPts val="0"/>
              </a:spcAft>
              <a:buClr>
                <a:schemeClr val="lt1"/>
              </a:buClr>
              <a:buSzPts val="1800"/>
              <a:buFont typeface="Arial"/>
              <a:buChar char="»"/>
              <a:defRPr sz="1800"/>
            </a:lvl5pPr>
            <a:lvl6pPr indent="-228600" lvl="5" marL="2743200" algn="l">
              <a:spcBef>
                <a:spcPts val="360"/>
              </a:spcBef>
              <a:spcAft>
                <a:spcPts val="0"/>
              </a:spcAft>
              <a:buSzPts val="1400"/>
              <a:buNone/>
              <a:defRPr sz="1800"/>
            </a:lvl6pPr>
            <a:lvl7pPr indent="-228600" lvl="6" marL="3200400" algn="l">
              <a:spcBef>
                <a:spcPts val="360"/>
              </a:spcBef>
              <a:spcAft>
                <a:spcPts val="0"/>
              </a:spcAft>
              <a:buSzPts val="1400"/>
              <a:buNone/>
              <a:defRPr sz="1800"/>
            </a:lvl7pPr>
            <a:lvl8pPr indent="-228600" lvl="7" marL="3657600" algn="l">
              <a:spcBef>
                <a:spcPts val="360"/>
              </a:spcBef>
              <a:spcAft>
                <a:spcPts val="0"/>
              </a:spcAft>
              <a:buSzPts val="1400"/>
              <a:buNone/>
              <a:defRPr sz="1800"/>
            </a:lvl8pPr>
            <a:lvl9pPr indent="-228600" lvl="8" marL="4114800" algn="l">
              <a:spcBef>
                <a:spcPts val="360"/>
              </a:spcBef>
              <a:spcAft>
                <a:spcPts val="0"/>
              </a:spcAft>
              <a:buSzPts val="1400"/>
              <a:buNone/>
              <a:defRPr sz="1800"/>
            </a:lvl9pPr>
          </a:lstStyle>
          <a:p/>
        </p:txBody>
      </p:sp>
      <p:sp>
        <p:nvSpPr>
          <p:cNvPr id="35" name="Google Shape;35;p30"/>
          <p:cNvSpPr txBox="1"/>
          <p:nvPr>
            <p:ph idx="2" type="body"/>
          </p:nvPr>
        </p:nvSpPr>
        <p:spPr>
          <a:xfrm>
            <a:off x="6197600" y="838200"/>
            <a:ext cx="5994400" cy="6019800"/>
          </a:xfrm>
          <a:prstGeom prst="rect">
            <a:avLst/>
          </a:prstGeom>
          <a:noFill/>
          <a:ln>
            <a:noFill/>
          </a:ln>
        </p:spPr>
        <p:txBody>
          <a:bodyPr anchorCtr="0" anchor="t" bIns="45700" lIns="91425" spcFirstLastPara="1" rIns="91425" wrap="square" tIns="45700">
            <a:noAutofit/>
          </a:bodyPr>
          <a:lstStyle>
            <a:lvl1pPr indent="-406400" lvl="0" marL="457200" algn="l">
              <a:spcBef>
                <a:spcPts val="560"/>
              </a:spcBef>
              <a:spcAft>
                <a:spcPts val="0"/>
              </a:spcAft>
              <a:buClr>
                <a:schemeClr val="dk1"/>
              </a:buClr>
              <a:buSzPts val="2800"/>
              <a:buFont typeface="Arial"/>
              <a:buChar char="•"/>
              <a:defRPr sz="2800"/>
            </a:lvl1pPr>
            <a:lvl2pPr indent="-381000" lvl="1" marL="914400" algn="l">
              <a:spcBef>
                <a:spcPts val="480"/>
              </a:spcBef>
              <a:spcAft>
                <a:spcPts val="0"/>
              </a:spcAft>
              <a:buClr>
                <a:schemeClr val="dk1"/>
              </a:buClr>
              <a:buSzPts val="2400"/>
              <a:buFont typeface="Arial"/>
              <a:buChar char="–"/>
              <a:defRPr sz="2400"/>
            </a:lvl2pPr>
            <a:lvl3pPr indent="-355600" lvl="2" marL="1371600" algn="l">
              <a:spcBef>
                <a:spcPts val="400"/>
              </a:spcBef>
              <a:spcAft>
                <a:spcPts val="0"/>
              </a:spcAft>
              <a:buClr>
                <a:schemeClr val="dk1"/>
              </a:buClr>
              <a:buSzPts val="2000"/>
              <a:buFont typeface="Arial"/>
              <a:buChar char="•"/>
              <a:defRPr sz="2000"/>
            </a:lvl3pPr>
            <a:lvl4pPr indent="-342900" lvl="3" marL="1828800" algn="l">
              <a:spcBef>
                <a:spcPts val="360"/>
              </a:spcBef>
              <a:spcAft>
                <a:spcPts val="0"/>
              </a:spcAft>
              <a:buClr>
                <a:schemeClr val="lt1"/>
              </a:buClr>
              <a:buSzPts val="1800"/>
              <a:buFont typeface="Arial"/>
              <a:buChar char="–"/>
              <a:defRPr sz="1800"/>
            </a:lvl4pPr>
            <a:lvl5pPr indent="-342900" lvl="4" marL="2286000" algn="l">
              <a:spcBef>
                <a:spcPts val="360"/>
              </a:spcBef>
              <a:spcAft>
                <a:spcPts val="0"/>
              </a:spcAft>
              <a:buClr>
                <a:schemeClr val="lt1"/>
              </a:buClr>
              <a:buSzPts val="1800"/>
              <a:buFont typeface="Arial"/>
              <a:buChar char="»"/>
              <a:defRPr sz="1800"/>
            </a:lvl5pPr>
            <a:lvl6pPr indent="-228600" lvl="5" marL="2743200" algn="l">
              <a:spcBef>
                <a:spcPts val="360"/>
              </a:spcBef>
              <a:spcAft>
                <a:spcPts val="0"/>
              </a:spcAft>
              <a:buSzPts val="1400"/>
              <a:buNone/>
              <a:defRPr sz="1800"/>
            </a:lvl6pPr>
            <a:lvl7pPr indent="-228600" lvl="6" marL="3200400" algn="l">
              <a:spcBef>
                <a:spcPts val="360"/>
              </a:spcBef>
              <a:spcAft>
                <a:spcPts val="0"/>
              </a:spcAft>
              <a:buSzPts val="1400"/>
              <a:buNone/>
              <a:defRPr sz="1800"/>
            </a:lvl7pPr>
            <a:lvl8pPr indent="-228600" lvl="7" marL="3657600" algn="l">
              <a:spcBef>
                <a:spcPts val="360"/>
              </a:spcBef>
              <a:spcAft>
                <a:spcPts val="0"/>
              </a:spcAft>
              <a:buSzPts val="1400"/>
              <a:buNone/>
              <a:defRPr sz="1800"/>
            </a:lvl8pPr>
            <a:lvl9pPr indent="-228600" lvl="8" marL="4114800" algn="l">
              <a:spcBef>
                <a:spcPts val="360"/>
              </a:spcBef>
              <a:spcAft>
                <a:spcPts val="0"/>
              </a:spcAft>
              <a:buSzPts val="1400"/>
              <a:buNone/>
              <a:defRPr sz="1800"/>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36" name="Shape 36"/>
        <p:cNvGrpSpPr/>
        <p:nvPr/>
      </p:nvGrpSpPr>
      <p:grpSpPr>
        <a:xfrm>
          <a:off x="0" y="0"/>
          <a:ext cx="0" cy="0"/>
          <a:chOff x="0" y="0"/>
          <a:chExt cx="0" cy="0"/>
        </a:xfrm>
      </p:grpSpPr>
      <p:sp>
        <p:nvSpPr>
          <p:cNvPr id="37" name="Google Shape;37;p31"/>
          <p:cNvSpPr txBox="1"/>
          <p:nvPr>
            <p:ph type="title"/>
          </p:nvPr>
        </p:nvSpPr>
        <p:spPr>
          <a:xfrm>
            <a:off x="609600" y="274638"/>
            <a:ext cx="10972800" cy="1143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1"/>
          <p:cNvSpPr txBox="1"/>
          <p:nvPr>
            <p:ph idx="1" type="body"/>
          </p:nvPr>
        </p:nvSpPr>
        <p:spPr>
          <a:xfrm>
            <a:off x="609600" y="1535113"/>
            <a:ext cx="5386917"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lt1"/>
              </a:buClr>
              <a:buSzPts val="1600"/>
              <a:buFont typeface="Arial"/>
              <a:buNone/>
              <a:defRPr b="1" sz="1600"/>
            </a:lvl4pPr>
            <a:lvl5pPr indent="-228600" lvl="4" marL="2286000" algn="l">
              <a:spcBef>
                <a:spcPts val="320"/>
              </a:spcBef>
              <a:spcAft>
                <a:spcPts val="0"/>
              </a:spcAft>
              <a:buClr>
                <a:schemeClr val="lt1"/>
              </a:buClr>
              <a:buSzPts val="1600"/>
              <a:buFont typeface="Arial"/>
              <a:buNone/>
              <a:defRPr b="1" sz="1600"/>
            </a:lvl5pPr>
            <a:lvl6pPr indent="-228600" lvl="5" marL="2743200" algn="l">
              <a:spcBef>
                <a:spcPts val="320"/>
              </a:spcBef>
              <a:spcAft>
                <a:spcPts val="0"/>
              </a:spcAft>
              <a:buClr>
                <a:schemeClr val="lt1"/>
              </a:buClr>
              <a:buSzPts val="1600"/>
              <a:buFont typeface="Arial"/>
              <a:buNone/>
              <a:defRPr b="1" sz="1600"/>
            </a:lvl6pPr>
            <a:lvl7pPr indent="-228600" lvl="6" marL="3200400" algn="l">
              <a:spcBef>
                <a:spcPts val="320"/>
              </a:spcBef>
              <a:spcAft>
                <a:spcPts val="0"/>
              </a:spcAft>
              <a:buClr>
                <a:schemeClr val="lt1"/>
              </a:buClr>
              <a:buSzPts val="1600"/>
              <a:buFont typeface="Arial"/>
              <a:buNone/>
              <a:defRPr b="1" sz="1600"/>
            </a:lvl7pPr>
            <a:lvl8pPr indent="-228600" lvl="7" marL="3657600" algn="l">
              <a:spcBef>
                <a:spcPts val="320"/>
              </a:spcBef>
              <a:spcAft>
                <a:spcPts val="0"/>
              </a:spcAft>
              <a:buClr>
                <a:schemeClr val="lt1"/>
              </a:buClr>
              <a:buSzPts val="1600"/>
              <a:buFont typeface="Arial"/>
              <a:buNone/>
              <a:defRPr b="1" sz="1600"/>
            </a:lvl8pPr>
            <a:lvl9pPr indent="-228600" lvl="8" marL="4114800" algn="l">
              <a:spcBef>
                <a:spcPts val="320"/>
              </a:spcBef>
              <a:spcAft>
                <a:spcPts val="0"/>
              </a:spcAft>
              <a:buClr>
                <a:schemeClr val="lt1"/>
              </a:buClr>
              <a:buSzPts val="1600"/>
              <a:buFont typeface="Arial"/>
              <a:buNone/>
              <a:defRPr b="1" sz="1600"/>
            </a:lvl9pPr>
          </a:lstStyle>
          <a:p/>
        </p:txBody>
      </p:sp>
      <p:sp>
        <p:nvSpPr>
          <p:cNvPr id="39" name="Google Shape;39;p31"/>
          <p:cNvSpPr txBox="1"/>
          <p:nvPr>
            <p:ph idx="2" type="body"/>
          </p:nvPr>
        </p:nvSpPr>
        <p:spPr>
          <a:xfrm>
            <a:off x="609600" y="2174875"/>
            <a:ext cx="5386917"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lt1"/>
              </a:buClr>
              <a:buSzPts val="1600"/>
              <a:buFont typeface="Arial"/>
              <a:buChar char="–"/>
              <a:defRPr sz="1600"/>
            </a:lvl4pPr>
            <a:lvl5pPr indent="-330200" lvl="4" marL="2286000" algn="l">
              <a:spcBef>
                <a:spcPts val="320"/>
              </a:spcBef>
              <a:spcAft>
                <a:spcPts val="0"/>
              </a:spcAft>
              <a:buClr>
                <a:schemeClr val="lt1"/>
              </a:buClr>
              <a:buSzPts val="1600"/>
              <a:buFont typeface="Arial"/>
              <a:buChar char="»"/>
              <a:defRPr sz="1600"/>
            </a:lvl5pPr>
            <a:lvl6pPr indent="-228600" lvl="5" marL="2743200" algn="l">
              <a:spcBef>
                <a:spcPts val="320"/>
              </a:spcBef>
              <a:spcAft>
                <a:spcPts val="0"/>
              </a:spcAft>
              <a:buSzPts val="1400"/>
              <a:buNone/>
              <a:defRPr sz="1600"/>
            </a:lvl6pPr>
            <a:lvl7pPr indent="-228600" lvl="6" marL="3200400" algn="l">
              <a:spcBef>
                <a:spcPts val="320"/>
              </a:spcBef>
              <a:spcAft>
                <a:spcPts val="0"/>
              </a:spcAft>
              <a:buSzPts val="1400"/>
              <a:buNone/>
              <a:defRPr sz="1600"/>
            </a:lvl7pPr>
            <a:lvl8pPr indent="-228600" lvl="7" marL="3657600" algn="l">
              <a:spcBef>
                <a:spcPts val="320"/>
              </a:spcBef>
              <a:spcAft>
                <a:spcPts val="0"/>
              </a:spcAft>
              <a:buSzPts val="1400"/>
              <a:buNone/>
              <a:defRPr sz="1600"/>
            </a:lvl8pPr>
            <a:lvl9pPr indent="-228600" lvl="8" marL="4114800" algn="l">
              <a:spcBef>
                <a:spcPts val="320"/>
              </a:spcBef>
              <a:spcAft>
                <a:spcPts val="0"/>
              </a:spcAft>
              <a:buSzPts val="1400"/>
              <a:buNone/>
              <a:defRPr sz="1600"/>
            </a:lvl9pPr>
          </a:lstStyle>
          <a:p/>
        </p:txBody>
      </p:sp>
      <p:sp>
        <p:nvSpPr>
          <p:cNvPr id="40" name="Google Shape;40;p31"/>
          <p:cNvSpPr txBox="1"/>
          <p:nvPr>
            <p:ph idx="3" type="body"/>
          </p:nvPr>
        </p:nvSpPr>
        <p:spPr>
          <a:xfrm>
            <a:off x="6193368" y="1535113"/>
            <a:ext cx="5389033" cy="639762"/>
          </a:xfrm>
          <a:prstGeom prst="rect">
            <a:avLst/>
          </a:prstGeom>
          <a:noFill/>
          <a:ln>
            <a:noFill/>
          </a:ln>
        </p:spPr>
        <p:txBody>
          <a:bodyPr anchorCtr="0" anchor="b" bIns="45700" lIns="91425" spcFirstLastPara="1" rIns="91425" wrap="square" tIns="45700">
            <a:noAutofit/>
          </a:bodyPr>
          <a:lstStyle>
            <a:lvl1pPr indent="-228600" lvl="0" marL="457200" algn="l">
              <a:spcBef>
                <a:spcPts val="480"/>
              </a:spcBef>
              <a:spcAft>
                <a:spcPts val="0"/>
              </a:spcAft>
              <a:buClr>
                <a:schemeClr val="dk1"/>
              </a:buClr>
              <a:buSzPts val="2400"/>
              <a:buFont typeface="Arial"/>
              <a:buNone/>
              <a:defRPr b="1" sz="2400"/>
            </a:lvl1pPr>
            <a:lvl2pPr indent="-228600" lvl="1" marL="914400" algn="l">
              <a:spcBef>
                <a:spcPts val="400"/>
              </a:spcBef>
              <a:spcAft>
                <a:spcPts val="0"/>
              </a:spcAft>
              <a:buClr>
                <a:schemeClr val="dk1"/>
              </a:buClr>
              <a:buSzPts val="2000"/>
              <a:buFont typeface="Arial"/>
              <a:buNone/>
              <a:defRPr b="1" sz="2000"/>
            </a:lvl2pPr>
            <a:lvl3pPr indent="-228600" lvl="2" marL="1371600" algn="l">
              <a:spcBef>
                <a:spcPts val="360"/>
              </a:spcBef>
              <a:spcAft>
                <a:spcPts val="0"/>
              </a:spcAft>
              <a:buClr>
                <a:schemeClr val="dk1"/>
              </a:buClr>
              <a:buSzPts val="1800"/>
              <a:buFont typeface="Arial"/>
              <a:buNone/>
              <a:defRPr b="1" sz="1800"/>
            </a:lvl3pPr>
            <a:lvl4pPr indent="-228600" lvl="3" marL="1828800" algn="l">
              <a:spcBef>
                <a:spcPts val="320"/>
              </a:spcBef>
              <a:spcAft>
                <a:spcPts val="0"/>
              </a:spcAft>
              <a:buClr>
                <a:schemeClr val="lt1"/>
              </a:buClr>
              <a:buSzPts val="1600"/>
              <a:buFont typeface="Arial"/>
              <a:buNone/>
              <a:defRPr b="1" sz="1600"/>
            </a:lvl4pPr>
            <a:lvl5pPr indent="-228600" lvl="4" marL="2286000" algn="l">
              <a:spcBef>
                <a:spcPts val="320"/>
              </a:spcBef>
              <a:spcAft>
                <a:spcPts val="0"/>
              </a:spcAft>
              <a:buClr>
                <a:schemeClr val="lt1"/>
              </a:buClr>
              <a:buSzPts val="1600"/>
              <a:buFont typeface="Arial"/>
              <a:buNone/>
              <a:defRPr b="1" sz="1600"/>
            </a:lvl5pPr>
            <a:lvl6pPr indent="-228600" lvl="5" marL="2743200" algn="l">
              <a:spcBef>
                <a:spcPts val="320"/>
              </a:spcBef>
              <a:spcAft>
                <a:spcPts val="0"/>
              </a:spcAft>
              <a:buClr>
                <a:schemeClr val="lt1"/>
              </a:buClr>
              <a:buSzPts val="1600"/>
              <a:buFont typeface="Arial"/>
              <a:buNone/>
              <a:defRPr b="1" sz="1600"/>
            </a:lvl6pPr>
            <a:lvl7pPr indent="-228600" lvl="6" marL="3200400" algn="l">
              <a:spcBef>
                <a:spcPts val="320"/>
              </a:spcBef>
              <a:spcAft>
                <a:spcPts val="0"/>
              </a:spcAft>
              <a:buClr>
                <a:schemeClr val="lt1"/>
              </a:buClr>
              <a:buSzPts val="1600"/>
              <a:buFont typeface="Arial"/>
              <a:buNone/>
              <a:defRPr b="1" sz="1600"/>
            </a:lvl7pPr>
            <a:lvl8pPr indent="-228600" lvl="7" marL="3657600" algn="l">
              <a:spcBef>
                <a:spcPts val="320"/>
              </a:spcBef>
              <a:spcAft>
                <a:spcPts val="0"/>
              </a:spcAft>
              <a:buClr>
                <a:schemeClr val="lt1"/>
              </a:buClr>
              <a:buSzPts val="1600"/>
              <a:buFont typeface="Arial"/>
              <a:buNone/>
              <a:defRPr b="1" sz="1600"/>
            </a:lvl8pPr>
            <a:lvl9pPr indent="-228600" lvl="8" marL="4114800" algn="l">
              <a:spcBef>
                <a:spcPts val="320"/>
              </a:spcBef>
              <a:spcAft>
                <a:spcPts val="0"/>
              </a:spcAft>
              <a:buClr>
                <a:schemeClr val="lt1"/>
              </a:buClr>
              <a:buSzPts val="1600"/>
              <a:buFont typeface="Arial"/>
              <a:buNone/>
              <a:defRPr b="1" sz="1600"/>
            </a:lvl9pPr>
          </a:lstStyle>
          <a:p/>
        </p:txBody>
      </p:sp>
      <p:sp>
        <p:nvSpPr>
          <p:cNvPr id="41" name="Google Shape;41;p31"/>
          <p:cNvSpPr txBox="1"/>
          <p:nvPr>
            <p:ph idx="4" type="body"/>
          </p:nvPr>
        </p:nvSpPr>
        <p:spPr>
          <a:xfrm>
            <a:off x="6193368" y="2174875"/>
            <a:ext cx="5389033" cy="3951288"/>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sz="2400"/>
            </a:lvl1pPr>
            <a:lvl2pPr indent="-355600" lvl="1" marL="914400" algn="l">
              <a:spcBef>
                <a:spcPts val="400"/>
              </a:spcBef>
              <a:spcAft>
                <a:spcPts val="0"/>
              </a:spcAft>
              <a:buClr>
                <a:schemeClr val="dk1"/>
              </a:buClr>
              <a:buSzPts val="2000"/>
              <a:buFont typeface="Arial"/>
              <a:buChar char="–"/>
              <a:defRPr sz="2000"/>
            </a:lvl2pPr>
            <a:lvl3pPr indent="-342900" lvl="2" marL="1371600" algn="l">
              <a:spcBef>
                <a:spcPts val="360"/>
              </a:spcBef>
              <a:spcAft>
                <a:spcPts val="0"/>
              </a:spcAft>
              <a:buClr>
                <a:schemeClr val="dk1"/>
              </a:buClr>
              <a:buSzPts val="1800"/>
              <a:buFont typeface="Arial"/>
              <a:buChar char="•"/>
              <a:defRPr sz="1800"/>
            </a:lvl3pPr>
            <a:lvl4pPr indent="-330200" lvl="3" marL="1828800" algn="l">
              <a:spcBef>
                <a:spcPts val="320"/>
              </a:spcBef>
              <a:spcAft>
                <a:spcPts val="0"/>
              </a:spcAft>
              <a:buClr>
                <a:schemeClr val="lt1"/>
              </a:buClr>
              <a:buSzPts val="1600"/>
              <a:buFont typeface="Arial"/>
              <a:buChar char="–"/>
              <a:defRPr sz="1600"/>
            </a:lvl4pPr>
            <a:lvl5pPr indent="-330200" lvl="4" marL="2286000" algn="l">
              <a:spcBef>
                <a:spcPts val="320"/>
              </a:spcBef>
              <a:spcAft>
                <a:spcPts val="0"/>
              </a:spcAft>
              <a:buClr>
                <a:schemeClr val="lt1"/>
              </a:buClr>
              <a:buSzPts val="1600"/>
              <a:buFont typeface="Arial"/>
              <a:buChar char="»"/>
              <a:defRPr sz="1600"/>
            </a:lvl5pPr>
            <a:lvl6pPr indent="-228600" lvl="5" marL="2743200" algn="l">
              <a:spcBef>
                <a:spcPts val="320"/>
              </a:spcBef>
              <a:spcAft>
                <a:spcPts val="0"/>
              </a:spcAft>
              <a:buSzPts val="1400"/>
              <a:buNone/>
              <a:defRPr sz="1600"/>
            </a:lvl6pPr>
            <a:lvl7pPr indent="-228600" lvl="6" marL="3200400" algn="l">
              <a:spcBef>
                <a:spcPts val="320"/>
              </a:spcBef>
              <a:spcAft>
                <a:spcPts val="0"/>
              </a:spcAft>
              <a:buSzPts val="1400"/>
              <a:buNone/>
              <a:defRPr sz="1600"/>
            </a:lvl7pPr>
            <a:lvl8pPr indent="-228600" lvl="7" marL="3657600" algn="l">
              <a:spcBef>
                <a:spcPts val="320"/>
              </a:spcBef>
              <a:spcAft>
                <a:spcPts val="0"/>
              </a:spcAft>
              <a:buSzPts val="1400"/>
              <a:buNone/>
              <a:defRPr sz="1600"/>
            </a:lvl8pPr>
            <a:lvl9pPr indent="-228600" lvl="8" marL="4114800" algn="l">
              <a:spcBef>
                <a:spcPts val="320"/>
              </a:spcBef>
              <a:spcAft>
                <a:spcPts val="0"/>
              </a:spcAft>
              <a:buSzPts val="1400"/>
              <a:buNone/>
              <a:defRPr sz="1600"/>
            </a:lvl9pPr>
          </a:lstStyle>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2" name="Shape 42"/>
        <p:cNvGrpSpPr/>
        <p:nvPr/>
      </p:nvGrpSpPr>
      <p:grpSpPr>
        <a:xfrm>
          <a:off x="0" y="0"/>
          <a:ext cx="0" cy="0"/>
          <a:chOff x="0" y="0"/>
          <a:chExt cx="0" cy="0"/>
        </a:xfrm>
      </p:grpSpPr>
      <p:sp>
        <p:nvSpPr>
          <p:cNvPr id="43" name="Google Shape;43;p32"/>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44" name="Shape 44"/>
        <p:cNvGrpSpPr/>
        <p:nvPr/>
      </p:nvGrpSpPr>
      <p:grpSpPr>
        <a:xfrm>
          <a:off x="0" y="0"/>
          <a:ext cx="0" cy="0"/>
          <a:chOff x="0" y="0"/>
          <a:chExt cx="0" cy="0"/>
        </a:xfrm>
      </p:grpSpPr>
      <p:sp>
        <p:nvSpPr>
          <p:cNvPr id="45" name="Google Shape;45;p33"/>
          <p:cNvSpPr txBox="1"/>
          <p:nvPr>
            <p:ph type="title"/>
          </p:nvPr>
        </p:nvSpPr>
        <p:spPr>
          <a:xfrm>
            <a:off x="609601" y="273050"/>
            <a:ext cx="4011084" cy="1162050"/>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6" name="Google Shape;46;p33"/>
          <p:cNvSpPr txBox="1"/>
          <p:nvPr>
            <p:ph idx="1" type="body"/>
          </p:nvPr>
        </p:nvSpPr>
        <p:spPr>
          <a:xfrm>
            <a:off x="4766733" y="273051"/>
            <a:ext cx="6815667" cy="5853113"/>
          </a:xfrm>
          <a:prstGeom prst="rect">
            <a:avLst/>
          </a:prstGeom>
          <a:noFill/>
          <a:ln>
            <a:noFill/>
          </a:ln>
        </p:spPr>
        <p:txBody>
          <a:bodyPr anchorCtr="0" anchor="t" bIns="45700" lIns="91425" spcFirstLastPara="1" rIns="91425" wrap="square" tIns="45700">
            <a:noAutofit/>
          </a:bodyPr>
          <a:lstStyle>
            <a:lvl1pPr indent="-431800" lvl="0" marL="457200" algn="l">
              <a:spcBef>
                <a:spcPts val="640"/>
              </a:spcBef>
              <a:spcAft>
                <a:spcPts val="0"/>
              </a:spcAft>
              <a:buClr>
                <a:schemeClr val="dk1"/>
              </a:buClr>
              <a:buSzPts val="3200"/>
              <a:buFont typeface="Arial"/>
              <a:buChar char="•"/>
              <a:defRPr sz="3200"/>
            </a:lvl1pPr>
            <a:lvl2pPr indent="-406400" lvl="1" marL="914400" algn="l">
              <a:spcBef>
                <a:spcPts val="560"/>
              </a:spcBef>
              <a:spcAft>
                <a:spcPts val="0"/>
              </a:spcAft>
              <a:buClr>
                <a:schemeClr val="dk1"/>
              </a:buClr>
              <a:buSzPts val="2800"/>
              <a:buFont typeface="Arial"/>
              <a:buChar char="–"/>
              <a:defRPr sz="2800"/>
            </a:lvl2pPr>
            <a:lvl3pPr indent="-381000" lvl="2" marL="1371600" algn="l">
              <a:spcBef>
                <a:spcPts val="480"/>
              </a:spcBef>
              <a:spcAft>
                <a:spcPts val="0"/>
              </a:spcAft>
              <a:buClr>
                <a:schemeClr val="dk1"/>
              </a:buClr>
              <a:buSzPts val="2400"/>
              <a:buFont typeface="Arial"/>
              <a:buChar char="•"/>
              <a:defRPr sz="2400"/>
            </a:lvl3pPr>
            <a:lvl4pPr indent="-355600" lvl="3" marL="1828800" algn="l">
              <a:spcBef>
                <a:spcPts val="400"/>
              </a:spcBef>
              <a:spcAft>
                <a:spcPts val="0"/>
              </a:spcAft>
              <a:buClr>
                <a:schemeClr val="lt1"/>
              </a:buClr>
              <a:buSzPts val="2000"/>
              <a:buFont typeface="Arial"/>
              <a:buChar char="–"/>
              <a:defRPr sz="2000"/>
            </a:lvl4pPr>
            <a:lvl5pPr indent="-355600" lvl="4" marL="2286000" algn="l">
              <a:spcBef>
                <a:spcPts val="400"/>
              </a:spcBef>
              <a:spcAft>
                <a:spcPts val="0"/>
              </a:spcAft>
              <a:buClr>
                <a:schemeClr val="lt1"/>
              </a:buClr>
              <a:buSzPts val="2000"/>
              <a:buFont typeface="Arial"/>
              <a:buChar char="»"/>
              <a:defRPr sz="2000"/>
            </a:lvl5pPr>
            <a:lvl6pPr indent="-228600" lvl="5" marL="2743200" algn="l">
              <a:spcBef>
                <a:spcPts val="400"/>
              </a:spcBef>
              <a:spcAft>
                <a:spcPts val="0"/>
              </a:spcAft>
              <a:buSzPts val="1400"/>
              <a:buNone/>
              <a:defRPr sz="2000"/>
            </a:lvl6pPr>
            <a:lvl7pPr indent="-228600" lvl="6" marL="3200400" algn="l">
              <a:spcBef>
                <a:spcPts val="400"/>
              </a:spcBef>
              <a:spcAft>
                <a:spcPts val="0"/>
              </a:spcAft>
              <a:buSzPts val="1400"/>
              <a:buNone/>
              <a:defRPr sz="2000"/>
            </a:lvl7pPr>
            <a:lvl8pPr indent="-228600" lvl="7" marL="3657600" algn="l">
              <a:spcBef>
                <a:spcPts val="400"/>
              </a:spcBef>
              <a:spcAft>
                <a:spcPts val="0"/>
              </a:spcAft>
              <a:buSzPts val="1400"/>
              <a:buNone/>
              <a:defRPr sz="2000"/>
            </a:lvl8pPr>
            <a:lvl9pPr indent="-228600" lvl="8" marL="4114800" algn="l">
              <a:spcBef>
                <a:spcPts val="400"/>
              </a:spcBef>
              <a:spcAft>
                <a:spcPts val="0"/>
              </a:spcAft>
              <a:buSzPts val="1400"/>
              <a:buNone/>
              <a:defRPr sz="2000"/>
            </a:lvl9pPr>
          </a:lstStyle>
          <a:p/>
        </p:txBody>
      </p:sp>
      <p:sp>
        <p:nvSpPr>
          <p:cNvPr id="47" name="Google Shape;47;p33"/>
          <p:cNvSpPr txBox="1"/>
          <p:nvPr>
            <p:ph idx="2" type="body"/>
          </p:nvPr>
        </p:nvSpPr>
        <p:spPr>
          <a:xfrm>
            <a:off x="609601" y="1435101"/>
            <a:ext cx="4011084" cy="4691063"/>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lt1"/>
              </a:buClr>
              <a:buSzPts val="900"/>
              <a:buFont typeface="Arial"/>
              <a:buNone/>
              <a:defRPr sz="900"/>
            </a:lvl4pPr>
            <a:lvl5pPr indent="-228600" lvl="4" marL="2286000" algn="l">
              <a:spcBef>
                <a:spcPts val="180"/>
              </a:spcBef>
              <a:spcAft>
                <a:spcPts val="0"/>
              </a:spcAft>
              <a:buClr>
                <a:schemeClr val="lt1"/>
              </a:buClr>
              <a:buSzPts val="900"/>
              <a:buFont typeface="Arial"/>
              <a:buNone/>
              <a:defRPr sz="900"/>
            </a:lvl5pPr>
            <a:lvl6pPr indent="-228600" lvl="5" marL="2743200" algn="l">
              <a:spcBef>
                <a:spcPts val="180"/>
              </a:spcBef>
              <a:spcAft>
                <a:spcPts val="0"/>
              </a:spcAft>
              <a:buClr>
                <a:schemeClr val="lt1"/>
              </a:buClr>
              <a:buSzPts val="900"/>
              <a:buFont typeface="Arial"/>
              <a:buNone/>
              <a:defRPr sz="900"/>
            </a:lvl6pPr>
            <a:lvl7pPr indent="-228600" lvl="6" marL="3200400" algn="l">
              <a:spcBef>
                <a:spcPts val="180"/>
              </a:spcBef>
              <a:spcAft>
                <a:spcPts val="0"/>
              </a:spcAft>
              <a:buClr>
                <a:schemeClr val="lt1"/>
              </a:buClr>
              <a:buSzPts val="900"/>
              <a:buFont typeface="Arial"/>
              <a:buNone/>
              <a:defRPr sz="900"/>
            </a:lvl7pPr>
            <a:lvl8pPr indent="-228600" lvl="7" marL="3657600" algn="l">
              <a:spcBef>
                <a:spcPts val="180"/>
              </a:spcBef>
              <a:spcAft>
                <a:spcPts val="0"/>
              </a:spcAft>
              <a:buClr>
                <a:schemeClr val="lt1"/>
              </a:buClr>
              <a:buSzPts val="900"/>
              <a:buFont typeface="Arial"/>
              <a:buNone/>
              <a:defRPr sz="900"/>
            </a:lvl8pPr>
            <a:lvl9pPr indent="-228600" lvl="8" marL="4114800" algn="l">
              <a:spcBef>
                <a:spcPts val="180"/>
              </a:spcBef>
              <a:spcAft>
                <a:spcPts val="0"/>
              </a:spcAft>
              <a:buClr>
                <a:schemeClr val="lt1"/>
              </a:buClr>
              <a:buSzPts val="900"/>
              <a:buFont typeface="Arial"/>
              <a:buNone/>
              <a:defRPr sz="900"/>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48" name="Shape 48"/>
        <p:cNvGrpSpPr/>
        <p:nvPr/>
      </p:nvGrpSpPr>
      <p:grpSpPr>
        <a:xfrm>
          <a:off x="0" y="0"/>
          <a:ext cx="0" cy="0"/>
          <a:chOff x="0" y="0"/>
          <a:chExt cx="0" cy="0"/>
        </a:xfrm>
      </p:grpSpPr>
      <p:sp>
        <p:nvSpPr>
          <p:cNvPr id="49" name="Google Shape;49;p34"/>
          <p:cNvSpPr txBox="1"/>
          <p:nvPr>
            <p:ph type="title"/>
          </p:nvPr>
        </p:nvSpPr>
        <p:spPr>
          <a:xfrm>
            <a:off x="2389717" y="4800600"/>
            <a:ext cx="7315200" cy="566738"/>
          </a:xfrm>
          <a:prstGeom prst="rect">
            <a:avLst/>
          </a:prstGeom>
          <a:noFill/>
          <a:ln>
            <a:noFill/>
          </a:ln>
        </p:spPr>
        <p:txBody>
          <a:bodyPr anchorCtr="0" anchor="b" bIns="45700" lIns="91425" spcFirstLastPara="1" rIns="91425" wrap="square" tIns="45700">
            <a:noAutofit/>
          </a:bodyPr>
          <a:lstStyle>
            <a:lvl1pPr lvl="0" algn="l">
              <a:spcBef>
                <a:spcPts val="0"/>
              </a:spcBef>
              <a:spcAft>
                <a:spcPts val="0"/>
              </a:spcAft>
              <a:buSzPts val="1400"/>
              <a:buNone/>
              <a:defRPr b="1" sz="2000"/>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0" name="Google Shape;50;p34"/>
          <p:cNvSpPr/>
          <p:nvPr>
            <p:ph idx="2" type="pic"/>
          </p:nvPr>
        </p:nvSpPr>
        <p:spPr>
          <a:xfrm>
            <a:off x="2389717" y="612775"/>
            <a:ext cx="7315200" cy="4114800"/>
          </a:xfrm>
          <a:prstGeom prst="rect">
            <a:avLst/>
          </a:prstGeom>
          <a:noFill/>
          <a:ln>
            <a:noFill/>
          </a:ln>
        </p:spPr>
      </p:sp>
      <p:sp>
        <p:nvSpPr>
          <p:cNvPr id="51" name="Google Shape;51;p34"/>
          <p:cNvSpPr txBox="1"/>
          <p:nvPr>
            <p:ph idx="1" type="body"/>
          </p:nvPr>
        </p:nvSpPr>
        <p:spPr>
          <a:xfrm>
            <a:off x="2389717" y="5367338"/>
            <a:ext cx="7315200" cy="804862"/>
          </a:xfrm>
          <a:prstGeom prst="rect">
            <a:avLst/>
          </a:prstGeom>
          <a:noFill/>
          <a:ln>
            <a:noFill/>
          </a:ln>
        </p:spPr>
        <p:txBody>
          <a:bodyPr anchorCtr="0" anchor="t" bIns="45700" lIns="91425" spcFirstLastPara="1" rIns="91425" wrap="square" tIns="45700">
            <a:noAutofit/>
          </a:bodyPr>
          <a:lstStyle>
            <a:lvl1pPr indent="-228600" lvl="0" marL="457200" algn="l">
              <a:spcBef>
                <a:spcPts val="280"/>
              </a:spcBef>
              <a:spcAft>
                <a:spcPts val="0"/>
              </a:spcAft>
              <a:buClr>
                <a:schemeClr val="dk1"/>
              </a:buClr>
              <a:buSzPts val="1400"/>
              <a:buFont typeface="Arial"/>
              <a:buNone/>
              <a:defRPr sz="1400"/>
            </a:lvl1pPr>
            <a:lvl2pPr indent="-228600" lvl="1" marL="914400" algn="l">
              <a:spcBef>
                <a:spcPts val="240"/>
              </a:spcBef>
              <a:spcAft>
                <a:spcPts val="0"/>
              </a:spcAft>
              <a:buClr>
                <a:schemeClr val="dk1"/>
              </a:buClr>
              <a:buSzPts val="1200"/>
              <a:buFont typeface="Arial"/>
              <a:buNone/>
              <a:defRPr sz="1200"/>
            </a:lvl2pPr>
            <a:lvl3pPr indent="-228600" lvl="2" marL="1371600" algn="l">
              <a:spcBef>
                <a:spcPts val="200"/>
              </a:spcBef>
              <a:spcAft>
                <a:spcPts val="0"/>
              </a:spcAft>
              <a:buClr>
                <a:schemeClr val="dk1"/>
              </a:buClr>
              <a:buSzPts val="1000"/>
              <a:buFont typeface="Arial"/>
              <a:buNone/>
              <a:defRPr sz="1000"/>
            </a:lvl3pPr>
            <a:lvl4pPr indent="-228600" lvl="3" marL="1828800" algn="l">
              <a:spcBef>
                <a:spcPts val="180"/>
              </a:spcBef>
              <a:spcAft>
                <a:spcPts val="0"/>
              </a:spcAft>
              <a:buClr>
                <a:schemeClr val="lt1"/>
              </a:buClr>
              <a:buSzPts val="900"/>
              <a:buFont typeface="Arial"/>
              <a:buNone/>
              <a:defRPr sz="900"/>
            </a:lvl4pPr>
            <a:lvl5pPr indent="-228600" lvl="4" marL="2286000" algn="l">
              <a:spcBef>
                <a:spcPts val="180"/>
              </a:spcBef>
              <a:spcAft>
                <a:spcPts val="0"/>
              </a:spcAft>
              <a:buClr>
                <a:schemeClr val="lt1"/>
              </a:buClr>
              <a:buSzPts val="900"/>
              <a:buFont typeface="Arial"/>
              <a:buNone/>
              <a:defRPr sz="900"/>
            </a:lvl5pPr>
            <a:lvl6pPr indent="-228600" lvl="5" marL="2743200" algn="l">
              <a:spcBef>
                <a:spcPts val="180"/>
              </a:spcBef>
              <a:spcAft>
                <a:spcPts val="0"/>
              </a:spcAft>
              <a:buClr>
                <a:schemeClr val="lt1"/>
              </a:buClr>
              <a:buSzPts val="900"/>
              <a:buFont typeface="Arial"/>
              <a:buNone/>
              <a:defRPr sz="900"/>
            </a:lvl6pPr>
            <a:lvl7pPr indent="-228600" lvl="6" marL="3200400" algn="l">
              <a:spcBef>
                <a:spcPts val="180"/>
              </a:spcBef>
              <a:spcAft>
                <a:spcPts val="0"/>
              </a:spcAft>
              <a:buClr>
                <a:schemeClr val="lt1"/>
              </a:buClr>
              <a:buSzPts val="900"/>
              <a:buFont typeface="Arial"/>
              <a:buNone/>
              <a:defRPr sz="900"/>
            </a:lvl7pPr>
            <a:lvl8pPr indent="-228600" lvl="7" marL="3657600" algn="l">
              <a:spcBef>
                <a:spcPts val="180"/>
              </a:spcBef>
              <a:spcAft>
                <a:spcPts val="0"/>
              </a:spcAft>
              <a:buClr>
                <a:schemeClr val="lt1"/>
              </a:buClr>
              <a:buSzPts val="900"/>
              <a:buFont typeface="Arial"/>
              <a:buNone/>
              <a:defRPr sz="900"/>
            </a:lvl8pPr>
            <a:lvl9pPr indent="-228600" lvl="8" marL="4114800" algn="l">
              <a:spcBef>
                <a:spcPts val="180"/>
              </a:spcBef>
              <a:spcAft>
                <a:spcPts val="0"/>
              </a:spcAft>
              <a:buClr>
                <a:schemeClr val="lt1"/>
              </a:buClr>
              <a:buSzPts val="900"/>
              <a:buFont typeface="Arial"/>
              <a:buNone/>
              <a:defRPr sz="900"/>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52" name="Shape 52"/>
        <p:cNvGrpSpPr/>
        <p:nvPr/>
      </p:nvGrpSpPr>
      <p:grpSpPr>
        <a:xfrm>
          <a:off x="0" y="0"/>
          <a:ext cx="0" cy="0"/>
          <a:chOff x="0" y="0"/>
          <a:chExt cx="0" cy="0"/>
        </a:xfrm>
      </p:grpSpPr>
      <p:sp>
        <p:nvSpPr>
          <p:cNvPr id="53" name="Google Shape;53;p35"/>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4" name="Google Shape;54;p35"/>
          <p:cNvSpPr txBox="1"/>
          <p:nvPr>
            <p:ph idx="1" type="body"/>
          </p:nvPr>
        </p:nvSpPr>
        <p:spPr>
          <a:xfrm rot="5400000">
            <a:off x="3086100" y="-2247900"/>
            <a:ext cx="6019800" cy="121920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55" name="Shape 55"/>
        <p:cNvGrpSpPr/>
        <p:nvPr/>
      </p:nvGrpSpPr>
      <p:grpSpPr>
        <a:xfrm>
          <a:off x="0" y="0"/>
          <a:ext cx="0" cy="0"/>
          <a:chOff x="0" y="0"/>
          <a:chExt cx="0" cy="0"/>
        </a:xfrm>
      </p:grpSpPr>
      <p:sp>
        <p:nvSpPr>
          <p:cNvPr id="56" name="Google Shape;56;p36"/>
          <p:cNvSpPr txBox="1"/>
          <p:nvPr>
            <p:ph type="title"/>
          </p:nvPr>
        </p:nvSpPr>
        <p:spPr>
          <a:xfrm rot="5400000">
            <a:off x="7239000" y="1905000"/>
            <a:ext cx="6858000" cy="30480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6"/>
          <p:cNvSpPr txBox="1"/>
          <p:nvPr>
            <p:ph idx="1" type="body"/>
          </p:nvPr>
        </p:nvSpPr>
        <p:spPr>
          <a:xfrm rot="5400000">
            <a:off x="1041400" y="-1041400"/>
            <a:ext cx="6858000" cy="8940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Text, and Content" type="txAndObj">
  <p:cSld name="TEXT_AND_OBJECT">
    <p:spTree>
      <p:nvGrpSpPr>
        <p:cNvPr id="58" name="Shape 58"/>
        <p:cNvGrpSpPr/>
        <p:nvPr/>
      </p:nvGrpSpPr>
      <p:grpSpPr>
        <a:xfrm>
          <a:off x="0" y="0"/>
          <a:ext cx="0" cy="0"/>
          <a:chOff x="0" y="0"/>
          <a:chExt cx="0" cy="0"/>
        </a:xfrm>
      </p:grpSpPr>
      <p:sp>
        <p:nvSpPr>
          <p:cNvPr id="59" name="Google Shape;59;p37"/>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0" name="Google Shape;60;p37"/>
          <p:cNvSpPr txBox="1"/>
          <p:nvPr>
            <p:ph idx="1" type="body"/>
          </p:nvPr>
        </p:nvSpPr>
        <p:spPr>
          <a:xfrm>
            <a:off x="0" y="838200"/>
            <a:ext cx="5994400"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
        <p:nvSpPr>
          <p:cNvPr id="61" name="Google Shape;61;p37"/>
          <p:cNvSpPr txBox="1"/>
          <p:nvPr>
            <p:ph idx="2" type="body"/>
          </p:nvPr>
        </p:nvSpPr>
        <p:spPr>
          <a:xfrm>
            <a:off x="6197600" y="838200"/>
            <a:ext cx="5994400" cy="6019800"/>
          </a:xfrm>
          <a:prstGeom prst="rect">
            <a:avLst/>
          </a:prstGeom>
          <a:noFill/>
          <a:ln>
            <a:noFill/>
          </a:ln>
        </p:spPr>
        <p:txBody>
          <a:bodyPr anchorCtr="0" anchor="t" bIns="45700" lIns="91425" spcFirstLastPara="1" rIns="91425" wrap="square" tIns="45700">
            <a:noAutofit/>
          </a:bodyPr>
          <a:lstStyle>
            <a:lvl1pPr indent="-342900" lvl="0" marL="457200" algn="l">
              <a:spcBef>
                <a:spcPts val="360"/>
              </a:spcBef>
              <a:spcAft>
                <a:spcPts val="0"/>
              </a:spcAft>
              <a:buClr>
                <a:schemeClr val="dk1"/>
              </a:buClr>
              <a:buSzPts val="1800"/>
              <a:buChar char="•"/>
              <a:defRPr/>
            </a:lvl1pPr>
            <a:lvl2pPr indent="-342900" lvl="1" marL="914400" algn="l">
              <a:spcBef>
                <a:spcPts val="360"/>
              </a:spcBef>
              <a:spcAft>
                <a:spcPts val="0"/>
              </a:spcAft>
              <a:buClr>
                <a:schemeClr val="dk1"/>
              </a:buClr>
              <a:buSzPts val="1800"/>
              <a:buChar char="–"/>
              <a:defRPr/>
            </a:lvl2pPr>
            <a:lvl3pPr indent="-342900" lvl="2" marL="1371600" algn="l">
              <a:spcBef>
                <a:spcPts val="360"/>
              </a:spcBef>
              <a:spcAft>
                <a:spcPts val="0"/>
              </a:spcAft>
              <a:buClr>
                <a:schemeClr val="dk1"/>
              </a:buClr>
              <a:buSzPts val="1800"/>
              <a:buChar char="•"/>
              <a:defRPr/>
            </a:lvl3pPr>
            <a:lvl4pPr indent="-342900" lvl="3" marL="1828800" algn="l">
              <a:spcBef>
                <a:spcPts val="360"/>
              </a:spcBef>
              <a:spcAft>
                <a:spcPts val="0"/>
              </a:spcAft>
              <a:buClr>
                <a:schemeClr val="lt1"/>
              </a:buClr>
              <a:buSzPts val="1800"/>
              <a:buChar char="–"/>
              <a:defRPr/>
            </a:lvl4pPr>
            <a:lvl5pPr indent="-342900" lvl="4" marL="2286000" algn="l">
              <a:spcBef>
                <a:spcPts val="360"/>
              </a:spcBef>
              <a:spcAft>
                <a:spcPts val="0"/>
              </a:spcAft>
              <a:buClr>
                <a:schemeClr val="lt1"/>
              </a:buClr>
              <a:buSzPts val="1800"/>
              <a:buChar char="»"/>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able" type="tbl">
  <p:cSld name="TABLE">
    <p:spTree>
      <p:nvGrpSpPr>
        <p:cNvPr id="62" name="Shape 62"/>
        <p:cNvGrpSpPr/>
        <p:nvPr/>
      </p:nvGrpSpPr>
      <p:grpSpPr>
        <a:xfrm>
          <a:off x="0" y="0"/>
          <a:ext cx="0" cy="0"/>
          <a:chOff x="0" y="0"/>
          <a:chExt cx="0" cy="0"/>
        </a:xfrm>
      </p:grpSpPr>
      <p:sp>
        <p:nvSpPr>
          <p:cNvPr id="63" name="Google Shape;63;p38"/>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Head and Content w/Subhead">
  <p:cSld name="Head and Content w/Subhead">
    <p:spTree>
      <p:nvGrpSpPr>
        <p:cNvPr id="64" name="Shape 64"/>
        <p:cNvGrpSpPr/>
        <p:nvPr/>
      </p:nvGrpSpPr>
      <p:grpSpPr>
        <a:xfrm>
          <a:off x="0" y="0"/>
          <a:ext cx="0" cy="0"/>
          <a:chOff x="0" y="0"/>
          <a:chExt cx="0" cy="0"/>
        </a:xfrm>
      </p:grpSpPr>
      <p:sp>
        <p:nvSpPr>
          <p:cNvPr id="65" name="Google Shape;65;p39"/>
          <p:cNvSpPr txBox="1"/>
          <p:nvPr>
            <p:ph type="title"/>
          </p:nvPr>
        </p:nvSpPr>
        <p:spPr>
          <a:xfrm>
            <a:off x="871643" y="438913"/>
            <a:ext cx="10786535" cy="575094"/>
          </a:xfrm>
          <a:prstGeom prst="rect">
            <a:avLst/>
          </a:prstGeom>
          <a:noFill/>
          <a:ln>
            <a:noFill/>
          </a:ln>
        </p:spPr>
        <p:txBody>
          <a:bodyPr anchorCtr="0" anchor="t" bIns="45700" lIns="91425" spcFirstLastPara="1" rIns="91425" wrap="square" tIns="45700">
            <a:sp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6" name="Google Shape;66;p39"/>
          <p:cNvSpPr txBox="1"/>
          <p:nvPr>
            <p:ph idx="1" type="body"/>
          </p:nvPr>
        </p:nvSpPr>
        <p:spPr>
          <a:xfrm>
            <a:off x="881833" y="2021792"/>
            <a:ext cx="11100731" cy="4011502"/>
          </a:xfrm>
          <a:prstGeom prst="rect">
            <a:avLst/>
          </a:prstGeom>
          <a:noFill/>
          <a:ln>
            <a:noFill/>
          </a:ln>
        </p:spPr>
        <p:txBody>
          <a:bodyPr anchorCtr="0" anchor="t" bIns="45700" lIns="91425" spcFirstLastPara="1" rIns="91425" wrap="square" tIns="45700">
            <a:noAutofit/>
          </a:bodyPr>
          <a:lstStyle>
            <a:lvl1pPr indent="-381000" lvl="0" marL="457200" algn="l">
              <a:spcBef>
                <a:spcPts val="480"/>
              </a:spcBef>
              <a:spcAft>
                <a:spcPts val="0"/>
              </a:spcAft>
              <a:buClr>
                <a:schemeClr val="dk1"/>
              </a:buClr>
              <a:buSzPts val="2400"/>
              <a:buFont typeface="Arial"/>
              <a:buChar char="•"/>
              <a:defRPr/>
            </a:lvl1pPr>
            <a:lvl2pPr indent="-355600" lvl="1" marL="914400" algn="l">
              <a:spcBef>
                <a:spcPts val="400"/>
              </a:spcBef>
              <a:spcAft>
                <a:spcPts val="0"/>
              </a:spcAft>
              <a:buClr>
                <a:schemeClr val="dk1"/>
              </a:buClr>
              <a:buSzPts val="2000"/>
              <a:buFont typeface="Arial"/>
              <a:buChar char="–"/>
              <a:defRPr/>
            </a:lvl2pPr>
            <a:lvl3pPr indent="-381000" lvl="2" marL="1371600" algn="l">
              <a:spcBef>
                <a:spcPts val="480"/>
              </a:spcBef>
              <a:spcAft>
                <a:spcPts val="0"/>
              </a:spcAft>
              <a:buClr>
                <a:schemeClr val="dk1"/>
              </a:buClr>
              <a:buSzPts val="2400"/>
              <a:buFont typeface="Arial"/>
              <a:buChar char="•"/>
              <a:defRPr/>
            </a:lvl3pPr>
            <a:lvl4pPr indent="-355600" lvl="3" marL="1828800" algn="l">
              <a:spcBef>
                <a:spcPts val="400"/>
              </a:spcBef>
              <a:spcAft>
                <a:spcPts val="0"/>
              </a:spcAft>
              <a:buClr>
                <a:schemeClr val="lt1"/>
              </a:buClr>
              <a:buSzPts val="2000"/>
              <a:buFont typeface="Arial"/>
              <a:buChar char="–"/>
              <a:defRPr/>
            </a:lvl4pPr>
            <a:lvl5pPr indent="-355600" lvl="4" marL="2286000" algn="l">
              <a:spcBef>
                <a:spcPts val="400"/>
              </a:spcBef>
              <a:spcAft>
                <a:spcPts val="0"/>
              </a:spcAft>
              <a:buClr>
                <a:schemeClr val="lt1"/>
              </a:buClr>
              <a:buSzPts val="2000"/>
              <a:buFont typeface="Arial"/>
              <a:buChar char="»"/>
              <a:defRPr/>
            </a:lvl5pPr>
            <a:lvl6pPr indent="-228600" lvl="5" marL="2743200" algn="l">
              <a:spcBef>
                <a:spcPts val="360"/>
              </a:spcBef>
              <a:spcAft>
                <a:spcPts val="0"/>
              </a:spcAft>
              <a:buSzPts val="1400"/>
              <a:buNone/>
              <a:defRPr/>
            </a:lvl6pPr>
            <a:lvl7pPr indent="-228600" lvl="6" marL="3200400" algn="l">
              <a:spcBef>
                <a:spcPts val="360"/>
              </a:spcBef>
              <a:spcAft>
                <a:spcPts val="0"/>
              </a:spcAft>
              <a:buSzPts val="1400"/>
              <a:buNone/>
              <a:defRPr/>
            </a:lvl7pPr>
            <a:lvl8pPr indent="-228600" lvl="7" marL="3657600" algn="l">
              <a:spcBef>
                <a:spcPts val="360"/>
              </a:spcBef>
              <a:spcAft>
                <a:spcPts val="0"/>
              </a:spcAft>
              <a:buSzPts val="1400"/>
              <a:buNone/>
              <a:defRPr/>
            </a:lvl8pPr>
            <a:lvl9pPr indent="-228600" lvl="8" marL="4114800" algn="l">
              <a:spcBef>
                <a:spcPts val="360"/>
              </a:spcBef>
              <a:spcAft>
                <a:spcPts val="0"/>
              </a:spcAft>
              <a:buSzPts val="1400"/>
              <a:buNone/>
              <a:defRPr/>
            </a:lvl9pPr>
          </a:lstStyle>
          <a:p/>
        </p:txBody>
      </p:sp>
      <p:sp>
        <p:nvSpPr>
          <p:cNvPr id="67" name="Google Shape;67;p39"/>
          <p:cNvSpPr txBox="1"/>
          <p:nvPr>
            <p:ph idx="2" type="body"/>
          </p:nvPr>
        </p:nvSpPr>
        <p:spPr>
          <a:xfrm>
            <a:off x="850969" y="1563684"/>
            <a:ext cx="10782895" cy="313932"/>
          </a:xfrm>
          <a:prstGeom prst="rect">
            <a:avLst/>
          </a:prstGeom>
          <a:noFill/>
          <a:ln>
            <a:noFill/>
          </a:ln>
        </p:spPr>
        <p:txBody>
          <a:bodyPr anchorCtr="0" anchor="t" bIns="45700" lIns="91425" spcFirstLastPara="1" rIns="91425" wrap="square" tIns="45700">
            <a:noAutofit/>
          </a:bodyPr>
          <a:lstStyle>
            <a:lvl1pPr indent="-228600" lvl="0" marL="457200" algn="l">
              <a:spcBef>
                <a:spcPts val="420"/>
              </a:spcBef>
              <a:spcAft>
                <a:spcPts val="0"/>
              </a:spcAft>
              <a:buClr>
                <a:schemeClr val="dk1"/>
              </a:buClr>
              <a:buSzPts val="2100"/>
              <a:buFont typeface="Tahoma"/>
              <a:buNone/>
              <a:defRPr b="0" sz="2100">
                <a:solidFill>
                  <a:schemeClr val="dk1"/>
                </a:solidFill>
                <a:latin typeface="Tahoma"/>
                <a:ea typeface="Tahoma"/>
                <a:cs typeface="Tahoma"/>
                <a:sym typeface="Tahoma"/>
              </a:defRPr>
            </a:lvl1pPr>
            <a:lvl2pPr indent="-228600" lvl="1" marL="914400" algn="l">
              <a:spcBef>
                <a:spcPts val="360"/>
              </a:spcBef>
              <a:spcAft>
                <a:spcPts val="0"/>
              </a:spcAft>
              <a:buClr>
                <a:srgbClr val="888888"/>
              </a:buClr>
              <a:buSzPts val="1800"/>
              <a:buFont typeface="Arial"/>
              <a:buNone/>
              <a:defRPr sz="1800">
                <a:solidFill>
                  <a:srgbClr val="888888"/>
                </a:solidFill>
              </a:defRPr>
            </a:lvl2pPr>
            <a:lvl3pPr indent="-228600" lvl="2" marL="1371600" algn="l">
              <a:spcBef>
                <a:spcPts val="320"/>
              </a:spcBef>
              <a:spcAft>
                <a:spcPts val="0"/>
              </a:spcAft>
              <a:buClr>
                <a:srgbClr val="888888"/>
              </a:buClr>
              <a:buSzPts val="1600"/>
              <a:buFont typeface="Arial"/>
              <a:buNone/>
              <a:defRPr sz="1600">
                <a:solidFill>
                  <a:srgbClr val="888888"/>
                </a:solidFill>
              </a:defRPr>
            </a:lvl3pPr>
            <a:lvl4pPr indent="-228600" lvl="3" marL="1828800" algn="l">
              <a:spcBef>
                <a:spcPts val="280"/>
              </a:spcBef>
              <a:spcAft>
                <a:spcPts val="0"/>
              </a:spcAft>
              <a:buClr>
                <a:srgbClr val="888888"/>
              </a:buClr>
              <a:buSzPts val="1400"/>
              <a:buFont typeface="Arial"/>
              <a:buNone/>
              <a:defRPr sz="1400">
                <a:solidFill>
                  <a:srgbClr val="888888"/>
                </a:solidFill>
              </a:defRPr>
            </a:lvl4pPr>
            <a:lvl5pPr indent="-228600" lvl="4" marL="2286000" algn="l">
              <a:spcBef>
                <a:spcPts val="280"/>
              </a:spcBef>
              <a:spcAft>
                <a:spcPts val="0"/>
              </a:spcAft>
              <a:buClr>
                <a:srgbClr val="888888"/>
              </a:buClr>
              <a:buSzPts val="1400"/>
              <a:buFont typeface="Arial"/>
              <a:buNone/>
              <a:defRPr sz="1400">
                <a:solidFill>
                  <a:srgbClr val="888888"/>
                </a:solidFill>
              </a:defRPr>
            </a:lvl5pPr>
            <a:lvl6pPr indent="-228600" lvl="5" marL="2743200" algn="l">
              <a:spcBef>
                <a:spcPts val="280"/>
              </a:spcBef>
              <a:spcAft>
                <a:spcPts val="0"/>
              </a:spcAft>
              <a:buClr>
                <a:srgbClr val="888888"/>
              </a:buClr>
              <a:buSzPts val="1400"/>
              <a:buFont typeface="Arial"/>
              <a:buNone/>
              <a:defRPr sz="1400">
                <a:solidFill>
                  <a:srgbClr val="888888"/>
                </a:solidFill>
              </a:defRPr>
            </a:lvl6pPr>
            <a:lvl7pPr indent="-228600" lvl="6" marL="3200400" algn="l">
              <a:spcBef>
                <a:spcPts val="280"/>
              </a:spcBef>
              <a:spcAft>
                <a:spcPts val="0"/>
              </a:spcAft>
              <a:buClr>
                <a:srgbClr val="888888"/>
              </a:buClr>
              <a:buSzPts val="1400"/>
              <a:buFont typeface="Arial"/>
              <a:buNone/>
              <a:defRPr sz="1400">
                <a:solidFill>
                  <a:srgbClr val="888888"/>
                </a:solidFill>
              </a:defRPr>
            </a:lvl7pPr>
            <a:lvl8pPr indent="-228600" lvl="7" marL="3657600" algn="l">
              <a:spcBef>
                <a:spcPts val="280"/>
              </a:spcBef>
              <a:spcAft>
                <a:spcPts val="0"/>
              </a:spcAft>
              <a:buClr>
                <a:srgbClr val="888888"/>
              </a:buClr>
              <a:buSzPts val="1400"/>
              <a:buFont typeface="Arial"/>
              <a:buNone/>
              <a:defRPr sz="1400">
                <a:solidFill>
                  <a:srgbClr val="888888"/>
                </a:solidFill>
              </a:defRPr>
            </a:lvl8pPr>
            <a:lvl9pPr indent="-228600" lvl="8" marL="4114800" algn="l">
              <a:spcBef>
                <a:spcPts val="280"/>
              </a:spcBef>
              <a:spcAft>
                <a:spcPts val="0"/>
              </a:spcAft>
              <a:buClr>
                <a:srgbClr val="888888"/>
              </a:buClr>
              <a:buSzPts val="1400"/>
              <a:buFont typeface="Arial"/>
              <a:buNone/>
              <a:defRPr sz="1400">
                <a:solidFill>
                  <a:srgbClr val="888888"/>
                </a:solidFill>
              </a:defRPr>
            </a:lvl9pPr>
          </a:lstStyle>
          <a:p/>
        </p:txBody>
      </p:sp>
      <p:sp>
        <p:nvSpPr>
          <p:cNvPr id="68" name="Google Shape;68;p39"/>
          <p:cNvSpPr txBox="1"/>
          <p:nvPr>
            <p:ph idx="10" type="dt"/>
          </p:nvPr>
        </p:nvSpPr>
        <p:spPr>
          <a:xfrm>
            <a:off x="8446184" y="6452361"/>
            <a:ext cx="1236257" cy="155235"/>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i="0" sz="9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9" name="Google Shape;69;p39"/>
          <p:cNvSpPr txBox="1"/>
          <p:nvPr>
            <p:ph idx="11" type="ftr"/>
          </p:nvPr>
        </p:nvSpPr>
        <p:spPr>
          <a:xfrm>
            <a:off x="972215" y="6470128"/>
            <a:ext cx="5747876" cy="137980"/>
          </a:xfrm>
          <a:prstGeom prst="rect">
            <a:avLst/>
          </a:prstGeom>
          <a:noFill/>
          <a:ln>
            <a:noFill/>
          </a:ln>
        </p:spPr>
        <p:txBody>
          <a:bodyPr anchorCtr="0" anchor="b" bIns="0" lIns="0" spcFirstLastPara="1" rIns="0" wrap="square" tIns="0">
            <a:noAutofit/>
          </a:bodyPr>
          <a:lstStyle>
            <a:lvl1pPr lvl="0" marR="0" rtl="0" algn="l">
              <a:spcBef>
                <a:spcPts val="0"/>
              </a:spcBef>
              <a:spcAft>
                <a:spcPts val="0"/>
              </a:spcAft>
              <a:buSzPts val="1400"/>
              <a:buNone/>
              <a:defRPr i="0" sz="900">
                <a:solidFill>
                  <a:schemeClr val="dk1"/>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0" name="Google Shape;70;p39"/>
          <p:cNvSpPr txBox="1"/>
          <p:nvPr>
            <p:ph idx="12" type="sldNum"/>
          </p:nvPr>
        </p:nvSpPr>
        <p:spPr>
          <a:xfrm>
            <a:off x="477346" y="6453504"/>
            <a:ext cx="328081" cy="155233"/>
          </a:xfrm>
          <a:prstGeom prst="rect">
            <a:avLst/>
          </a:prstGeom>
          <a:noFill/>
          <a:ln>
            <a:noFill/>
          </a:ln>
        </p:spPr>
        <p:txBody>
          <a:bodyPr anchorCtr="0" anchor="b" bIns="0" lIns="0" spcFirstLastPara="1" rIns="0" wrap="square" tIns="0">
            <a:noAutofit/>
          </a:bodyPr>
          <a:lstStyle>
            <a:lvl1pPr indent="0" lvl="0" marL="0" marR="0" rtl="0" algn="l">
              <a:spcBef>
                <a:spcPts val="0"/>
              </a:spcBef>
              <a:buNone/>
              <a:defRPr i="0" sz="900">
                <a:solidFill>
                  <a:schemeClr val="dk1"/>
                </a:solidFill>
                <a:latin typeface="Arial"/>
                <a:ea typeface="Arial"/>
                <a:cs typeface="Arial"/>
                <a:sym typeface="Arial"/>
              </a:defRPr>
            </a:lvl1pPr>
            <a:lvl2pPr indent="0" lvl="1" marL="0" marR="0" rtl="0" algn="l">
              <a:spcBef>
                <a:spcPts val="0"/>
              </a:spcBef>
              <a:buNone/>
              <a:defRPr i="0" sz="900">
                <a:solidFill>
                  <a:schemeClr val="dk1"/>
                </a:solidFill>
                <a:latin typeface="Arial"/>
                <a:ea typeface="Arial"/>
                <a:cs typeface="Arial"/>
                <a:sym typeface="Arial"/>
              </a:defRPr>
            </a:lvl2pPr>
            <a:lvl3pPr indent="0" lvl="2" marL="0" marR="0" rtl="0" algn="l">
              <a:spcBef>
                <a:spcPts val="0"/>
              </a:spcBef>
              <a:buNone/>
              <a:defRPr i="0" sz="900">
                <a:solidFill>
                  <a:schemeClr val="dk1"/>
                </a:solidFill>
                <a:latin typeface="Arial"/>
                <a:ea typeface="Arial"/>
                <a:cs typeface="Arial"/>
                <a:sym typeface="Arial"/>
              </a:defRPr>
            </a:lvl3pPr>
            <a:lvl4pPr indent="0" lvl="3" marL="0" marR="0" rtl="0" algn="l">
              <a:spcBef>
                <a:spcPts val="0"/>
              </a:spcBef>
              <a:buNone/>
              <a:defRPr i="0" sz="900">
                <a:solidFill>
                  <a:schemeClr val="dk1"/>
                </a:solidFill>
                <a:latin typeface="Arial"/>
                <a:ea typeface="Arial"/>
                <a:cs typeface="Arial"/>
                <a:sym typeface="Arial"/>
              </a:defRPr>
            </a:lvl4pPr>
            <a:lvl5pPr indent="0" lvl="4" marL="0" marR="0" rtl="0" algn="l">
              <a:spcBef>
                <a:spcPts val="0"/>
              </a:spcBef>
              <a:buNone/>
              <a:defRPr i="0" sz="900">
                <a:solidFill>
                  <a:schemeClr val="dk1"/>
                </a:solidFill>
                <a:latin typeface="Arial"/>
                <a:ea typeface="Arial"/>
                <a:cs typeface="Arial"/>
                <a:sym typeface="Arial"/>
              </a:defRPr>
            </a:lvl5pPr>
            <a:lvl6pPr indent="0" lvl="5" marL="0" marR="0" rtl="0" algn="l">
              <a:spcBef>
                <a:spcPts val="0"/>
              </a:spcBef>
              <a:buNone/>
              <a:defRPr i="0" sz="900">
                <a:solidFill>
                  <a:schemeClr val="dk1"/>
                </a:solidFill>
                <a:latin typeface="Arial"/>
                <a:ea typeface="Arial"/>
                <a:cs typeface="Arial"/>
                <a:sym typeface="Arial"/>
              </a:defRPr>
            </a:lvl6pPr>
            <a:lvl7pPr indent="0" lvl="6" marL="0" marR="0" rtl="0" algn="l">
              <a:spcBef>
                <a:spcPts val="0"/>
              </a:spcBef>
              <a:buNone/>
              <a:defRPr i="0" sz="900">
                <a:solidFill>
                  <a:schemeClr val="dk1"/>
                </a:solidFill>
                <a:latin typeface="Arial"/>
                <a:ea typeface="Arial"/>
                <a:cs typeface="Arial"/>
                <a:sym typeface="Arial"/>
              </a:defRPr>
            </a:lvl7pPr>
            <a:lvl8pPr indent="0" lvl="7" marL="0" marR="0" rtl="0" algn="l">
              <a:spcBef>
                <a:spcPts val="0"/>
              </a:spcBef>
              <a:buNone/>
              <a:defRPr i="0" sz="900">
                <a:solidFill>
                  <a:schemeClr val="dk1"/>
                </a:solidFill>
                <a:latin typeface="Arial"/>
                <a:ea typeface="Arial"/>
                <a:cs typeface="Arial"/>
                <a:sym typeface="Arial"/>
              </a:defRPr>
            </a:lvl8pPr>
            <a:lvl9pPr indent="0" lvl="8" marL="0" marR="0" rtl="0" algn="l">
              <a:spcBef>
                <a:spcPts val="0"/>
              </a:spcBef>
              <a:buNone/>
              <a:defRPr i="0" sz="900">
                <a:solidFill>
                  <a:schemeClr val="dk1"/>
                </a:solidFill>
                <a:latin typeface="Arial"/>
                <a:ea typeface="Arial"/>
                <a:cs typeface="Arial"/>
                <a:sym typeface="Arial"/>
              </a:defRPr>
            </a:lvl9pPr>
          </a:lstStyle>
          <a:p>
            <a:pPr indent="0" lvl="0" marL="0" rtl="0" algn="l">
              <a:spcBef>
                <a:spcPts val="0"/>
              </a:spcBef>
              <a:spcAft>
                <a:spcPts val="0"/>
              </a:spcAft>
              <a:buNone/>
            </a:pPr>
            <a:fld id="{00000000-1234-1234-1234-123412341234}" type="slidenum">
              <a:rPr lang="en-US"/>
              <a:t>‹#›</a:t>
            </a:fld>
            <a:endParaRPr/>
          </a:p>
        </p:txBody>
      </p:sp>
    </p:spTree>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77" name="Shape 77"/>
        <p:cNvGrpSpPr/>
        <p:nvPr/>
      </p:nvGrpSpPr>
      <p:grpSpPr>
        <a:xfrm>
          <a:off x="0" y="0"/>
          <a:ext cx="0" cy="0"/>
          <a:chOff x="0" y="0"/>
          <a:chExt cx="0" cy="0"/>
        </a:xfrm>
      </p:grpSpPr>
      <p:sp>
        <p:nvSpPr>
          <p:cNvPr id="78" name="Google Shape;78;p41"/>
          <p:cNvSpPr txBox="1"/>
          <p:nvPr>
            <p:ph type="ctrTitle"/>
          </p:nvPr>
        </p:nvSpPr>
        <p:spPr>
          <a:xfrm>
            <a:off x="1524000" y="1122363"/>
            <a:ext cx="9144000" cy="2387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9" name="Google Shape;79;p41"/>
          <p:cNvSpPr txBox="1"/>
          <p:nvPr>
            <p:ph idx="1" type="subTitle"/>
          </p:nvPr>
        </p:nvSpPr>
        <p:spPr>
          <a:xfrm>
            <a:off x="1524000" y="3602038"/>
            <a:ext cx="9144000" cy="1655762"/>
          </a:xfrm>
          <a:prstGeom prst="rect">
            <a:avLst/>
          </a:prstGeom>
          <a:noFill/>
          <a:ln>
            <a:noFill/>
          </a:ln>
        </p:spPr>
        <p:txBody>
          <a:bodyPr anchorCtr="0" anchor="t" bIns="45700" lIns="91425" spcFirstLastPara="1" rIns="91425" wrap="square" tIns="4570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80" name="Google Shape;80;p4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1" name="Google Shape;81;p4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2" name="Google Shape;82;p4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83" name="Shape 83"/>
        <p:cNvGrpSpPr/>
        <p:nvPr/>
      </p:nvGrpSpPr>
      <p:grpSpPr>
        <a:xfrm>
          <a:off x="0" y="0"/>
          <a:ext cx="0" cy="0"/>
          <a:chOff x="0" y="0"/>
          <a:chExt cx="0" cy="0"/>
        </a:xfrm>
      </p:grpSpPr>
      <p:sp>
        <p:nvSpPr>
          <p:cNvPr id="84" name="Google Shape;84;p42"/>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42"/>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86" name="Google Shape;86;p42"/>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4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8" name="Google Shape;88;p4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89" name="Shape 89"/>
        <p:cNvGrpSpPr/>
        <p:nvPr/>
      </p:nvGrpSpPr>
      <p:grpSpPr>
        <a:xfrm>
          <a:off x="0" y="0"/>
          <a:ext cx="0" cy="0"/>
          <a:chOff x="0" y="0"/>
          <a:chExt cx="0" cy="0"/>
        </a:xfrm>
      </p:grpSpPr>
      <p:sp>
        <p:nvSpPr>
          <p:cNvPr id="90" name="Google Shape;90;p43"/>
          <p:cNvSpPr txBox="1"/>
          <p:nvPr>
            <p:ph type="title"/>
          </p:nvPr>
        </p:nvSpPr>
        <p:spPr>
          <a:xfrm>
            <a:off x="831850" y="1709738"/>
            <a:ext cx="10515600" cy="2852737"/>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6000"/>
              <a:buFont typeface="Play"/>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1" name="Google Shape;91;p43"/>
          <p:cNvSpPr txBox="1"/>
          <p:nvPr>
            <p:ph idx="1" type="body"/>
          </p:nvPr>
        </p:nvSpPr>
        <p:spPr>
          <a:xfrm>
            <a:off x="831850" y="4589463"/>
            <a:ext cx="10515600" cy="1500187"/>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rgbClr val="757575"/>
              </a:buClr>
              <a:buSzPts val="2400"/>
              <a:buNone/>
              <a:defRPr sz="2400">
                <a:solidFill>
                  <a:srgbClr val="757575"/>
                </a:solidFill>
              </a:defRPr>
            </a:lvl1pPr>
            <a:lvl2pPr indent="-228600" lvl="1" marL="914400" algn="l">
              <a:lnSpc>
                <a:spcPct val="90000"/>
              </a:lnSpc>
              <a:spcBef>
                <a:spcPts val="500"/>
              </a:spcBef>
              <a:spcAft>
                <a:spcPts val="0"/>
              </a:spcAft>
              <a:buClr>
                <a:srgbClr val="757575"/>
              </a:buClr>
              <a:buSzPts val="2000"/>
              <a:buNone/>
              <a:defRPr sz="2000">
                <a:solidFill>
                  <a:srgbClr val="757575"/>
                </a:solidFill>
              </a:defRPr>
            </a:lvl2pPr>
            <a:lvl3pPr indent="-228600" lvl="2" marL="1371600" algn="l">
              <a:lnSpc>
                <a:spcPct val="90000"/>
              </a:lnSpc>
              <a:spcBef>
                <a:spcPts val="500"/>
              </a:spcBef>
              <a:spcAft>
                <a:spcPts val="0"/>
              </a:spcAft>
              <a:buClr>
                <a:srgbClr val="757575"/>
              </a:buClr>
              <a:buSzPts val="1800"/>
              <a:buNone/>
              <a:defRPr sz="1800">
                <a:solidFill>
                  <a:srgbClr val="757575"/>
                </a:solidFill>
              </a:defRPr>
            </a:lvl3pPr>
            <a:lvl4pPr indent="-228600" lvl="3" marL="1828800" algn="l">
              <a:lnSpc>
                <a:spcPct val="90000"/>
              </a:lnSpc>
              <a:spcBef>
                <a:spcPts val="500"/>
              </a:spcBef>
              <a:spcAft>
                <a:spcPts val="0"/>
              </a:spcAft>
              <a:buClr>
                <a:srgbClr val="757575"/>
              </a:buClr>
              <a:buSzPts val="1600"/>
              <a:buNone/>
              <a:defRPr sz="1600">
                <a:solidFill>
                  <a:srgbClr val="757575"/>
                </a:solidFill>
              </a:defRPr>
            </a:lvl4pPr>
            <a:lvl5pPr indent="-228600" lvl="4" marL="2286000" algn="l">
              <a:lnSpc>
                <a:spcPct val="90000"/>
              </a:lnSpc>
              <a:spcBef>
                <a:spcPts val="500"/>
              </a:spcBef>
              <a:spcAft>
                <a:spcPts val="0"/>
              </a:spcAft>
              <a:buClr>
                <a:srgbClr val="757575"/>
              </a:buClr>
              <a:buSzPts val="1600"/>
              <a:buNone/>
              <a:defRPr sz="1600">
                <a:solidFill>
                  <a:srgbClr val="757575"/>
                </a:solidFill>
              </a:defRPr>
            </a:lvl5pPr>
            <a:lvl6pPr indent="-228600" lvl="5" marL="2743200" algn="l">
              <a:lnSpc>
                <a:spcPct val="90000"/>
              </a:lnSpc>
              <a:spcBef>
                <a:spcPts val="500"/>
              </a:spcBef>
              <a:spcAft>
                <a:spcPts val="0"/>
              </a:spcAft>
              <a:buClr>
                <a:srgbClr val="757575"/>
              </a:buClr>
              <a:buSzPts val="1600"/>
              <a:buNone/>
              <a:defRPr sz="1600">
                <a:solidFill>
                  <a:srgbClr val="757575"/>
                </a:solidFill>
              </a:defRPr>
            </a:lvl6pPr>
            <a:lvl7pPr indent="-228600" lvl="6" marL="3200400" algn="l">
              <a:lnSpc>
                <a:spcPct val="90000"/>
              </a:lnSpc>
              <a:spcBef>
                <a:spcPts val="500"/>
              </a:spcBef>
              <a:spcAft>
                <a:spcPts val="0"/>
              </a:spcAft>
              <a:buClr>
                <a:srgbClr val="757575"/>
              </a:buClr>
              <a:buSzPts val="1600"/>
              <a:buNone/>
              <a:defRPr sz="1600">
                <a:solidFill>
                  <a:srgbClr val="757575"/>
                </a:solidFill>
              </a:defRPr>
            </a:lvl7pPr>
            <a:lvl8pPr indent="-228600" lvl="7" marL="3657600" algn="l">
              <a:lnSpc>
                <a:spcPct val="90000"/>
              </a:lnSpc>
              <a:spcBef>
                <a:spcPts val="500"/>
              </a:spcBef>
              <a:spcAft>
                <a:spcPts val="0"/>
              </a:spcAft>
              <a:buClr>
                <a:srgbClr val="757575"/>
              </a:buClr>
              <a:buSzPts val="1600"/>
              <a:buNone/>
              <a:defRPr sz="1600">
                <a:solidFill>
                  <a:srgbClr val="757575"/>
                </a:solidFill>
              </a:defRPr>
            </a:lvl8pPr>
            <a:lvl9pPr indent="-228600" lvl="8" marL="4114800" algn="l">
              <a:lnSpc>
                <a:spcPct val="90000"/>
              </a:lnSpc>
              <a:spcBef>
                <a:spcPts val="500"/>
              </a:spcBef>
              <a:spcAft>
                <a:spcPts val="0"/>
              </a:spcAft>
              <a:buClr>
                <a:srgbClr val="757575"/>
              </a:buClr>
              <a:buSzPts val="1600"/>
              <a:buNone/>
              <a:defRPr sz="1600">
                <a:solidFill>
                  <a:srgbClr val="757575"/>
                </a:solidFill>
              </a:defRPr>
            </a:lvl9pPr>
          </a:lstStyle>
          <a:p/>
        </p:txBody>
      </p:sp>
      <p:sp>
        <p:nvSpPr>
          <p:cNvPr id="92" name="Google Shape;92;p43"/>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3" name="Google Shape;93;p4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4" name="Google Shape;94;p4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95" name="Shape 95"/>
        <p:cNvGrpSpPr/>
        <p:nvPr/>
      </p:nvGrpSpPr>
      <p:grpSpPr>
        <a:xfrm>
          <a:off x="0" y="0"/>
          <a:ext cx="0" cy="0"/>
          <a:chOff x="0" y="0"/>
          <a:chExt cx="0" cy="0"/>
        </a:xfrm>
      </p:grpSpPr>
      <p:sp>
        <p:nvSpPr>
          <p:cNvPr id="96" name="Google Shape;96;p44"/>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7" name="Google Shape;97;p44"/>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8" name="Google Shape;98;p44"/>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99" name="Google Shape;99;p44"/>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0" name="Google Shape;100;p4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1" name="Google Shape;101;p4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102" name="Shape 102"/>
        <p:cNvGrpSpPr/>
        <p:nvPr/>
      </p:nvGrpSpPr>
      <p:grpSpPr>
        <a:xfrm>
          <a:off x="0" y="0"/>
          <a:ext cx="0" cy="0"/>
          <a:chOff x="0" y="0"/>
          <a:chExt cx="0" cy="0"/>
        </a:xfrm>
      </p:grpSpPr>
      <p:sp>
        <p:nvSpPr>
          <p:cNvPr id="103" name="Google Shape;103;p45"/>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4" name="Google Shape;104;p45"/>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5" name="Google Shape;105;p45"/>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6" name="Google Shape;106;p45"/>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107" name="Google Shape;107;p45"/>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08" name="Google Shape;108;p45"/>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9" name="Google Shape;109;p45"/>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0" name="Google Shape;110;p45"/>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111" name="Shape 111"/>
        <p:cNvGrpSpPr/>
        <p:nvPr/>
      </p:nvGrpSpPr>
      <p:grpSpPr>
        <a:xfrm>
          <a:off x="0" y="0"/>
          <a:ext cx="0" cy="0"/>
          <a:chOff x="0" y="0"/>
          <a:chExt cx="0" cy="0"/>
        </a:xfrm>
      </p:grpSpPr>
      <p:sp>
        <p:nvSpPr>
          <p:cNvPr id="112" name="Google Shape;112;p4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3" name="Google Shape;113;p46"/>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4" name="Google Shape;114;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5" name="Google Shape;115;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116" name="Shape 116"/>
        <p:cNvGrpSpPr/>
        <p:nvPr/>
      </p:nvGrpSpPr>
      <p:grpSpPr>
        <a:xfrm>
          <a:off x="0" y="0"/>
          <a:ext cx="0" cy="0"/>
          <a:chOff x="0" y="0"/>
          <a:chExt cx="0" cy="0"/>
        </a:xfrm>
      </p:grpSpPr>
      <p:sp>
        <p:nvSpPr>
          <p:cNvPr id="117" name="Google Shape;117;p47"/>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8" name="Google Shape;118;p4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9" name="Google Shape;119;p4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20" name="Shape 120"/>
        <p:cNvGrpSpPr/>
        <p:nvPr/>
      </p:nvGrpSpPr>
      <p:grpSpPr>
        <a:xfrm>
          <a:off x="0" y="0"/>
          <a:ext cx="0" cy="0"/>
          <a:chOff x="0" y="0"/>
          <a:chExt cx="0" cy="0"/>
        </a:xfrm>
      </p:grpSpPr>
      <p:sp>
        <p:nvSpPr>
          <p:cNvPr id="121" name="Google Shape;121;p48"/>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2" name="Google Shape;122;p48"/>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23" name="Google Shape;123;p48"/>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24" name="Google Shape;124;p48"/>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5" name="Google Shape;125;p4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4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27" name="Shape 127"/>
        <p:cNvGrpSpPr/>
        <p:nvPr/>
      </p:nvGrpSpPr>
      <p:grpSpPr>
        <a:xfrm>
          <a:off x="0" y="0"/>
          <a:ext cx="0" cy="0"/>
          <a:chOff x="0" y="0"/>
          <a:chExt cx="0" cy="0"/>
        </a:xfrm>
      </p:grpSpPr>
      <p:sp>
        <p:nvSpPr>
          <p:cNvPr id="128" name="Google Shape;128;p4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Pla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29" name="Google Shape;129;p49"/>
          <p:cNvSpPr/>
          <p:nvPr>
            <p:ph idx="2" type="pic"/>
          </p:nvPr>
        </p:nvSpPr>
        <p:spPr>
          <a:xfrm>
            <a:off x="5183188" y="987425"/>
            <a:ext cx="6172200" cy="4873625"/>
          </a:xfrm>
          <a:prstGeom prst="rect">
            <a:avLst/>
          </a:prstGeom>
          <a:noFill/>
          <a:ln>
            <a:noFill/>
          </a:ln>
        </p:spPr>
      </p:sp>
      <p:sp>
        <p:nvSpPr>
          <p:cNvPr id="130" name="Google Shape;130;p49"/>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1" name="Google Shape;131;p49"/>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2" name="Google Shape;132;p4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3" name="Google Shape;133;p4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Vertical Text" type="vertTx">
  <p:cSld name="VERTICAL_TEXT">
    <p:spTree>
      <p:nvGrpSpPr>
        <p:cNvPr id="134" name="Shape 134"/>
        <p:cNvGrpSpPr/>
        <p:nvPr/>
      </p:nvGrpSpPr>
      <p:grpSpPr>
        <a:xfrm>
          <a:off x="0" y="0"/>
          <a:ext cx="0" cy="0"/>
          <a:chOff x="0" y="0"/>
          <a:chExt cx="0" cy="0"/>
        </a:xfrm>
      </p:grpSpPr>
      <p:sp>
        <p:nvSpPr>
          <p:cNvPr id="135" name="Google Shape;135;p5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6" name="Google Shape;136;p50"/>
          <p:cNvSpPr txBox="1"/>
          <p:nvPr>
            <p:ph idx="1" type="body"/>
          </p:nvPr>
        </p:nvSpPr>
        <p:spPr>
          <a:xfrm rot="5400000">
            <a:off x="3920331" y="-1256506"/>
            <a:ext cx="4351338" cy="105156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37" name="Google Shape;137;p5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8" name="Google Shape;138;p5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9" name="Google Shape;139;p5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Vertical Title and Text" type="vertTitleAndTx">
  <p:cSld name="VERTICAL_TITLE_AND_VERTICAL_TEXT">
    <p:spTree>
      <p:nvGrpSpPr>
        <p:cNvPr id="140" name="Shape 140"/>
        <p:cNvGrpSpPr/>
        <p:nvPr/>
      </p:nvGrpSpPr>
      <p:grpSpPr>
        <a:xfrm>
          <a:off x="0" y="0"/>
          <a:ext cx="0" cy="0"/>
          <a:chOff x="0" y="0"/>
          <a:chExt cx="0" cy="0"/>
        </a:xfrm>
      </p:grpSpPr>
      <p:sp>
        <p:nvSpPr>
          <p:cNvPr id="141" name="Google Shape;141;p51"/>
          <p:cNvSpPr txBox="1"/>
          <p:nvPr>
            <p:ph type="title"/>
          </p:nvPr>
        </p:nvSpPr>
        <p:spPr>
          <a:xfrm rot="5400000">
            <a:off x="7133431" y="1956594"/>
            <a:ext cx="5811838" cy="262890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2" name="Google Shape;142;p51"/>
          <p:cNvSpPr txBox="1"/>
          <p:nvPr>
            <p:ph idx="1" type="body"/>
          </p:nvPr>
        </p:nvSpPr>
        <p:spPr>
          <a:xfrm rot="5400000">
            <a:off x="1799431" y="-596106"/>
            <a:ext cx="5811838" cy="7734300"/>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43" name="Google Shape;143;p51"/>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4" name="Google Shape;144;p51"/>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5" name="Google Shape;145;p51"/>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18" Type="http://schemas.openxmlformats.org/officeDocument/2006/relationships/theme" Target="../theme/theme1.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8.xml"/><Relationship Id="rId10" Type="http://schemas.openxmlformats.org/officeDocument/2006/relationships/slideLayout" Target="../slideLayouts/slideLayout27.xml"/><Relationship Id="rId12" Type="http://schemas.openxmlformats.org/officeDocument/2006/relationships/theme" Target="../theme/theme2.xml"/><Relationship Id="rId1" Type="http://schemas.openxmlformats.org/officeDocument/2006/relationships/slideLayout" Target="../slideLayouts/slideLayout18.xml"/><Relationship Id="rId2" Type="http://schemas.openxmlformats.org/officeDocument/2006/relationships/slideLayout" Target="../slideLayouts/slideLayout19.xml"/><Relationship Id="rId3" Type="http://schemas.openxmlformats.org/officeDocument/2006/relationships/slideLayout" Target="../slideLayouts/slideLayout20.xml"/><Relationship Id="rId4" Type="http://schemas.openxmlformats.org/officeDocument/2006/relationships/slideLayout" Target="../slideLayouts/slideLayout21.xml"/><Relationship Id="rId9" Type="http://schemas.openxmlformats.org/officeDocument/2006/relationships/slideLayout" Target="../slideLayouts/slideLayout26.xml"/><Relationship Id="rId5" Type="http://schemas.openxmlformats.org/officeDocument/2006/relationships/slideLayout" Target="../slideLayouts/slideLayout22.xml"/><Relationship Id="rId6" Type="http://schemas.openxmlformats.org/officeDocument/2006/relationships/slideLayout" Target="../slideLayouts/slideLayout23.xml"/><Relationship Id="rId7" Type="http://schemas.openxmlformats.org/officeDocument/2006/relationships/slideLayout" Target="../slideLayouts/slideLayout24.xml"/><Relationship Id="rId8" Type="http://schemas.openxmlformats.org/officeDocument/2006/relationships/slideLayout" Target="../slideLayouts/slideLayout25.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22"/>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1pPr>
            <a:lvl2pPr lvl="1"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2pPr>
            <a:lvl3pPr lvl="2"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3pPr>
            <a:lvl4pPr lvl="3"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4pPr>
            <a:lvl5pPr lvl="4"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5pPr>
            <a:lvl6pPr lvl="5"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6pPr>
            <a:lvl7pPr lvl="6"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7pPr>
            <a:lvl8pPr lvl="7"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8pPr>
            <a:lvl9pPr lvl="8" marR="0" rtl="0" algn="l">
              <a:spcBef>
                <a:spcPts val="0"/>
              </a:spcBef>
              <a:spcAft>
                <a:spcPts val="0"/>
              </a:spcAft>
              <a:buSzPts val="1400"/>
              <a:buNone/>
              <a:defRPr b="0" i="0" sz="3200" u="none" cap="none" strike="noStrike">
                <a:solidFill>
                  <a:srgbClr val="003399"/>
                </a:solidFill>
                <a:latin typeface="Tahoma"/>
                <a:ea typeface="Tahoma"/>
                <a:cs typeface="Tahoma"/>
                <a:sym typeface="Tahoma"/>
              </a:defRPr>
            </a:lvl9pPr>
          </a:lstStyle>
          <a:p/>
        </p:txBody>
      </p:sp>
      <p:sp>
        <p:nvSpPr>
          <p:cNvPr id="11" name="Google Shape;11;p22"/>
          <p:cNvSpPr txBox="1"/>
          <p:nvPr>
            <p:ph idx="1" type="body"/>
          </p:nvPr>
        </p:nvSpPr>
        <p:spPr>
          <a:xfrm>
            <a:off x="0" y="838200"/>
            <a:ext cx="12192000" cy="6019800"/>
          </a:xfrm>
          <a:prstGeom prst="rect">
            <a:avLst/>
          </a:prstGeom>
          <a:noFill/>
          <a:ln>
            <a:noFill/>
          </a:ln>
        </p:spPr>
        <p:txBody>
          <a:bodyPr anchorCtr="0" anchor="t" bIns="45700" lIns="91425" spcFirstLastPara="1" rIns="91425" wrap="square" tIns="45700">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Arial"/>
                <a:ea typeface="Arial"/>
                <a:cs typeface="Arial"/>
                <a:sym typeface="Arial"/>
              </a:defRPr>
            </a:lvl5pPr>
            <a:lvl6pPr indent="-228600" lvl="5" marL="2743200" marR="0" rtl="0" algn="l">
              <a:spcBef>
                <a:spcPts val="400"/>
              </a:spcBef>
              <a:spcAft>
                <a:spcPts val="0"/>
              </a:spcAft>
              <a:buSzPts val="1400"/>
              <a:buNone/>
              <a:defRPr b="0" i="0" sz="2000" u="none" cap="none" strike="noStrike">
                <a:solidFill>
                  <a:schemeClr val="lt1"/>
                </a:solidFill>
                <a:latin typeface="Arial"/>
                <a:ea typeface="Arial"/>
                <a:cs typeface="Arial"/>
                <a:sym typeface="Arial"/>
              </a:defRPr>
            </a:lvl6pPr>
            <a:lvl7pPr indent="-228600" lvl="6" marL="3200400" marR="0" rtl="0" algn="l">
              <a:spcBef>
                <a:spcPts val="400"/>
              </a:spcBef>
              <a:spcAft>
                <a:spcPts val="0"/>
              </a:spcAft>
              <a:buSzPts val="1400"/>
              <a:buNone/>
              <a:defRPr b="0" i="0" sz="2000" u="none" cap="none" strike="noStrike">
                <a:solidFill>
                  <a:schemeClr val="lt1"/>
                </a:solidFill>
                <a:latin typeface="Arial"/>
                <a:ea typeface="Arial"/>
                <a:cs typeface="Arial"/>
                <a:sym typeface="Arial"/>
              </a:defRPr>
            </a:lvl7pPr>
            <a:lvl8pPr indent="-228600" lvl="7" marL="3657600" marR="0" rtl="0" algn="l">
              <a:spcBef>
                <a:spcPts val="400"/>
              </a:spcBef>
              <a:spcAft>
                <a:spcPts val="0"/>
              </a:spcAft>
              <a:buSzPts val="1400"/>
              <a:buNone/>
              <a:defRPr b="0" i="0" sz="2000" u="none" cap="none" strike="noStrike">
                <a:solidFill>
                  <a:schemeClr val="lt1"/>
                </a:solidFill>
                <a:latin typeface="Arial"/>
                <a:ea typeface="Arial"/>
                <a:cs typeface="Arial"/>
                <a:sym typeface="Arial"/>
              </a:defRPr>
            </a:lvl8pPr>
            <a:lvl9pPr indent="-228600" lvl="8" marL="4114800" marR="0" rtl="0" algn="l">
              <a:spcBef>
                <a:spcPts val="400"/>
              </a:spcBef>
              <a:spcAft>
                <a:spcPts val="0"/>
              </a:spcAft>
              <a:buSzPts val="1400"/>
              <a:buNone/>
              <a:defRPr b="0" i="0" sz="2000" u="none" cap="none" strike="noStrike">
                <a:solidFill>
                  <a:schemeClr val="lt1"/>
                </a:solidFill>
                <a:latin typeface="Arial"/>
                <a:ea typeface="Arial"/>
                <a:cs typeface="Arial"/>
                <a:sym typeface="Arial"/>
              </a:defRPr>
            </a:lvl9pPr>
          </a:lstStyle>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71" name="Shape 71"/>
        <p:cNvGrpSpPr/>
        <p:nvPr/>
      </p:nvGrpSpPr>
      <p:grpSpPr>
        <a:xfrm>
          <a:off x="0" y="0"/>
          <a:ext cx="0" cy="0"/>
          <a:chOff x="0" y="0"/>
          <a:chExt cx="0" cy="0"/>
        </a:xfrm>
      </p:grpSpPr>
      <p:sp>
        <p:nvSpPr>
          <p:cNvPr id="72" name="Google Shape;72;p4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Play"/>
              <a:buNone/>
              <a:defRPr b="0" i="0" sz="4400" u="none" cap="none" strike="noStrike">
                <a:solidFill>
                  <a:schemeClr val="dk1"/>
                </a:solidFill>
                <a:latin typeface="Play"/>
                <a:ea typeface="Play"/>
                <a:cs typeface="Play"/>
                <a:sym typeface="Pla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73" name="Google Shape;73;p4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74" name="Google Shape;74;p4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5" name="Google Shape;75;p4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sz="1200">
                <a:solidFill>
                  <a:srgbClr val="757575"/>
                </a:solidFill>
                <a:latin typeface="Arial"/>
                <a:ea typeface="Arial"/>
                <a:cs typeface="Arial"/>
                <a:sym typeface="Arial"/>
              </a:defRPr>
            </a:lvl1pPr>
            <a:lvl2pPr lvl="1" marR="0" rtl="0" algn="l">
              <a:spcBef>
                <a:spcPts val="0"/>
              </a:spcBef>
              <a:spcAft>
                <a:spcPts val="0"/>
              </a:spcAft>
              <a:buSzPts val="1400"/>
              <a:buNone/>
              <a:defRPr b="0" i="0" sz="1800" u="none" cap="none" strike="noStrike">
                <a:solidFill>
                  <a:schemeClr val="dk1"/>
                </a:solidFill>
                <a:latin typeface="Arial"/>
                <a:ea typeface="Arial"/>
                <a:cs typeface="Arial"/>
                <a:sym typeface="Arial"/>
              </a:defRPr>
            </a:lvl2pPr>
            <a:lvl3pPr lvl="2" marR="0" rtl="0" algn="l">
              <a:spcBef>
                <a:spcPts val="0"/>
              </a:spcBef>
              <a:spcAft>
                <a:spcPts val="0"/>
              </a:spcAft>
              <a:buSzPts val="1400"/>
              <a:buNone/>
              <a:defRPr b="0" i="0" sz="1800" u="none" cap="none" strike="noStrike">
                <a:solidFill>
                  <a:schemeClr val="dk1"/>
                </a:solidFill>
                <a:latin typeface="Arial"/>
                <a:ea typeface="Arial"/>
                <a:cs typeface="Arial"/>
                <a:sym typeface="Arial"/>
              </a:defRPr>
            </a:lvl3pPr>
            <a:lvl4pPr lvl="3" marR="0" rtl="0" algn="l">
              <a:spcBef>
                <a:spcPts val="0"/>
              </a:spcBef>
              <a:spcAft>
                <a:spcPts val="0"/>
              </a:spcAft>
              <a:buSzPts val="1400"/>
              <a:buNone/>
              <a:defRPr b="0" i="0" sz="1800" u="none" cap="none" strike="noStrike">
                <a:solidFill>
                  <a:schemeClr val="dk1"/>
                </a:solidFill>
                <a:latin typeface="Arial"/>
                <a:ea typeface="Arial"/>
                <a:cs typeface="Arial"/>
                <a:sym typeface="Arial"/>
              </a:defRPr>
            </a:lvl4pPr>
            <a:lvl5pPr lvl="4" marR="0" rtl="0" algn="l">
              <a:spcBef>
                <a:spcPts val="0"/>
              </a:spcBef>
              <a:spcAft>
                <a:spcPts val="0"/>
              </a:spcAft>
              <a:buSzPts val="1400"/>
              <a:buNone/>
              <a:defRPr b="0" i="0" sz="1800" u="none" cap="none" strike="noStrike">
                <a:solidFill>
                  <a:schemeClr val="dk1"/>
                </a:solidFill>
                <a:latin typeface="Arial"/>
                <a:ea typeface="Arial"/>
                <a:cs typeface="Arial"/>
                <a:sym typeface="Arial"/>
              </a:defRPr>
            </a:lvl5pPr>
            <a:lvl6pPr lvl="5" marR="0" rtl="0" algn="l">
              <a:spcBef>
                <a:spcPts val="0"/>
              </a:spcBef>
              <a:spcAft>
                <a:spcPts val="0"/>
              </a:spcAft>
              <a:buSzPts val="1400"/>
              <a:buNone/>
              <a:defRPr b="0" i="0" sz="1800" u="none" cap="none" strike="noStrike">
                <a:solidFill>
                  <a:schemeClr val="dk1"/>
                </a:solidFill>
                <a:latin typeface="Arial"/>
                <a:ea typeface="Arial"/>
                <a:cs typeface="Arial"/>
                <a:sym typeface="Arial"/>
              </a:defRPr>
            </a:lvl6pPr>
            <a:lvl7pPr lvl="6" marR="0" rtl="0" algn="l">
              <a:spcBef>
                <a:spcPts val="0"/>
              </a:spcBef>
              <a:spcAft>
                <a:spcPts val="0"/>
              </a:spcAft>
              <a:buSzPts val="1400"/>
              <a:buNone/>
              <a:defRPr b="0" i="0" sz="1800" u="none" cap="none" strike="noStrike">
                <a:solidFill>
                  <a:schemeClr val="dk1"/>
                </a:solidFill>
                <a:latin typeface="Arial"/>
                <a:ea typeface="Arial"/>
                <a:cs typeface="Arial"/>
                <a:sym typeface="Arial"/>
              </a:defRPr>
            </a:lvl7pPr>
            <a:lvl8pPr lvl="7" marR="0" rtl="0" algn="l">
              <a:spcBef>
                <a:spcPts val="0"/>
              </a:spcBef>
              <a:spcAft>
                <a:spcPts val="0"/>
              </a:spcAft>
              <a:buSzPts val="1400"/>
              <a:buNone/>
              <a:defRPr b="0" i="0" sz="1800" u="none" cap="none" strike="noStrike">
                <a:solidFill>
                  <a:schemeClr val="dk1"/>
                </a:solidFill>
                <a:latin typeface="Arial"/>
                <a:ea typeface="Arial"/>
                <a:cs typeface="Arial"/>
                <a:sym typeface="Arial"/>
              </a:defRPr>
            </a:lvl8pPr>
            <a:lvl9pPr lvl="8" marR="0" rtl="0" algn="l">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6" name="Google Shape;76;p4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sz="1200">
                <a:solidFill>
                  <a:srgbClr val="757575"/>
                </a:solidFill>
                <a:latin typeface="Arial"/>
                <a:ea typeface="Arial"/>
                <a:cs typeface="Arial"/>
                <a:sym typeface="Arial"/>
              </a:defRPr>
            </a:lvl1pPr>
            <a:lvl2pPr indent="0" lvl="1" marL="0" marR="0" rtl="0" algn="r">
              <a:spcBef>
                <a:spcPts val="0"/>
              </a:spcBef>
              <a:buNone/>
              <a:defRPr sz="1200">
                <a:solidFill>
                  <a:srgbClr val="757575"/>
                </a:solidFill>
                <a:latin typeface="Arial"/>
                <a:ea typeface="Arial"/>
                <a:cs typeface="Arial"/>
                <a:sym typeface="Arial"/>
              </a:defRPr>
            </a:lvl2pPr>
            <a:lvl3pPr indent="0" lvl="2" marL="0" marR="0" rtl="0" algn="r">
              <a:spcBef>
                <a:spcPts val="0"/>
              </a:spcBef>
              <a:buNone/>
              <a:defRPr sz="1200">
                <a:solidFill>
                  <a:srgbClr val="757575"/>
                </a:solidFill>
                <a:latin typeface="Arial"/>
                <a:ea typeface="Arial"/>
                <a:cs typeface="Arial"/>
                <a:sym typeface="Arial"/>
              </a:defRPr>
            </a:lvl3pPr>
            <a:lvl4pPr indent="0" lvl="3" marL="0" marR="0" rtl="0" algn="r">
              <a:spcBef>
                <a:spcPts val="0"/>
              </a:spcBef>
              <a:buNone/>
              <a:defRPr sz="1200">
                <a:solidFill>
                  <a:srgbClr val="757575"/>
                </a:solidFill>
                <a:latin typeface="Arial"/>
                <a:ea typeface="Arial"/>
                <a:cs typeface="Arial"/>
                <a:sym typeface="Arial"/>
              </a:defRPr>
            </a:lvl4pPr>
            <a:lvl5pPr indent="0" lvl="4" marL="0" marR="0" rtl="0" algn="r">
              <a:spcBef>
                <a:spcPts val="0"/>
              </a:spcBef>
              <a:buNone/>
              <a:defRPr sz="1200">
                <a:solidFill>
                  <a:srgbClr val="757575"/>
                </a:solidFill>
                <a:latin typeface="Arial"/>
                <a:ea typeface="Arial"/>
                <a:cs typeface="Arial"/>
                <a:sym typeface="Arial"/>
              </a:defRPr>
            </a:lvl5pPr>
            <a:lvl6pPr indent="0" lvl="5" marL="0" marR="0" rtl="0" algn="r">
              <a:spcBef>
                <a:spcPts val="0"/>
              </a:spcBef>
              <a:buNone/>
              <a:defRPr sz="1200">
                <a:solidFill>
                  <a:srgbClr val="757575"/>
                </a:solidFill>
                <a:latin typeface="Arial"/>
                <a:ea typeface="Arial"/>
                <a:cs typeface="Arial"/>
                <a:sym typeface="Arial"/>
              </a:defRPr>
            </a:lvl6pPr>
            <a:lvl7pPr indent="0" lvl="6" marL="0" marR="0" rtl="0" algn="r">
              <a:spcBef>
                <a:spcPts val="0"/>
              </a:spcBef>
              <a:buNone/>
              <a:defRPr sz="1200">
                <a:solidFill>
                  <a:srgbClr val="757575"/>
                </a:solidFill>
                <a:latin typeface="Arial"/>
                <a:ea typeface="Arial"/>
                <a:cs typeface="Arial"/>
                <a:sym typeface="Arial"/>
              </a:defRPr>
            </a:lvl7pPr>
            <a:lvl8pPr indent="0" lvl="7" marL="0" marR="0" rtl="0" algn="r">
              <a:spcBef>
                <a:spcPts val="0"/>
              </a:spcBef>
              <a:buNone/>
              <a:defRPr sz="1200">
                <a:solidFill>
                  <a:srgbClr val="757575"/>
                </a:solidFill>
                <a:latin typeface="Arial"/>
                <a:ea typeface="Arial"/>
                <a:cs typeface="Arial"/>
                <a:sym typeface="Arial"/>
              </a:defRPr>
            </a:lvl8pPr>
            <a:lvl9pPr indent="0" lvl="8" marL="0" marR="0" rtl="0" algn="r">
              <a:spcBef>
                <a:spcPts val="0"/>
              </a:spcBef>
              <a:buNone/>
              <a:defRPr sz="1200">
                <a:solidFill>
                  <a:srgbClr val="757575"/>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7" r:id="rId1"/>
    <p:sldLayoutId id="2147483668" r:id="rId2"/>
    <p:sldLayoutId id="2147483669" r:id="rId3"/>
    <p:sldLayoutId id="2147483670" r:id="rId4"/>
    <p:sldLayoutId id="2147483671" r:id="rId5"/>
    <p:sldLayoutId id="2147483672" r:id="rId6"/>
    <p:sldLayoutId id="2147483673" r:id="rId7"/>
    <p:sldLayoutId id="2147483674" r:id="rId8"/>
    <p:sldLayoutId id="2147483675" r:id="rId9"/>
    <p:sldLayoutId id="2147483676" r:id="rId10"/>
    <p:sldLayoutId id="2147483677" r:id="rId1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5.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9.png"/><Relationship Id="rId4" Type="http://schemas.openxmlformats.org/officeDocument/2006/relationships/image" Target="../media/image7.png"/><Relationship Id="rId5" Type="http://schemas.openxmlformats.org/officeDocument/2006/relationships/image" Target="../media/image13.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 Id="rId3" Type="http://schemas.openxmlformats.org/officeDocument/2006/relationships/image" Target="../media/image10.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 Id="rId3" Type="http://schemas.openxmlformats.org/officeDocument/2006/relationships/image" Target="../media/image34.png"/><Relationship Id="rId4"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 Id="rId3" Type="http://schemas.openxmlformats.org/officeDocument/2006/relationships/image" Target="../media/image33.png"/><Relationship Id="rId4" Type="http://schemas.openxmlformats.org/officeDocument/2006/relationships/image" Target="../media/image6.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 Id="rId3" Type="http://schemas.openxmlformats.org/officeDocument/2006/relationships/image" Target="../media/image35.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 Id="rId3" Type="http://schemas.openxmlformats.org/officeDocument/2006/relationships/image" Target="../media/image2.png"/><Relationship Id="rId4" Type="http://schemas.openxmlformats.org/officeDocument/2006/relationships/image" Target="../media/image8.png"/><Relationship Id="rId5" Type="http://schemas.openxmlformats.org/officeDocument/2006/relationships/image" Target="../media/image14.png"/><Relationship Id="rId6" Type="http://schemas.openxmlformats.org/officeDocument/2006/relationships/image" Target="../media/image4.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 Id="rId3" Type="http://schemas.openxmlformats.org/officeDocument/2006/relationships/image" Target="../media/image2.png"/><Relationship Id="rId4" Type="http://schemas.openxmlformats.org/officeDocument/2006/relationships/image" Target="../media/image8.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2.png"/><Relationship Id="rId4" Type="http://schemas.openxmlformats.org/officeDocument/2006/relationships/image" Target="../media/image11.png"/><Relationship Id="rId5" Type="http://schemas.openxmlformats.org/officeDocument/2006/relationships/image" Target="../media/image25.png"/><Relationship Id="rId6"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 Id="rId3" Type="http://schemas.openxmlformats.org/officeDocument/2006/relationships/image" Target="../media/image24.jpg"/><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20.jpg"/><Relationship Id="rId4" Type="http://schemas.openxmlformats.org/officeDocument/2006/relationships/image" Target="../media/image16.jpg"/><Relationship Id="rId5" Type="http://schemas.openxmlformats.org/officeDocument/2006/relationships/chart" Target="../charts/chart1.xml"/><Relationship Id="rId6" Type="http://schemas.openxmlformats.org/officeDocument/2006/relationships/image" Target="../media/image2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20.jpg"/><Relationship Id="rId4" Type="http://schemas.openxmlformats.org/officeDocument/2006/relationships/image" Target="../media/image16.jpg"/><Relationship Id="rId5" Type="http://schemas.openxmlformats.org/officeDocument/2006/relationships/chart" Target="../charts/chart2.xml"/><Relationship Id="rId6" Type="http://schemas.openxmlformats.org/officeDocument/2006/relationships/image" Target="../media/image23.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21.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30.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7.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31.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32.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6.jpg"/><Relationship Id="rId4" Type="http://schemas.openxmlformats.org/officeDocument/2006/relationships/image" Target="../media/image22.png"/><Relationship Id="rId5"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21.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9" name="Shape 149"/>
        <p:cNvGrpSpPr/>
        <p:nvPr/>
      </p:nvGrpSpPr>
      <p:grpSpPr>
        <a:xfrm>
          <a:off x="0" y="0"/>
          <a:ext cx="0" cy="0"/>
          <a:chOff x="0" y="0"/>
          <a:chExt cx="0" cy="0"/>
        </a:xfrm>
      </p:grpSpPr>
      <p:sp>
        <p:nvSpPr>
          <p:cNvPr id="150" name="Google Shape;150;p1"/>
          <p:cNvSpPr txBox="1"/>
          <p:nvPr/>
        </p:nvSpPr>
        <p:spPr>
          <a:xfrm>
            <a:off x="0" y="0"/>
            <a:ext cx="12192000" cy="932087"/>
          </a:xfrm>
          <a:prstGeom prst="rect">
            <a:avLst/>
          </a:prstGeom>
          <a:noFill/>
          <a:ln>
            <a:noFill/>
          </a:ln>
        </p:spPr>
        <p:txBody>
          <a:bodyPr anchorCtr="0" anchor="ctr" bIns="45700" lIns="91425" spcFirstLastPara="1" rIns="91425" wrap="square" tIns="45700">
            <a:normAutofit/>
          </a:bodyPr>
          <a:lstStyle/>
          <a:p>
            <a:pPr indent="0" lvl="0" marL="0" marR="0" rtl="0" algn="ctr">
              <a:lnSpc>
                <a:spcPct val="100000"/>
              </a:lnSpc>
              <a:spcBef>
                <a:spcPts val="0"/>
              </a:spcBef>
              <a:spcAft>
                <a:spcPts val="0"/>
              </a:spcAft>
              <a:buClr>
                <a:schemeClr val="dk1"/>
              </a:buClr>
              <a:buSzPts val="3600"/>
              <a:buFont typeface="Arial"/>
              <a:buNone/>
            </a:pPr>
            <a:r>
              <a:rPr b="0" i="0" lang="en-US" sz="3600" u="none" cap="small" strike="noStrike">
                <a:solidFill>
                  <a:schemeClr val="dk1"/>
                </a:solidFill>
                <a:latin typeface="Arial"/>
                <a:ea typeface="Arial"/>
                <a:cs typeface="Arial"/>
                <a:sym typeface="Arial"/>
              </a:rPr>
              <a:t>CAGI</a:t>
            </a:r>
            <a:r>
              <a:rPr b="0" i="0" lang="en-US" sz="3600" u="none" cap="none" strike="noStrike">
                <a:solidFill>
                  <a:schemeClr val="dk1"/>
                </a:solidFill>
                <a:latin typeface="Arial"/>
                <a:ea typeface="Arial"/>
                <a:cs typeface="Arial"/>
                <a:sym typeface="Arial"/>
              </a:rPr>
              <a:t>7</a:t>
            </a:r>
            <a:r>
              <a:rPr b="1" i="0" lang="en-US" sz="1600" u="none" cap="none" strike="noStrike">
                <a:solidFill>
                  <a:srgbClr val="404041"/>
                </a:solidFill>
                <a:latin typeface="Arial"/>
                <a:ea typeface="Arial"/>
                <a:cs typeface="Arial"/>
                <a:sym typeface="Arial"/>
              </a:rPr>
              <a:t> </a:t>
            </a:r>
            <a:r>
              <a:rPr b="0" i="0" lang="en-US" sz="3600" u="none" cap="small" strike="noStrike">
                <a:solidFill>
                  <a:schemeClr val="dk1"/>
                </a:solidFill>
                <a:latin typeface="Arial"/>
                <a:ea typeface="Arial"/>
                <a:cs typeface="Arial"/>
                <a:sym typeface="Arial"/>
              </a:rPr>
              <a:t> slide pack guidelines</a:t>
            </a:r>
            <a:endParaRPr b="0" i="0" sz="1400" u="none" cap="none" strike="noStrike">
              <a:solidFill>
                <a:srgbClr val="000000"/>
              </a:solidFill>
              <a:latin typeface="Arial"/>
              <a:ea typeface="Arial"/>
              <a:cs typeface="Arial"/>
              <a:sym typeface="Arial"/>
            </a:endParaRPr>
          </a:p>
        </p:txBody>
      </p:sp>
      <p:sp>
        <p:nvSpPr>
          <p:cNvPr id="151" name="Google Shape;151;p1"/>
          <p:cNvSpPr txBox="1"/>
          <p:nvPr/>
        </p:nvSpPr>
        <p:spPr>
          <a:xfrm>
            <a:off x="191386" y="1637414"/>
            <a:ext cx="11753331" cy="5220586"/>
          </a:xfrm>
          <a:prstGeom prst="rect">
            <a:avLst/>
          </a:prstGeom>
          <a:noFill/>
          <a:ln>
            <a:noFill/>
          </a:ln>
        </p:spPr>
        <p:txBody>
          <a:bodyPr anchorCtr="0" anchor="t" bIns="45700" lIns="91425" spcFirstLastPara="1" rIns="91425" wrap="square" tIns="45700">
            <a:noAutofit/>
          </a:bodyPr>
          <a:lstStyle/>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Authors: please include THIS slide at the beginning of your presentation to indicate that you agree with reuse of your slides in CAGI presentations, according to the terms below, and digitally sign by writing your name above.</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To disseminate the CAGI results, I encourage all CAGI participants to remix these CAGI slides for inclusion in their oral and poster presentations.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use or publish any content of these slides only in compliance with the CAGI Data Use Agreement.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may not cite or publish any content of these slides except with the written permission of the originating author or in the primary CAGI publications.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acknowledge the original authors of these slides and CAGI7.  Include the acknowledgement banner across the bottom.</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must include the CAGI credits slide in their presentations.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slash (no remix) may not be included in a presentation unless all attendees are registered CAGI participants who signed the data use agreement.</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red X over the entire slide may not be used in any circumstances.</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 a blue slash (embargoed) may not be used unless the embargo is explicitly lifted.</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Slides without slash or X may be tweeted unless flagged with the “No tweet” icon.</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CAGI participants using these slides must explain the “No tweet” icon, which means that the slide content should not be disseminated outside the presenting conference hall. If the presentation venue permits pervasive tweeting, you may not include these slides in your talk.</a:t>
            </a:r>
            <a:endParaRPr b="0" i="0" sz="1400" u="none" cap="none" strike="noStrike">
              <a:solidFill>
                <a:srgbClr val="000000"/>
              </a:solidFill>
              <a:latin typeface="Arial"/>
              <a:ea typeface="Arial"/>
              <a:cs typeface="Arial"/>
              <a:sym typeface="Arial"/>
            </a:endParaRPr>
          </a:p>
          <a:p>
            <a:pPr indent="-228600" lvl="0" marL="228600" marR="0" rtl="0" algn="l">
              <a:lnSpc>
                <a:spcPct val="100000"/>
              </a:lnSpc>
              <a:spcBef>
                <a:spcPts val="0"/>
              </a:spcBef>
              <a:spcAft>
                <a:spcPts val="0"/>
              </a:spcAft>
              <a:buClr>
                <a:schemeClr val="dk1"/>
              </a:buClr>
              <a:buSzPts val="1600"/>
              <a:buFont typeface="Arial"/>
              <a:buChar char="•"/>
            </a:pPr>
            <a:r>
              <a:rPr b="0" i="0" lang="en-US" sz="1600" u="none" cap="none" strike="noStrike">
                <a:solidFill>
                  <a:schemeClr val="dk1"/>
                </a:solidFill>
                <a:latin typeface="Arial"/>
                <a:ea typeface="Arial"/>
                <a:cs typeface="Arial"/>
                <a:sym typeface="Arial"/>
              </a:rPr>
              <a:t>Note for slide authors: we expect all CAGI participants to abide by these restrictions and will make best effort to ensure they are followed. However, bear in mind that we have limited means of enforcing them, and therefore the restrictions cannot be guaranteed.</a:t>
            </a:r>
            <a:endParaRPr b="0" i="0" sz="1400" u="none" cap="none" strike="noStrike">
              <a:solidFill>
                <a:srgbClr val="000000"/>
              </a:solidFill>
              <a:latin typeface="Arial"/>
              <a:ea typeface="Arial"/>
              <a:cs typeface="Arial"/>
              <a:sym typeface="Arial"/>
            </a:endParaRPr>
          </a:p>
        </p:txBody>
      </p:sp>
      <p:sp>
        <p:nvSpPr>
          <p:cNvPr id="152" name="Google Shape;152;p1"/>
          <p:cNvSpPr txBox="1"/>
          <p:nvPr/>
        </p:nvSpPr>
        <p:spPr>
          <a:xfrm>
            <a:off x="0" y="818707"/>
            <a:ext cx="12191999" cy="830997"/>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2400"/>
              <a:buFont typeface="Arial"/>
              <a:buNone/>
            </a:pPr>
            <a:r>
              <a:rPr b="0" i="0" lang="en-US" sz="2400" u="none" cap="none" strike="noStrike">
                <a:solidFill>
                  <a:schemeClr val="dk1"/>
                </a:solidFill>
                <a:latin typeface="Arial"/>
                <a:ea typeface="Arial"/>
                <a:cs typeface="Arial"/>
                <a:sym typeface="Arial"/>
              </a:rPr>
              <a:t>I agree to my slides being used according to the following terms:</a:t>
            </a:r>
            <a:br>
              <a:rPr b="0" i="0" lang="en-US" sz="2400" u="none" cap="none" strike="noStrike">
                <a:solidFill>
                  <a:schemeClr val="dk1"/>
                </a:solidFill>
                <a:latin typeface="Arial"/>
                <a:ea typeface="Arial"/>
                <a:cs typeface="Arial"/>
                <a:sym typeface="Arial"/>
              </a:rPr>
            </a:br>
            <a:r>
              <a:rPr b="0" i="0" lang="en-US" sz="2400" u="none" cap="none" strike="noStrike">
                <a:solidFill>
                  <a:srgbClr val="FF0000"/>
                </a:solidFill>
                <a:latin typeface="Arial"/>
                <a:ea typeface="Arial"/>
                <a:cs typeface="Arial"/>
                <a:sym typeface="Arial"/>
              </a:rPr>
              <a:t>__Ryan Hernandez__</a:t>
            </a:r>
            <a:endParaRPr b="0" i="0" sz="1400" u="none" cap="none" strike="noStrike">
              <a:solidFill>
                <a:srgbClr val="000000"/>
              </a:solidFill>
              <a:latin typeface="Arial"/>
              <a:ea typeface="Arial"/>
              <a:cs typeface="Arial"/>
              <a:sym typeface="Arial"/>
            </a:endParaRPr>
          </a:p>
        </p:txBody>
      </p:sp>
      <p:grpSp>
        <p:nvGrpSpPr>
          <p:cNvPr id="153" name="Google Shape;153;p1"/>
          <p:cNvGrpSpPr/>
          <p:nvPr/>
        </p:nvGrpSpPr>
        <p:grpSpPr>
          <a:xfrm>
            <a:off x="11710128" y="5443867"/>
            <a:ext cx="290486" cy="279032"/>
            <a:chOff x="5373" y="3933"/>
            <a:chExt cx="387" cy="387"/>
          </a:xfrm>
        </p:grpSpPr>
        <p:sp>
          <p:nvSpPr>
            <p:cNvPr id="154" name="Google Shape;154;p1"/>
            <p:cNvSpPr/>
            <p:nvPr/>
          </p:nvSpPr>
          <p:spPr>
            <a:xfrm>
              <a:off x="5373" y="3933"/>
              <a:ext cx="387" cy="387"/>
            </a:xfrm>
            <a:prstGeom prst="ellipse">
              <a:avLst/>
            </a:prstGeom>
            <a:solidFill>
              <a:schemeClr val="lt1"/>
            </a:solidFill>
            <a:ln cap="flat" cmpd="sng" w="28575">
              <a:solidFill>
                <a:srgbClr val="FF0200"/>
              </a:solidFill>
              <a:prstDash val="solid"/>
              <a:round/>
              <a:headEnd len="sm" w="sm" type="none"/>
              <a:tailEnd len="sm" w="sm" type="none"/>
            </a:ln>
          </p:spPr>
          <p:txBody>
            <a:bodyPr anchorCtr="0" anchor="t" bIns="0" lIns="0" spcFirstLastPara="1" rIns="0" wrap="square" tIns="0">
              <a:noAutofit/>
            </a:bodyPr>
            <a:lstStyle/>
            <a:p>
              <a:pPr indent="0" lvl="0" marL="0" marR="0" rtl="0" algn="l">
                <a:lnSpc>
                  <a:spcPct val="100000"/>
                </a:lnSpc>
                <a:spcBef>
                  <a:spcPts val="0"/>
                </a:spcBef>
                <a:spcAft>
                  <a:spcPts val="0"/>
                </a:spcAft>
                <a:buClr>
                  <a:srgbClr val="000000"/>
                </a:buClr>
                <a:buSzPts val="1800"/>
                <a:buFont typeface="Arial"/>
                <a:buNone/>
              </a:pPr>
              <a:r>
                <a:t/>
              </a:r>
              <a:endParaRPr b="0" i="0" sz="1800" u="none" cap="none" strike="noStrike">
                <a:solidFill>
                  <a:schemeClr val="dk1"/>
                </a:solidFill>
                <a:latin typeface="Arial"/>
                <a:ea typeface="Arial"/>
                <a:cs typeface="Arial"/>
                <a:sym typeface="Arial"/>
              </a:endParaRPr>
            </a:p>
          </p:txBody>
        </p:sp>
        <p:pic>
          <p:nvPicPr>
            <p:cNvPr id="155" name="Google Shape;155;p1"/>
            <p:cNvPicPr preferRelativeResize="0"/>
            <p:nvPr/>
          </p:nvPicPr>
          <p:blipFill rotWithShape="1">
            <a:blip r:embed="rId3">
              <a:alphaModFix/>
            </a:blip>
            <a:srcRect b="0" l="0" r="0" t="0"/>
            <a:stretch/>
          </p:blipFill>
          <p:spPr>
            <a:xfrm>
              <a:off x="5411" y="4005"/>
              <a:ext cx="311" cy="248"/>
            </a:xfrm>
            <a:prstGeom prst="rect">
              <a:avLst/>
            </a:prstGeom>
            <a:noFill/>
            <a:ln>
              <a:noFill/>
            </a:ln>
          </p:spPr>
        </p:pic>
        <p:cxnSp>
          <p:nvCxnSpPr>
            <p:cNvPr id="156" name="Google Shape;156;p1"/>
            <p:cNvCxnSpPr/>
            <p:nvPr/>
          </p:nvCxnSpPr>
          <p:spPr>
            <a:xfrm flipH="1" rot="10800000">
              <a:off x="5436" y="3971"/>
              <a:ext cx="267" cy="311"/>
            </a:xfrm>
            <a:prstGeom prst="straightConnector1">
              <a:avLst/>
            </a:prstGeom>
            <a:noFill/>
            <a:ln cap="flat" cmpd="sng" w="28575">
              <a:solidFill>
                <a:srgbClr val="FF0200"/>
              </a:solidFill>
              <a:prstDash val="solid"/>
              <a:round/>
              <a:headEnd len="sm" w="sm" type="none"/>
              <a:tailEnd len="sm" w="sm" type="none"/>
            </a:ln>
          </p:spPr>
        </p:cxnSp>
      </p:gr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0" name="Shape 160"/>
        <p:cNvGrpSpPr/>
        <p:nvPr/>
      </p:nvGrpSpPr>
      <p:grpSpPr>
        <a:xfrm>
          <a:off x="0" y="0"/>
          <a:ext cx="0" cy="0"/>
          <a:chOff x="0" y="0"/>
          <a:chExt cx="0" cy="0"/>
        </a:xfrm>
      </p:grpSpPr>
      <p:sp>
        <p:nvSpPr>
          <p:cNvPr id="161" name="Google Shape;161;p2"/>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62" name="Google Shape;162;p2"/>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163" name="Google Shape;163;p2"/>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164" name="Google Shape;164;p2"/>
          <p:cNvSpPr txBox="1"/>
          <p:nvPr/>
        </p:nvSpPr>
        <p:spPr>
          <a:xfrm>
            <a:off x="0" y="1"/>
            <a:ext cx="12192000" cy="1927592"/>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4800" u="none" cap="none" strike="noStrike">
                <a:solidFill>
                  <a:srgbClr val="003399"/>
                </a:solidFill>
                <a:latin typeface="Tahoma"/>
                <a:ea typeface="Tahoma"/>
                <a:cs typeface="Tahoma"/>
                <a:sym typeface="Tahoma"/>
              </a:rPr>
              <a:t>Evolutionary Forces Shape the Genetic Architecture of Complex Traits</a:t>
            </a:r>
            <a:endParaRPr b="0" i="0" sz="4800" u="none" cap="none" strike="noStrike">
              <a:solidFill>
                <a:srgbClr val="003399"/>
              </a:solidFill>
              <a:latin typeface="Tahoma"/>
              <a:ea typeface="Tahoma"/>
              <a:cs typeface="Tahoma"/>
              <a:sym typeface="Tahoma"/>
            </a:endParaRPr>
          </a:p>
        </p:txBody>
      </p:sp>
      <p:sp>
        <p:nvSpPr>
          <p:cNvPr id="165" name="Google Shape;165;p2"/>
          <p:cNvSpPr txBox="1"/>
          <p:nvPr/>
        </p:nvSpPr>
        <p:spPr>
          <a:xfrm>
            <a:off x="2414587" y="2021034"/>
            <a:ext cx="7358063" cy="794742"/>
          </a:xfrm>
          <a:prstGeom prst="rect">
            <a:avLst/>
          </a:prstGeom>
          <a:noFill/>
          <a:ln>
            <a:noFill/>
          </a:ln>
        </p:spPr>
        <p:txBody>
          <a:bodyPr anchorCtr="0" anchor="t" bIns="45700" lIns="91425" spcFirstLastPara="1" rIns="91425" wrap="square" tIns="45700">
            <a:noAutofit/>
          </a:bodyPr>
          <a:lstStyle/>
          <a:p>
            <a:pPr indent="0" lvl="0" marL="0" marR="0" rtl="0" algn="ctr">
              <a:spcBef>
                <a:spcPts val="0"/>
              </a:spcBef>
              <a:spcAft>
                <a:spcPts val="0"/>
              </a:spcAft>
              <a:buClr>
                <a:schemeClr val="dk1"/>
              </a:buClr>
              <a:buSzPts val="2400"/>
              <a:buFont typeface="Arial"/>
              <a:buNone/>
            </a:pPr>
            <a:r>
              <a:rPr b="0" i="0" lang="en-US" sz="2400" u="none" cap="none" strike="noStrike">
                <a:solidFill>
                  <a:schemeClr val="dk1"/>
                </a:solidFill>
                <a:latin typeface="Arial"/>
                <a:ea typeface="Arial"/>
                <a:cs typeface="Arial"/>
                <a:sym typeface="Arial"/>
              </a:rPr>
              <a:t>Ryan D. Hernandez</a:t>
            </a:r>
            <a:endParaRPr/>
          </a:p>
        </p:txBody>
      </p:sp>
      <p:sp>
        <p:nvSpPr>
          <p:cNvPr id="166" name="Google Shape;166;p2"/>
          <p:cNvSpPr txBox="1"/>
          <p:nvPr/>
        </p:nvSpPr>
        <p:spPr>
          <a:xfrm>
            <a:off x="6013716" y="6536531"/>
            <a:ext cx="159806" cy="228028"/>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None/>
            </a:pPr>
            <a:fld id="{00000000-1234-1234-1234-123412341234}" type="slidenum">
              <a:rPr b="0" i="0" lang="en-US" sz="1800" u="none" cap="none" strike="noStrike">
                <a:solidFill>
                  <a:schemeClr val="dk1"/>
                </a:solidFill>
                <a:latin typeface="Arial"/>
                <a:ea typeface="Arial"/>
                <a:cs typeface="Arial"/>
                <a:sym typeface="Arial"/>
              </a:rPr>
              <a:t>‹#›</a:t>
            </a:fld>
            <a:endParaRPr b="0" i="0" sz="1800" u="none" cap="none" strike="noStrike">
              <a:solidFill>
                <a:schemeClr val="dk1"/>
              </a:solidFill>
              <a:latin typeface="Arial"/>
              <a:ea typeface="Arial"/>
              <a:cs typeface="Arial"/>
              <a:sym typeface="Arial"/>
            </a:endParaRPr>
          </a:p>
        </p:txBody>
      </p:sp>
      <p:sp>
        <p:nvSpPr>
          <p:cNvPr id="167" name="Google Shape;167;p2"/>
          <p:cNvSpPr txBox="1"/>
          <p:nvPr/>
        </p:nvSpPr>
        <p:spPr>
          <a:xfrm>
            <a:off x="4829651" y="2576058"/>
            <a:ext cx="2527936" cy="259623"/>
          </a:xfrm>
          <a:prstGeom prst="rect">
            <a:avLst/>
          </a:prstGeom>
          <a:noFill/>
          <a:ln>
            <a:noFill/>
          </a:ln>
        </p:spPr>
        <p:txBody>
          <a:bodyPr anchorCtr="0" anchor="t" bIns="0" lIns="0" spcFirstLastPara="1" rIns="0" wrap="square" tIns="0">
            <a:spAutoFit/>
          </a:bodyPr>
          <a:lstStyle/>
          <a:p>
            <a:pPr indent="-342900" lvl="0" marL="342900" marR="0" rtl="0" algn="l">
              <a:spcBef>
                <a:spcPts val="0"/>
              </a:spcBef>
              <a:spcAft>
                <a:spcPts val="0"/>
              </a:spcAft>
              <a:buNone/>
            </a:pPr>
            <a:r>
              <a:rPr b="0" i="0" lang="en-US" sz="1687" u="none" cap="none" strike="noStrike">
                <a:solidFill>
                  <a:schemeClr val="dk1"/>
                </a:solidFill>
                <a:latin typeface="Courier"/>
                <a:ea typeface="Courier"/>
                <a:cs typeface="Courier"/>
                <a:sym typeface="Courier"/>
              </a:rPr>
              <a:t>ryan.hernandez@ucsf.edu</a:t>
            </a:r>
            <a:endParaRPr b="0" i="0" sz="1687" u="none" cap="none" strike="noStrike">
              <a:solidFill>
                <a:schemeClr val="dk1"/>
              </a:solidFill>
              <a:latin typeface="Courier"/>
              <a:ea typeface="Courier"/>
              <a:cs typeface="Courier"/>
              <a:sym typeface="Courier"/>
            </a:endParaRPr>
          </a:p>
        </p:txBody>
      </p:sp>
      <p:pic>
        <p:nvPicPr>
          <p:cNvPr descr="evolution-white.png" id="168" name="Google Shape;168;p2"/>
          <p:cNvPicPr preferRelativeResize="0"/>
          <p:nvPr/>
        </p:nvPicPr>
        <p:blipFill rotWithShape="1">
          <a:blip r:embed="rId3">
            <a:alphaModFix/>
          </a:blip>
          <a:srcRect b="31499" l="6623" r="5000" t="29499"/>
          <a:stretch/>
        </p:blipFill>
        <p:spPr>
          <a:xfrm>
            <a:off x="1524000" y="5000625"/>
            <a:ext cx="5611813" cy="1857375"/>
          </a:xfrm>
          <a:prstGeom prst="rect">
            <a:avLst/>
          </a:prstGeom>
          <a:noFill/>
          <a:ln>
            <a:noFill/>
          </a:ln>
        </p:spPr>
      </p:pic>
      <p:grpSp>
        <p:nvGrpSpPr>
          <p:cNvPr id="169" name="Google Shape;169;p2"/>
          <p:cNvGrpSpPr/>
          <p:nvPr/>
        </p:nvGrpSpPr>
        <p:grpSpPr>
          <a:xfrm>
            <a:off x="7292578" y="5372598"/>
            <a:ext cx="3259336" cy="1391961"/>
            <a:chOff x="0" y="-303277"/>
            <a:chExt cx="4635500" cy="1979677"/>
          </a:xfrm>
        </p:grpSpPr>
        <p:sp>
          <p:nvSpPr>
            <p:cNvPr id="170" name="Google Shape;170;p2"/>
            <p:cNvSpPr/>
            <p:nvPr/>
          </p:nvSpPr>
          <p:spPr>
            <a:xfrm>
              <a:off x="0" y="-303277"/>
              <a:ext cx="4635500" cy="1979677"/>
            </a:xfrm>
            <a:prstGeom prst="rect">
              <a:avLst/>
            </a:prstGeom>
            <a:solidFill>
              <a:srgbClr val="FFFFFF"/>
            </a:solidFill>
            <a:ln>
              <a:noFill/>
            </a:ln>
          </p:spPr>
          <p:txBody>
            <a:bodyPr anchorCtr="0" anchor="ctr" bIns="35700" lIns="35700" spcFirstLastPara="1" rIns="35700" wrap="square" tIns="35700">
              <a:noAutofit/>
            </a:bodyPr>
            <a:lstStyle/>
            <a:p>
              <a:pPr indent="0" lvl="0" marL="0" marR="0" rtl="0" algn="l">
                <a:spcBef>
                  <a:spcPts val="0"/>
                </a:spcBef>
                <a:spcAft>
                  <a:spcPts val="0"/>
                </a:spcAft>
                <a:buNone/>
              </a:pPr>
              <a:r>
                <a:t/>
              </a:r>
              <a:endParaRPr b="0" i="0" sz="1687" u="none" cap="none" strike="noStrike">
                <a:solidFill>
                  <a:schemeClr val="dk1"/>
                </a:solidFill>
                <a:latin typeface="Arial"/>
                <a:ea typeface="Arial"/>
                <a:cs typeface="Arial"/>
                <a:sym typeface="Arial"/>
              </a:endParaRPr>
            </a:p>
          </p:txBody>
        </p:sp>
        <p:pic>
          <p:nvPicPr>
            <p:cNvPr descr="title.png" id="171" name="Google Shape;171;p2"/>
            <p:cNvPicPr preferRelativeResize="0"/>
            <p:nvPr/>
          </p:nvPicPr>
          <p:blipFill rotWithShape="1">
            <a:blip r:embed="rId4">
              <a:alphaModFix/>
            </a:blip>
            <a:srcRect b="0" l="0" r="0" t="0"/>
            <a:stretch/>
          </p:blipFill>
          <p:spPr>
            <a:xfrm>
              <a:off x="63500" y="1156101"/>
              <a:ext cx="4521200" cy="459656"/>
            </a:xfrm>
            <a:prstGeom prst="rect">
              <a:avLst/>
            </a:prstGeom>
            <a:noFill/>
            <a:ln>
              <a:noFill/>
            </a:ln>
          </p:spPr>
        </p:pic>
      </p:grpSp>
      <p:pic>
        <p:nvPicPr>
          <p:cNvPr descr="Image" id="172" name="Google Shape;172;p2"/>
          <p:cNvPicPr preferRelativeResize="0"/>
          <p:nvPr/>
        </p:nvPicPr>
        <p:blipFill rotWithShape="1">
          <a:blip r:embed="rId5">
            <a:alphaModFix/>
          </a:blip>
          <a:srcRect b="21916" l="2865" r="36082" t="21915"/>
          <a:stretch/>
        </p:blipFill>
        <p:spPr>
          <a:xfrm>
            <a:off x="7292578" y="6109379"/>
            <a:ext cx="3245934" cy="327260"/>
          </a:xfrm>
          <a:prstGeom prst="rect">
            <a:avLst/>
          </a:prstGeom>
          <a:noFill/>
          <a:ln>
            <a:noFill/>
          </a:ln>
        </p:spPr>
      </p:pic>
      <p:sp>
        <p:nvSpPr>
          <p:cNvPr id="173" name="Google Shape;173;p2"/>
          <p:cNvSpPr txBox="1"/>
          <p:nvPr/>
        </p:nvSpPr>
        <p:spPr>
          <a:xfrm>
            <a:off x="0" y="2958636"/>
            <a:ext cx="12192000" cy="2320521"/>
          </a:xfrm>
          <a:prstGeom prst="rect">
            <a:avLst/>
          </a:prstGeom>
          <a:noFill/>
          <a:ln>
            <a:noFill/>
          </a:ln>
        </p:spPr>
        <p:txBody>
          <a:bodyPr anchorCtr="0" anchor="t" bIns="71425" lIns="71425" spcFirstLastPara="1" rIns="71425" wrap="square" tIns="71425">
            <a:normAutofit fontScale="70000" lnSpcReduction="20000"/>
          </a:bodyPr>
          <a:lstStyle/>
          <a:p>
            <a:pPr indent="-156464" lvl="2" marL="194616" marR="0" rtl="0" algn="l">
              <a:lnSpc>
                <a:spcPct val="100000"/>
              </a:lnSpc>
              <a:spcBef>
                <a:spcPts val="0"/>
              </a:spcBef>
              <a:spcAft>
                <a:spcPts val="0"/>
              </a:spcAft>
              <a:buClr>
                <a:srgbClr val="515151"/>
              </a:buClr>
              <a:buSzPct val="100000"/>
              <a:buFont typeface="Palatino"/>
              <a:buChar char="•"/>
            </a:pPr>
            <a:r>
              <a:rPr b="0" i="0" lang="en-US" sz="3520" u="none" cap="none" strike="noStrike">
                <a:solidFill>
                  <a:srgbClr val="515151"/>
                </a:solidFill>
                <a:latin typeface="Palatino"/>
                <a:ea typeface="Palatino"/>
                <a:cs typeface="Palatino"/>
                <a:sym typeface="Palatino"/>
              </a:rPr>
              <a:t>Professor in Bioengineering and Therapeutic Sciences at UCSF</a:t>
            </a:r>
            <a:endParaRPr/>
          </a:p>
          <a:p>
            <a:pPr indent="-156464" lvl="2" marL="154977" marR="0" rtl="0" algn="l">
              <a:lnSpc>
                <a:spcPct val="100000"/>
              </a:lnSpc>
              <a:spcBef>
                <a:spcPts val="1100"/>
              </a:spcBef>
              <a:spcAft>
                <a:spcPts val="0"/>
              </a:spcAft>
              <a:buClr>
                <a:srgbClr val="515151"/>
              </a:buClr>
              <a:buSzPct val="100000"/>
              <a:buFont typeface="Palatino"/>
              <a:buChar char="•"/>
            </a:pPr>
            <a:r>
              <a:rPr b="0" i="0" lang="en-US" sz="3520" u="none" cap="none" strike="noStrike">
                <a:solidFill>
                  <a:srgbClr val="515151"/>
                </a:solidFill>
                <a:latin typeface="Palatino"/>
                <a:ea typeface="Palatino"/>
                <a:cs typeface="Palatino"/>
                <a:sym typeface="Palatino"/>
              </a:rPr>
              <a:t>co-Director of the Biological and Medical Informatics (BMI) graduate program</a:t>
            </a:r>
            <a:endParaRPr/>
          </a:p>
          <a:p>
            <a:pPr indent="-156464" lvl="2" marL="135158" marR="0" rtl="0" algn="l">
              <a:lnSpc>
                <a:spcPct val="100000"/>
              </a:lnSpc>
              <a:spcBef>
                <a:spcPts val="1100"/>
              </a:spcBef>
              <a:spcAft>
                <a:spcPts val="0"/>
              </a:spcAft>
              <a:buClr>
                <a:srgbClr val="515151"/>
              </a:buClr>
              <a:buSzPct val="100000"/>
              <a:buFont typeface="Palatino"/>
              <a:buChar char="•"/>
            </a:pPr>
            <a:r>
              <a:rPr b="0" i="0" lang="en-US" sz="3520" u="none" cap="none" strike="noStrike">
                <a:solidFill>
                  <a:srgbClr val="515151"/>
                </a:solidFill>
                <a:latin typeface="Palatino"/>
                <a:ea typeface="Palatino"/>
                <a:cs typeface="Palatino"/>
                <a:sym typeface="Palatino"/>
              </a:rPr>
              <a:t>co-Director of the PROPEL Post-baccalaureate Training Program</a:t>
            </a:r>
            <a:endParaRPr/>
          </a:p>
          <a:p>
            <a:pPr indent="-156464" lvl="2" marL="115338" marR="0" rtl="0" algn="l">
              <a:lnSpc>
                <a:spcPct val="100000"/>
              </a:lnSpc>
              <a:spcBef>
                <a:spcPts val="1100"/>
              </a:spcBef>
              <a:spcAft>
                <a:spcPts val="0"/>
              </a:spcAft>
              <a:buClr>
                <a:srgbClr val="515151"/>
              </a:buClr>
              <a:buSzPct val="100000"/>
              <a:buFont typeface="Palatino"/>
              <a:buChar char="•"/>
            </a:pPr>
            <a:r>
              <a:rPr b="0" i="0" lang="en-US" sz="3520" u="none" cap="none" strike="noStrike">
                <a:solidFill>
                  <a:srgbClr val="515151"/>
                </a:solidFill>
                <a:latin typeface="Palatino"/>
                <a:ea typeface="Palatino"/>
                <a:cs typeface="Palatino"/>
                <a:sym typeface="Palatino"/>
              </a:rPr>
              <a:t>co-Director of ARCHES: Building bridges to connect and support research faculty</a:t>
            </a:r>
            <a:endParaRPr/>
          </a:p>
          <a:p>
            <a:pPr indent="-156464" lvl="2" marL="105428" marR="0" rtl="0" algn="l">
              <a:lnSpc>
                <a:spcPct val="100000"/>
              </a:lnSpc>
              <a:spcBef>
                <a:spcPts val="1100"/>
              </a:spcBef>
              <a:spcAft>
                <a:spcPts val="0"/>
              </a:spcAft>
              <a:buClr>
                <a:srgbClr val="515151"/>
              </a:buClr>
              <a:buSzPct val="100000"/>
              <a:buFont typeface="Palatino"/>
              <a:buChar char="•"/>
            </a:pPr>
            <a:r>
              <a:rPr b="0" i="0" lang="en-US" sz="3520" u="none" cap="none" strike="noStrike">
                <a:solidFill>
                  <a:srgbClr val="515151"/>
                </a:solidFill>
                <a:latin typeface="Palatino"/>
                <a:ea typeface="Palatino"/>
                <a:cs typeface="Palatino"/>
                <a:sym typeface="Palatino"/>
              </a:rPr>
              <a:t>co-Director of the Center for Diversity in Genomics and Precision Health (CDGPH) </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3"/>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79" name="Google Shape;179;p3"/>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180" name="Google Shape;180;p3"/>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181" name="Google Shape;181;p3"/>
          <p:cNvSpPr txBox="1"/>
          <p:nvPr/>
        </p:nvSpPr>
        <p:spPr>
          <a:xfrm>
            <a:off x="0" y="8929"/>
            <a:ext cx="12192000" cy="2255805"/>
          </a:xfrm>
          <a:prstGeom prst="rect">
            <a:avLst/>
          </a:prstGeom>
          <a:noFill/>
          <a:ln>
            <a:noFill/>
          </a:ln>
        </p:spPr>
        <p:txBody>
          <a:bodyPr anchorCtr="0" anchor="ctr" bIns="45700" lIns="91425" spcFirstLastPara="1" rIns="91425" wrap="square" tIns="45700">
            <a:normAutofit/>
          </a:bodyPr>
          <a:lstStyle/>
          <a:p>
            <a:pPr indent="0" lvl="0" marL="0" marR="0" rtl="0" algn="ctr">
              <a:spcBef>
                <a:spcPts val="0"/>
              </a:spcBef>
              <a:spcAft>
                <a:spcPts val="0"/>
              </a:spcAft>
              <a:buNone/>
            </a:pPr>
            <a:r>
              <a:rPr b="0" i="0" lang="en-US" sz="5400" u="none" cap="none" strike="noStrike">
                <a:solidFill>
                  <a:srgbClr val="003399"/>
                </a:solidFill>
                <a:latin typeface="Tahoma"/>
                <a:ea typeface="Tahoma"/>
                <a:cs typeface="Tahoma"/>
                <a:sym typeface="Tahoma"/>
              </a:rPr>
              <a:t>Neutral model: most variance explained by common alleles</a:t>
            </a:r>
            <a:endParaRPr b="0" i="0" sz="5400" u="none" cap="none" strike="noStrike">
              <a:solidFill>
                <a:srgbClr val="003399"/>
              </a:solidFill>
              <a:latin typeface="Tahoma"/>
              <a:ea typeface="Tahoma"/>
              <a:cs typeface="Tahoma"/>
              <a:sym typeface="Tahoma"/>
            </a:endParaRPr>
          </a:p>
        </p:txBody>
      </p:sp>
      <p:sp>
        <p:nvSpPr>
          <p:cNvPr id="182" name="Google Shape;182;p3"/>
          <p:cNvSpPr txBox="1"/>
          <p:nvPr/>
        </p:nvSpPr>
        <p:spPr>
          <a:xfrm rot="-5400000">
            <a:off x="1833629" y="3617899"/>
            <a:ext cx="2971680" cy="564578"/>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0" i="0" lang="en-US" sz="1600" u="none" cap="none" strike="noStrike">
                <a:solidFill>
                  <a:schemeClr val="dk1"/>
                </a:solidFill>
                <a:latin typeface="Gill Sans"/>
                <a:ea typeface="Gill Sans"/>
                <a:cs typeface="Gill Sans"/>
                <a:sym typeface="Gill Sans"/>
              </a:rPr>
              <a:t>Proportion of </a:t>
            </a:r>
            <a:r>
              <a:rPr b="0" i="1" lang="en-US" sz="1600" u="none" cap="none" strike="noStrike">
                <a:solidFill>
                  <a:schemeClr val="dk1"/>
                </a:solidFill>
                <a:latin typeface="Gill Sans"/>
                <a:ea typeface="Gill Sans"/>
                <a:cs typeface="Gill Sans"/>
                <a:sym typeface="Gill Sans"/>
              </a:rPr>
              <a:t>h</a:t>
            </a:r>
            <a:r>
              <a:rPr b="0" baseline="30000" i="0" lang="en-US" sz="1600" u="none" cap="none" strike="noStrike">
                <a:solidFill>
                  <a:schemeClr val="dk1"/>
                </a:solidFill>
                <a:latin typeface="Gill Sans"/>
                <a:ea typeface="Gill Sans"/>
                <a:cs typeface="Gill Sans"/>
                <a:sym typeface="Gill Sans"/>
              </a:rPr>
              <a:t>2</a:t>
            </a:r>
            <a:r>
              <a:rPr b="0" i="0" lang="en-US" sz="1600" u="none" cap="none" strike="noStrike">
                <a:solidFill>
                  <a:schemeClr val="dk1"/>
                </a:solidFill>
                <a:latin typeface="Gill Sans"/>
                <a:ea typeface="Gill Sans"/>
                <a:cs typeface="Gill Sans"/>
                <a:sym typeface="Gill Sans"/>
              </a:rPr>
              <a:t> explained </a:t>
            </a:r>
            <a:endParaRPr/>
          </a:p>
          <a:p>
            <a:pPr indent="0" lvl="0" marL="0" marR="0" rtl="0" algn="ctr">
              <a:spcBef>
                <a:spcPts val="0"/>
              </a:spcBef>
              <a:spcAft>
                <a:spcPts val="0"/>
              </a:spcAft>
              <a:buNone/>
            </a:pPr>
            <a:r>
              <a:rPr b="0" i="0" lang="en-US" sz="1600" u="none" cap="none" strike="noStrike">
                <a:solidFill>
                  <a:schemeClr val="dk1"/>
                </a:solidFill>
                <a:latin typeface="Gill Sans"/>
                <a:ea typeface="Gill Sans"/>
                <a:cs typeface="Gill Sans"/>
                <a:sym typeface="Gill Sans"/>
              </a:rPr>
              <a:t>by alleles with freq ≤ </a:t>
            </a:r>
            <a:r>
              <a:rPr b="0" i="0" lang="en-US" sz="1600" u="none" cap="none" strike="noStrike">
                <a:solidFill>
                  <a:schemeClr val="dk1"/>
                </a:solidFill>
                <a:latin typeface="Times New Roman"/>
                <a:ea typeface="Times New Roman"/>
                <a:cs typeface="Times New Roman"/>
                <a:sym typeface="Times New Roman"/>
              </a:rPr>
              <a:t>ω</a:t>
            </a:r>
            <a:endParaRPr/>
          </a:p>
        </p:txBody>
      </p:sp>
      <p:pic>
        <p:nvPicPr>
          <p:cNvPr descr="Image" id="183" name="Google Shape;183;p3"/>
          <p:cNvPicPr preferRelativeResize="0"/>
          <p:nvPr/>
        </p:nvPicPr>
        <p:blipFill rotWithShape="1">
          <a:blip r:embed="rId3">
            <a:alphaModFix/>
          </a:blip>
          <a:srcRect b="0" l="5481" r="89263" t="0"/>
          <a:stretch/>
        </p:blipFill>
        <p:spPr>
          <a:xfrm>
            <a:off x="3557274" y="2119406"/>
            <a:ext cx="311396" cy="3887117"/>
          </a:xfrm>
          <a:prstGeom prst="rect">
            <a:avLst/>
          </a:prstGeom>
          <a:noFill/>
          <a:ln>
            <a:noFill/>
          </a:ln>
        </p:spPr>
      </p:pic>
      <p:pic>
        <p:nvPicPr>
          <p:cNvPr descr="Image" id="184" name="Google Shape;184;p3"/>
          <p:cNvPicPr preferRelativeResize="0"/>
          <p:nvPr/>
        </p:nvPicPr>
        <p:blipFill rotWithShape="1">
          <a:blip r:embed="rId3">
            <a:alphaModFix/>
          </a:blip>
          <a:srcRect b="0" l="5482" r="0" t="83730"/>
          <a:stretch/>
        </p:blipFill>
        <p:spPr>
          <a:xfrm>
            <a:off x="3557274" y="5374121"/>
            <a:ext cx="5603012" cy="632403"/>
          </a:xfrm>
          <a:prstGeom prst="rect">
            <a:avLst/>
          </a:prstGeom>
          <a:noFill/>
          <a:ln>
            <a:noFill/>
          </a:ln>
        </p:spPr>
      </p:pic>
      <p:pic>
        <p:nvPicPr>
          <p:cNvPr descr="Image" id="185" name="Google Shape;185;p3"/>
          <p:cNvPicPr preferRelativeResize="0"/>
          <p:nvPr/>
        </p:nvPicPr>
        <p:blipFill rotWithShape="1">
          <a:blip r:embed="rId3">
            <a:alphaModFix/>
          </a:blip>
          <a:srcRect b="16093" l="10583" r="0" t="0"/>
          <a:stretch/>
        </p:blipFill>
        <p:spPr>
          <a:xfrm>
            <a:off x="3859672" y="2119406"/>
            <a:ext cx="5300614" cy="3261537"/>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185"/>
                                        </p:tgtEl>
                                        <p:attrNameLst>
                                          <p:attrName>style.visibility</p:attrName>
                                        </p:attrNameLst>
                                      </p:cBhvr>
                                      <p:to>
                                        <p:strVal val="visible"/>
                                      </p:to>
                                    </p:set>
                                    <p:animEffect filter="fade" transition="in">
                                      <p:cBhvr>
                                        <p:cTn dur="1000"/>
                                        <p:tgtEl>
                                          <p:spTgt spid="185"/>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9" name="Shape 189"/>
        <p:cNvGrpSpPr/>
        <p:nvPr/>
      </p:nvGrpSpPr>
      <p:grpSpPr>
        <a:xfrm>
          <a:off x="0" y="0"/>
          <a:ext cx="0" cy="0"/>
          <a:chOff x="0" y="0"/>
          <a:chExt cx="0" cy="0"/>
        </a:xfrm>
      </p:grpSpPr>
      <p:sp>
        <p:nvSpPr>
          <p:cNvPr id="190" name="Google Shape;190;p4"/>
          <p:cNvSpPr txBox="1"/>
          <p:nvPr>
            <p:ph type="title"/>
          </p:nvPr>
        </p:nvSpPr>
        <p:spPr>
          <a:xfrm>
            <a:off x="0" y="0"/>
            <a:ext cx="12192000" cy="1419865"/>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rPr b="0" i="0" lang="en-US" sz="5400" u="none" cap="none" strike="noStrike">
                <a:solidFill>
                  <a:srgbClr val="003399"/>
                </a:solidFill>
                <a:latin typeface="Helvetica Neue"/>
                <a:ea typeface="Helvetica Neue"/>
                <a:cs typeface="Helvetica Neue"/>
                <a:sym typeface="Helvetica Neue"/>
              </a:rPr>
              <a:t>Evolutionary Model: Most Variance explained by Ultra Rare Alleles</a:t>
            </a:r>
            <a:endParaRPr/>
          </a:p>
        </p:txBody>
      </p:sp>
      <p:grpSp>
        <p:nvGrpSpPr>
          <p:cNvPr id="191" name="Google Shape;191;p4"/>
          <p:cNvGrpSpPr/>
          <p:nvPr/>
        </p:nvGrpSpPr>
        <p:grpSpPr>
          <a:xfrm>
            <a:off x="3997180" y="1992576"/>
            <a:ext cx="4203196" cy="4123059"/>
            <a:chOff x="-23042" y="0"/>
            <a:chExt cx="8406389" cy="8246116"/>
          </a:xfrm>
        </p:grpSpPr>
        <p:sp>
          <p:nvSpPr>
            <p:cNvPr id="192" name="Google Shape;192;p4"/>
            <p:cNvSpPr/>
            <p:nvPr/>
          </p:nvSpPr>
          <p:spPr>
            <a:xfrm rot="-5400000">
              <a:off x="-2430143" y="2989107"/>
              <a:ext cx="5943359" cy="1129156"/>
            </a:xfrm>
            <a:custGeom>
              <a:rect b="b" l="l" r="r" t="t"/>
              <a:pathLst>
                <a:path extrusionOk="0" h="120000" w="21600">
                  <a:moveTo>
                    <a:pt x="0" y="0"/>
                  </a:moveTo>
                  <a:lnTo>
                    <a:pt x="21600" y="0"/>
                  </a:lnTo>
                  <a:lnTo>
                    <a:pt x="21600" y="0"/>
                  </a:lnTo>
                  <a:lnTo>
                    <a:pt x="0" y="0"/>
                  </a:lnTo>
                  <a:close/>
                </a:path>
              </a:pathLst>
            </a:cu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0" i="0" lang="en-US" sz="1600" u="none" cap="none" strike="noStrike">
                  <a:solidFill>
                    <a:schemeClr val="dk1"/>
                  </a:solidFill>
                  <a:latin typeface="Gill Sans"/>
                  <a:ea typeface="Gill Sans"/>
                  <a:cs typeface="Gill Sans"/>
                  <a:sym typeface="Gill Sans"/>
                </a:rPr>
                <a:t>Proportion of </a:t>
              </a:r>
              <a:r>
                <a:rPr b="0" i="1" lang="en-US" sz="1600" u="none" cap="none" strike="noStrike">
                  <a:solidFill>
                    <a:schemeClr val="dk1"/>
                  </a:solidFill>
                  <a:latin typeface="Gill Sans"/>
                  <a:ea typeface="Gill Sans"/>
                  <a:cs typeface="Gill Sans"/>
                  <a:sym typeface="Gill Sans"/>
                </a:rPr>
                <a:t>h</a:t>
              </a:r>
              <a:r>
                <a:rPr b="0" baseline="30000" i="0" lang="en-US" sz="1600" u="none" cap="none" strike="noStrike">
                  <a:solidFill>
                    <a:schemeClr val="dk1"/>
                  </a:solidFill>
                  <a:latin typeface="Gill Sans"/>
                  <a:ea typeface="Gill Sans"/>
                  <a:cs typeface="Gill Sans"/>
                  <a:sym typeface="Gill Sans"/>
                </a:rPr>
                <a:t>2</a:t>
              </a:r>
              <a:r>
                <a:rPr b="0" i="0" lang="en-US" sz="1600" u="none" cap="none" strike="noStrike">
                  <a:solidFill>
                    <a:schemeClr val="dk1"/>
                  </a:solidFill>
                  <a:latin typeface="Gill Sans"/>
                  <a:ea typeface="Gill Sans"/>
                  <a:cs typeface="Gill Sans"/>
                  <a:sym typeface="Gill Sans"/>
                </a:rPr>
                <a:t> explained </a:t>
              </a:r>
              <a:endParaRPr/>
            </a:p>
            <a:p>
              <a:pPr indent="0" lvl="0" marL="0" marR="0" rtl="0" algn="ctr">
                <a:spcBef>
                  <a:spcPts val="0"/>
                </a:spcBef>
                <a:spcAft>
                  <a:spcPts val="0"/>
                </a:spcAft>
                <a:buNone/>
              </a:pPr>
              <a:r>
                <a:rPr b="0" i="0" lang="en-US" sz="1600" u="none" cap="none" strike="noStrike">
                  <a:solidFill>
                    <a:schemeClr val="dk1"/>
                  </a:solidFill>
                  <a:latin typeface="Gill Sans"/>
                  <a:ea typeface="Gill Sans"/>
                  <a:cs typeface="Gill Sans"/>
                  <a:sym typeface="Gill Sans"/>
                </a:rPr>
                <a:t>by alleles with freq ≤ </a:t>
              </a:r>
              <a:r>
                <a:rPr b="0" i="0" lang="en-US" sz="1600" u="none" cap="none" strike="noStrike">
                  <a:solidFill>
                    <a:schemeClr val="dk1"/>
                  </a:solidFill>
                  <a:latin typeface="Times New Roman"/>
                  <a:ea typeface="Times New Roman"/>
                  <a:cs typeface="Times New Roman"/>
                  <a:sym typeface="Times New Roman"/>
                </a:rPr>
                <a:t>ω</a:t>
              </a:r>
              <a:endParaRPr/>
            </a:p>
          </p:txBody>
        </p:sp>
        <p:pic>
          <p:nvPicPr>
            <p:cNvPr descr="Image" id="193" name="Google Shape;193;p4"/>
            <p:cNvPicPr preferRelativeResize="0"/>
            <p:nvPr/>
          </p:nvPicPr>
          <p:blipFill rotWithShape="1">
            <a:blip r:embed="rId3">
              <a:alphaModFix/>
            </a:blip>
            <a:srcRect b="0" l="5277" r="50747" t="0"/>
            <a:stretch/>
          </p:blipFill>
          <p:spPr>
            <a:xfrm>
              <a:off x="1089666" y="0"/>
              <a:ext cx="7293681" cy="8246116"/>
            </a:xfrm>
            <a:prstGeom prst="rect">
              <a:avLst/>
            </a:prstGeom>
            <a:noFill/>
            <a:ln>
              <a:noFill/>
            </a:ln>
          </p:spPr>
        </p:pic>
      </p:grpSp>
      <p:pic>
        <p:nvPicPr>
          <p:cNvPr descr="Image" id="194" name="Google Shape;194;p4"/>
          <p:cNvPicPr preferRelativeResize="0"/>
          <p:nvPr/>
        </p:nvPicPr>
        <p:blipFill rotWithShape="1">
          <a:blip r:embed="rId4">
            <a:alphaModFix/>
          </a:blip>
          <a:srcRect b="0" l="0" r="0" t="0"/>
          <a:stretch/>
        </p:blipFill>
        <p:spPr>
          <a:xfrm>
            <a:off x="8200376" y="3208739"/>
            <a:ext cx="1823406" cy="1419865"/>
          </a:xfrm>
          <a:prstGeom prst="rect">
            <a:avLst/>
          </a:prstGeom>
          <a:noFill/>
          <a:ln>
            <a:noFill/>
          </a:ln>
        </p:spPr>
      </p:pic>
      <p:sp>
        <p:nvSpPr>
          <p:cNvPr id="195" name="Google Shape;195;p4"/>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196" name="Google Shape;196;p4"/>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197" name="Google Shape;197;p4"/>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1" name="Shape 201"/>
        <p:cNvGrpSpPr/>
        <p:nvPr/>
      </p:nvGrpSpPr>
      <p:grpSpPr>
        <a:xfrm>
          <a:off x="0" y="0"/>
          <a:ext cx="0" cy="0"/>
          <a:chOff x="0" y="0"/>
          <a:chExt cx="0" cy="0"/>
        </a:xfrm>
      </p:grpSpPr>
      <p:grpSp>
        <p:nvGrpSpPr>
          <p:cNvPr id="202" name="Google Shape;202;p5"/>
          <p:cNvGrpSpPr/>
          <p:nvPr/>
        </p:nvGrpSpPr>
        <p:grpSpPr>
          <a:xfrm>
            <a:off x="3997181" y="1992549"/>
            <a:ext cx="4203195" cy="4123059"/>
            <a:chOff x="-23042" y="0"/>
            <a:chExt cx="8406388" cy="8246116"/>
          </a:xfrm>
        </p:grpSpPr>
        <p:pic>
          <p:nvPicPr>
            <p:cNvPr descr="Image" id="203" name="Google Shape;203;p5"/>
            <p:cNvPicPr preferRelativeResize="0"/>
            <p:nvPr/>
          </p:nvPicPr>
          <p:blipFill rotWithShape="1">
            <a:blip r:embed="rId3">
              <a:alphaModFix/>
            </a:blip>
            <a:srcRect b="0" l="5633" r="50752" t="0"/>
            <a:stretch/>
          </p:blipFill>
          <p:spPr>
            <a:xfrm>
              <a:off x="1149423" y="0"/>
              <a:ext cx="7233923" cy="8246116"/>
            </a:xfrm>
            <a:prstGeom prst="rect">
              <a:avLst/>
            </a:prstGeom>
            <a:noFill/>
            <a:ln>
              <a:noFill/>
            </a:ln>
          </p:spPr>
        </p:pic>
        <p:sp>
          <p:nvSpPr>
            <p:cNvPr id="204" name="Google Shape;204;p5"/>
            <p:cNvSpPr/>
            <p:nvPr/>
          </p:nvSpPr>
          <p:spPr>
            <a:xfrm rot="-5400000">
              <a:off x="-2430143" y="2997951"/>
              <a:ext cx="5943359" cy="1129156"/>
            </a:xfrm>
            <a:custGeom>
              <a:rect b="b" l="l" r="r" t="t"/>
              <a:pathLst>
                <a:path extrusionOk="0" h="120000" w="21600">
                  <a:moveTo>
                    <a:pt x="0" y="0"/>
                  </a:moveTo>
                  <a:lnTo>
                    <a:pt x="21600" y="0"/>
                  </a:lnTo>
                  <a:lnTo>
                    <a:pt x="21600" y="0"/>
                  </a:lnTo>
                  <a:lnTo>
                    <a:pt x="0" y="0"/>
                  </a:lnTo>
                  <a:close/>
                </a:path>
              </a:pathLst>
            </a:cu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0" i="0" lang="en-US" sz="1600" u="none" cap="none" strike="noStrike">
                  <a:solidFill>
                    <a:schemeClr val="dk1"/>
                  </a:solidFill>
                  <a:latin typeface="Gill Sans"/>
                  <a:ea typeface="Gill Sans"/>
                  <a:cs typeface="Gill Sans"/>
                  <a:sym typeface="Gill Sans"/>
                </a:rPr>
                <a:t>Proportion of </a:t>
              </a:r>
              <a:r>
                <a:rPr b="0" i="1" lang="en-US" sz="1600" u="none" cap="none" strike="noStrike">
                  <a:solidFill>
                    <a:schemeClr val="dk1"/>
                  </a:solidFill>
                  <a:latin typeface="Gill Sans"/>
                  <a:ea typeface="Gill Sans"/>
                  <a:cs typeface="Gill Sans"/>
                  <a:sym typeface="Gill Sans"/>
                </a:rPr>
                <a:t>h</a:t>
              </a:r>
              <a:r>
                <a:rPr b="0" baseline="30000" i="0" lang="en-US" sz="1600" u="none" cap="none" strike="noStrike">
                  <a:solidFill>
                    <a:schemeClr val="dk1"/>
                  </a:solidFill>
                  <a:latin typeface="Gill Sans"/>
                  <a:ea typeface="Gill Sans"/>
                  <a:cs typeface="Gill Sans"/>
                  <a:sym typeface="Gill Sans"/>
                </a:rPr>
                <a:t>2</a:t>
              </a:r>
              <a:r>
                <a:rPr b="0" i="0" lang="en-US" sz="1600" u="none" cap="none" strike="noStrike">
                  <a:solidFill>
                    <a:schemeClr val="dk1"/>
                  </a:solidFill>
                  <a:latin typeface="Gill Sans"/>
                  <a:ea typeface="Gill Sans"/>
                  <a:cs typeface="Gill Sans"/>
                  <a:sym typeface="Gill Sans"/>
                </a:rPr>
                <a:t> explained </a:t>
              </a:r>
              <a:endParaRPr/>
            </a:p>
            <a:p>
              <a:pPr indent="0" lvl="0" marL="0" marR="0" rtl="0" algn="ctr">
                <a:spcBef>
                  <a:spcPts val="0"/>
                </a:spcBef>
                <a:spcAft>
                  <a:spcPts val="0"/>
                </a:spcAft>
                <a:buNone/>
              </a:pPr>
              <a:r>
                <a:rPr b="0" i="0" lang="en-US" sz="1600" u="none" cap="none" strike="noStrike">
                  <a:solidFill>
                    <a:schemeClr val="dk1"/>
                  </a:solidFill>
                  <a:latin typeface="Gill Sans"/>
                  <a:ea typeface="Gill Sans"/>
                  <a:cs typeface="Gill Sans"/>
                  <a:sym typeface="Gill Sans"/>
                </a:rPr>
                <a:t>by alleles with freq ≤ </a:t>
              </a:r>
              <a:r>
                <a:rPr b="0" i="0" lang="en-US" sz="1600" u="none" cap="none" strike="noStrike">
                  <a:solidFill>
                    <a:schemeClr val="dk1"/>
                  </a:solidFill>
                  <a:latin typeface="Times New Roman"/>
                  <a:ea typeface="Times New Roman"/>
                  <a:cs typeface="Times New Roman"/>
                  <a:sym typeface="Times New Roman"/>
                </a:rPr>
                <a:t>ω</a:t>
              </a:r>
              <a:endParaRPr/>
            </a:p>
          </p:txBody>
        </p:sp>
      </p:grpSp>
      <p:sp>
        <p:nvSpPr>
          <p:cNvPr id="205" name="Google Shape;205;p5"/>
          <p:cNvSpPr txBox="1"/>
          <p:nvPr>
            <p:ph type="title"/>
          </p:nvPr>
        </p:nvSpPr>
        <p:spPr>
          <a:xfrm>
            <a:off x="0" y="0"/>
            <a:ext cx="12192000" cy="125509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US" sz="4400"/>
              <a:t>Evolutionary Model:  Most Variance explained by Ultra Rare Alleles or common alleles…</a:t>
            </a:r>
            <a:endParaRPr/>
          </a:p>
        </p:txBody>
      </p:sp>
      <p:pic>
        <p:nvPicPr>
          <p:cNvPr descr="Image" id="206" name="Google Shape;206;p5"/>
          <p:cNvPicPr preferRelativeResize="0"/>
          <p:nvPr/>
        </p:nvPicPr>
        <p:blipFill rotWithShape="1">
          <a:blip r:embed="rId4">
            <a:alphaModFix/>
          </a:blip>
          <a:srcRect b="0" l="0" r="0" t="0"/>
          <a:stretch/>
        </p:blipFill>
        <p:spPr>
          <a:xfrm>
            <a:off x="8200376" y="3208739"/>
            <a:ext cx="1823406" cy="1419865"/>
          </a:xfrm>
          <a:prstGeom prst="rect">
            <a:avLst/>
          </a:prstGeom>
          <a:noFill/>
          <a:ln>
            <a:noFill/>
          </a:ln>
        </p:spPr>
      </p:pic>
      <p:sp>
        <p:nvSpPr>
          <p:cNvPr id="207" name="Google Shape;207;p5"/>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08" name="Google Shape;208;p5"/>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209" name="Google Shape;209;p5"/>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3" name="Shape 213"/>
        <p:cNvGrpSpPr/>
        <p:nvPr/>
      </p:nvGrpSpPr>
      <p:grpSpPr>
        <a:xfrm>
          <a:off x="0" y="0"/>
          <a:ext cx="0" cy="0"/>
          <a:chOff x="0" y="0"/>
          <a:chExt cx="0" cy="0"/>
        </a:xfrm>
      </p:grpSpPr>
      <p:sp>
        <p:nvSpPr>
          <p:cNvPr id="214" name="Google Shape;214;p6"/>
          <p:cNvSpPr txBox="1"/>
          <p:nvPr>
            <p:ph type="title"/>
          </p:nvPr>
        </p:nvSpPr>
        <p:spPr>
          <a:xfrm>
            <a:off x="0" y="0"/>
            <a:ext cx="12192000" cy="1255098"/>
          </a:xfrm>
          <a:prstGeom prst="rect">
            <a:avLst/>
          </a:prstGeom>
          <a:noFill/>
          <a:ln>
            <a:noFill/>
          </a:ln>
        </p:spPr>
        <p:txBody>
          <a:bodyPr anchorCtr="0" anchor="t" bIns="45700" lIns="91425" spcFirstLastPara="1" rIns="91425" wrap="square" tIns="45700">
            <a:noAutofit/>
          </a:bodyPr>
          <a:lstStyle/>
          <a:p>
            <a:pPr indent="0" lvl="0" marL="0" rtl="0" algn="ctr">
              <a:spcBef>
                <a:spcPts val="0"/>
              </a:spcBef>
              <a:spcAft>
                <a:spcPts val="0"/>
              </a:spcAft>
              <a:buNone/>
            </a:pPr>
            <a:r>
              <a:rPr lang="en-US" sz="4400"/>
              <a:t>Evolutionary Model:  Most Variance explained by Ultra Rare Alleles or common alleles…</a:t>
            </a:r>
            <a:endParaRPr/>
          </a:p>
        </p:txBody>
      </p:sp>
      <p:pic>
        <p:nvPicPr>
          <p:cNvPr descr="Image" id="215" name="Google Shape;215;p6"/>
          <p:cNvPicPr preferRelativeResize="0"/>
          <p:nvPr/>
        </p:nvPicPr>
        <p:blipFill rotWithShape="1">
          <a:blip r:embed="rId3">
            <a:alphaModFix/>
          </a:blip>
          <a:srcRect b="0" l="50000" r="0" t="0"/>
          <a:stretch/>
        </p:blipFill>
        <p:spPr>
          <a:xfrm>
            <a:off x="6096000" y="2646899"/>
            <a:ext cx="4571879" cy="2815122"/>
          </a:xfrm>
          <a:prstGeom prst="rect">
            <a:avLst/>
          </a:prstGeom>
          <a:noFill/>
          <a:ln>
            <a:noFill/>
          </a:ln>
        </p:spPr>
      </p:pic>
      <p:pic>
        <p:nvPicPr>
          <p:cNvPr descr="Image" id="216" name="Google Shape;216;p6"/>
          <p:cNvPicPr preferRelativeResize="0"/>
          <p:nvPr/>
        </p:nvPicPr>
        <p:blipFill rotWithShape="1">
          <a:blip r:embed="rId3">
            <a:alphaModFix/>
          </a:blip>
          <a:srcRect b="0" l="0" r="50000" t="0"/>
          <a:stretch/>
        </p:blipFill>
        <p:spPr>
          <a:xfrm>
            <a:off x="1524000" y="2646528"/>
            <a:ext cx="4571880" cy="2815123"/>
          </a:xfrm>
          <a:prstGeom prst="rect">
            <a:avLst/>
          </a:prstGeom>
          <a:noFill/>
          <a:ln>
            <a:noFill/>
          </a:ln>
        </p:spPr>
      </p:pic>
      <p:sp>
        <p:nvSpPr>
          <p:cNvPr id="217" name="Google Shape;217;p6"/>
          <p:cNvSpPr/>
          <p:nvPr/>
        </p:nvSpPr>
        <p:spPr>
          <a:xfrm>
            <a:off x="1586508" y="2818578"/>
            <a:ext cx="454260" cy="1831321"/>
          </a:xfrm>
          <a:prstGeom prst="rect">
            <a:avLst/>
          </a:prstGeom>
          <a:solidFill>
            <a:srgbClr val="FFFFFF"/>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b="0" i="0" sz="2100" u="none" cap="none" strike="noStrike">
              <a:solidFill>
                <a:schemeClr val="dk1"/>
              </a:solidFill>
              <a:latin typeface="Arial"/>
              <a:ea typeface="Arial"/>
              <a:cs typeface="Arial"/>
              <a:sym typeface="Arial"/>
            </a:endParaRPr>
          </a:p>
        </p:txBody>
      </p:sp>
      <p:sp>
        <p:nvSpPr>
          <p:cNvPr id="218" name="Google Shape;218;p6"/>
          <p:cNvSpPr txBox="1"/>
          <p:nvPr/>
        </p:nvSpPr>
        <p:spPr>
          <a:xfrm rot="-5400000">
            <a:off x="361722" y="3881227"/>
            <a:ext cx="2971679"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0" i="0" lang="en-US" sz="1400" u="none" cap="none" strike="noStrike">
                <a:solidFill>
                  <a:schemeClr val="dk1"/>
                </a:solidFill>
                <a:latin typeface="Gill Sans"/>
                <a:ea typeface="Gill Sans"/>
                <a:cs typeface="Gill Sans"/>
                <a:sym typeface="Gill Sans"/>
              </a:rPr>
              <a:t>Proportion of variance explained </a:t>
            </a:r>
            <a:endParaRPr/>
          </a:p>
          <a:p>
            <a:pPr indent="0" lvl="0" marL="0" marR="0" rtl="0" algn="ctr">
              <a:spcBef>
                <a:spcPts val="0"/>
              </a:spcBef>
              <a:spcAft>
                <a:spcPts val="0"/>
              </a:spcAft>
              <a:buNone/>
            </a:pPr>
            <a:r>
              <a:rPr b="0" i="0" lang="en-US" sz="1400" u="none" cap="none" strike="noStrike">
                <a:solidFill>
                  <a:schemeClr val="dk1"/>
                </a:solidFill>
                <a:latin typeface="Gill Sans"/>
                <a:ea typeface="Gill Sans"/>
                <a:cs typeface="Gill Sans"/>
                <a:sym typeface="Gill Sans"/>
              </a:rPr>
              <a:t>by alleles with freq ≤ </a:t>
            </a:r>
            <a:r>
              <a:rPr b="0" i="0" lang="en-US" sz="1400" u="none" cap="none" strike="noStrike">
                <a:solidFill>
                  <a:schemeClr val="dk1"/>
                </a:solidFill>
                <a:latin typeface="Times New Roman"/>
                <a:ea typeface="Times New Roman"/>
                <a:cs typeface="Times New Roman"/>
                <a:sym typeface="Times New Roman"/>
              </a:rPr>
              <a:t>x</a:t>
            </a:r>
            <a:endParaRPr/>
          </a:p>
        </p:txBody>
      </p:sp>
      <p:sp>
        <p:nvSpPr>
          <p:cNvPr id="219" name="Google Shape;219;p6"/>
          <p:cNvSpPr/>
          <p:nvPr/>
        </p:nvSpPr>
        <p:spPr>
          <a:xfrm>
            <a:off x="6179746" y="2818578"/>
            <a:ext cx="454260" cy="1682347"/>
          </a:xfrm>
          <a:prstGeom prst="rect">
            <a:avLst/>
          </a:prstGeom>
          <a:solidFill>
            <a:srgbClr val="FFFFFF"/>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b="0" i="0" sz="2100" u="none" cap="none" strike="noStrike">
              <a:solidFill>
                <a:schemeClr val="dk1"/>
              </a:solidFill>
              <a:latin typeface="Arial"/>
              <a:ea typeface="Arial"/>
              <a:cs typeface="Arial"/>
              <a:sym typeface="Arial"/>
            </a:endParaRPr>
          </a:p>
        </p:txBody>
      </p:sp>
      <p:sp>
        <p:nvSpPr>
          <p:cNvPr id="220" name="Google Shape;220;p6"/>
          <p:cNvSpPr txBox="1"/>
          <p:nvPr/>
        </p:nvSpPr>
        <p:spPr>
          <a:xfrm rot="-5400000">
            <a:off x="5008539" y="3881227"/>
            <a:ext cx="2971679" cy="503023"/>
          </a:xfrm>
          <a:prstGeom prst="rect">
            <a:avLst/>
          </a:prstGeom>
          <a:noFill/>
          <a:ln>
            <a:noFill/>
          </a:ln>
        </p:spPr>
        <p:txBody>
          <a:bodyPr anchorCtr="0" anchor="ctr" bIns="35700" lIns="35700" spcFirstLastPara="1" rIns="35700" wrap="square" tIns="35700">
            <a:spAutoFit/>
          </a:bodyPr>
          <a:lstStyle/>
          <a:p>
            <a:pPr indent="0" lvl="0" marL="0" marR="0" rtl="0" algn="ctr">
              <a:spcBef>
                <a:spcPts val="0"/>
              </a:spcBef>
              <a:spcAft>
                <a:spcPts val="0"/>
              </a:spcAft>
              <a:buNone/>
            </a:pPr>
            <a:r>
              <a:rPr b="0" i="0" lang="en-US" sz="1400" u="none" cap="none" strike="noStrike">
                <a:solidFill>
                  <a:schemeClr val="dk1"/>
                </a:solidFill>
                <a:latin typeface="Gill Sans"/>
                <a:ea typeface="Gill Sans"/>
                <a:cs typeface="Gill Sans"/>
                <a:sym typeface="Gill Sans"/>
              </a:rPr>
              <a:t>Proportion of variance explained </a:t>
            </a:r>
            <a:endParaRPr/>
          </a:p>
          <a:p>
            <a:pPr indent="0" lvl="0" marL="0" marR="0" rtl="0" algn="ctr">
              <a:spcBef>
                <a:spcPts val="0"/>
              </a:spcBef>
              <a:spcAft>
                <a:spcPts val="0"/>
              </a:spcAft>
              <a:buNone/>
            </a:pPr>
            <a:r>
              <a:rPr b="0" i="0" lang="en-US" sz="1400" u="none" cap="none" strike="noStrike">
                <a:solidFill>
                  <a:schemeClr val="dk1"/>
                </a:solidFill>
                <a:latin typeface="Gill Sans"/>
                <a:ea typeface="Gill Sans"/>
                <a:cs typeface="Gill Sans"/>
                <a:sym typeface="Gill Sans"/>
              </a:rPr>
              <a:t>by alleles with freq ≤ </a:t>
            </a:r>
            <a:r>
              <a:rPr b="0" i="0" lang="en-US" sz="1400" u="none" cap="none" strike="noStrike">
                <a:solidFill>
                  <a:schemeClr val="dk1"/>
                </a:solidFill>
                <a:latin typeface="Times New Roman"/>
                <a:ea typeface="Times New Roman"/>
                <a:cs typeface="Times New Roman"/>
                <a:sym typeface="Times New Roman"/>
              </a:rPr>
              <a:t>x</a:t>
            </a:r>
            <a:endParaRPr/>
          </a:p>
        </p:txBody>
      </p:sp>
      <p:sp>
        <p:nvSpPr>
          <p:cNvPr id="221" name="Google Shape;221;p6"/>
          <p:cNvSpPr txBox="1"/>
          <p:nvPr/>
        </p:nvSpPr>
        <p:spPr>
          <a:xfrm>
            <a:off x="4019245" y="2304877"/>
            <a:ext cx="4153510" cy="518412"/>
          </a:xfrm>
          <a:prstGeom prst="rect">
            <a:avLst/>
          </a:prstGeom>
          <a:noFill/>
          <a:ln>
            <a:noFill/>
          </a:ln>
        </p:spPr>
        <p:txBody>
          <a:bodyPr anchorCtr="0" anchor="ctr" bIns="35700" lIns="35700" spcFirstLastPara="1" rIns="35700" wrap="square" tIns="35700">
            <a:spAutoFit/>
          </a:bodyPr>
          <a:lstStyle/>
          <a:p>
            <a:pPr indent="0" lvl="0" marL="0" marR="0" rtl="0" algn="ctr">
              <a:lnSpc>
                <a:spcPct val="100000"/>
              </a:lnSpc>
              <a:spcBef>
                <a:spcPts val="0"/>
              </a:spcBef>
              <a:spcAft>
                <a:spcPts val="0"/>
              </a:spcAft>
              <a:buNone/>
            </a:pPr>
            <a:r>
              <a:rPr b="1" i="0" lang="en-US" sz="2900" u="none" cap="none" strike="noStrike">
                <a:solidFill>
                  <a:schemeClr val="dk1"/>
                </a:solidFill>
                <a:latin typeface="Gill Sans"/>
                <a:ea typeface="Gill Sans"/>
                <a:cs typeface="Gill Sans"/>
                <a:sym typeface="Gill Sans"/>
              </a:rPr>
              <a:t>Genetic  Architecture</a:t>
            </a:r>
            <a:endParaRPr/>
          </a:p>
        </p:txBody>
      </p:sp>
      <p:sp>
        <p:nvSpPr>
          <p:cNvPr id="222" name="Google Shape;222;p6"/>
          <p:cNvSpPr txBox="1"/>
          <p:nvPr/>
        </p:nvSpPr>
        <p:spPr>
          <a:xfrm>
            <a:off x="1524000" y="5461982"/>
            <a:ext cx="9144000" cy="1396018"/>
          </a:xfrm>
          <a:prstGeom prst="rect">
            <a:avLst/>
          </a:prstGeom>
          <a:noFill/>
          <a:ln>
            <a:noFill/>
          </a:ln>
        </p:spPr>
        <p:txBody>
          <a:bodyPr anchorCtr="0" anchor="t" bIns="35700" lIns="35700" spcFirstLastPara="1" rIns="35700" wrap="square" tIns="35700">
            <a:noAutofit/>
          </a:bodyPr>
          <a:lstStyle/>
          <a:p>
            <a:pPr indent="-400278" lvl="1" marL="559028" marR="0" rtl="0" algn="l">
              <a:spcBef>
                <a:spcPts val="0"/>
              </a:spcBef>
              <a:spcAft>
                <a:spcPts val="0"/>
              </a:spcAft>
              <a:buClr>
                <a:srgbClr val="515151"/>
              </a:buClr>
              <a:buSzPts val="2100"/>
              <a:buFont typeface="Palatino"/>
              <a:buChar char="•"/>
            </a:pPr>
            <a:r>
              <a:rPr b="1" i="0" lang="en-US" sz="2100" u="none" cap="none" strike="noStrike">
                <a:solidFill>
                  <a:srgbClr val="515151"/>
                </a:solidFill>
                <a:latin typeface="Palatino"/>
                <a:ea typeface="Palatino"/>
                <a:cs typeface="Palatino"/>
                <a:sym typeface="Palatino"/>
              </a:rPr>
              <a:t>Key finding: </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Rare variants are a major contributor ONLY when causal variants are deleterious.</a:t>
            </a:r>
            <a:endParaRPr/>
          </a:p>
        </p:txBody>
      </p:sp>
      <p:sp>
        <p:nvSpPr>
          <p:cNvPr id="223" name="Google Shape;223;p6"/>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24" name="Google Shape;224;p6"/>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225" name="Google Shape;225;p6"/>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2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9" name="Shape 229"/>
        <p:cNvGrpSpPr/>
        <p:nvPr/>
      </p:nvGrpSpPr>
      <p:grpSpPr>
        <a:xfrm>
          <a:off x="0" y="0"/>
          <a:ext cx="0" cy="0"/>
          <a:chOff x="0" y="0"/>
          <a:chExt cx="0" cy="0"/>
        </a:xfrm>
      </p:grpSpPr>
      <p:sp>
        <p:nvSpPr>
          <p:cNvPr id="230" name="Google Shape;230;p7"/>
          <p:cNvSpPr txBox="1"/>
          <p:nvPr/>
        </p:nvSpPr>
        <p:spPr>
          <a:xfrm>
            <a:off x="1621764" y="1740673"/>
            <a:ext cx="5731973" cy="5012708"/>
          </a:xfrm>
          <a:prstGeom prst="rect">
            <a:avLst/>
          </a:prstGeom>
          <a:noFill/>
          <a:ln>
            <a:noFill/>
          </a:ln>
        </p:spPr>
        <p:txBody>
          <a:bodyPr anchorCtr="0" anchor="t" bIns="35700" lIns="35700" spcFirstLastPara="1" rIns="35700" wrap="square" tIns="35700">
            <a:noAutofit/>
          </a:bodyPr>
          <a:lstStyle/>
          <a:p>
            <a:pPr indent="-400278" lvl="1" marL="559028" marR="0" rtl="0" algn="l">
              <a:spcBef>
                <a:spcPts val="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Large-scale RNA sequencing + WGS</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4 European populations</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360 individuals</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low coverage WGS + high coverage exome: Phase 3.</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RNA-seq: median depth 58.3M reads</a:t>
            </a:r>
            <a:endParaRPr/>
          </a:p>
          <a:p>
            <a:pPr indent="-400278" lvl="3" marL="100352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Gene expression: </a:t>
            </a:r>
            <a:br>
              <a:rPr b="0" i="0" lang="en-US" sz="2100" u="none" cap="none" strike="noStrike">
                <a:solidFill>
                  <a:srgbClr val="515151"/>
                </a:solidFill>
                <a:latin typeface="Palatino"/>
                <a:ea typeface="Palatino"/>
                <a:cs typeface="Palatino"/>
                <a:sym typeface="Palatino"/>
              </a:rPr>
            </a:br>
            <a:r>
              <a:rPr b="0" i="0" lang="en-US" sz="2100" u="none" cap="none" strike="noStrike">
                <a:solidFill>
                  <a:srgbClr val="515151"/>
                </a:solidFill>
                <a:latin typeface="Palatino"/>
                <a:ea typeface="Palatino"/>
                <a:cs typeface="Palatino"/>
                <a:sym typeface="Palatino"/>
              </a:rPr>
              <a:t>log2 transformed, median centered, and quantile normalized.</a:t>
            </a:r>
            <a:endParaRPr/>
          </a:p>
          <a:p>
            <a:pPr indent="-400278" lvl="3" marL="100352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10,077 unique genes.</a:t>
            </a:r>
            <a:endParaRPr/>
          </a:p>
        </p:txBody>
      </p:sp>
      <p:pic>
        <p:nvPicPr>
          <p:cNvPr descr="gEUVADIS.tiff" id="231" name="Google Shape;231;p7"/>
          <p:cNvPicPr preferRelativeResize="0"/>
          <p:nvPr/>
        </p:nvPicPr>
        <p:blipFill rotWithShape="1">
          <a:blip r:embed="rId3">
            <a:alphaModFix/>
          </a:blip>
          <a:srcRect b="0" l="0" r="0" t="0"/>
          <a:stretch/>
        </p:blipFill>
        <p:spPr>
          <a:xfrm>
            <a:off x="1524000" y="131186"/>
            <a:ext cx="5829738" cy="1094287"/>
          </a:xfrm>
          <a:prstGeom prst="rect">
            <a:avLst/>
          </a:prstGeom>
          <a:noFill/>
          <a:ln>
            <a:noFill/>
          </a:ln>
        </p:spPr>
      </p:pic>
      <p:pic>
        <p:nvPicPr>
          <p:cNvPr descr="droppedImage.pdf" id="232" name="Google Shape;232;p7"/>
          <p:cNvPicPr preferRelativeResize="0"/>
          <p:nvPr/>
        </p:nvPicPr>
        <p:blipFill rotWithShape="1">
          <a:blip r:embed="rId4">
            <a:alphaModFix/>
          </a:blip>
          <a:srcRect b="0" l="0" r="23324" t="0"/>
          <a:stretch/>
        </p:blipFill>
        <p:spPr>
          <a:xfrm>
            <a:off x="7162260" y="110935"/>
            <a:ext cx="3505623" cy="1114505"/>
          </a:xfrm>
          <a:prstGeom prst="rect">
            <a:avLst/>
          </a:prstGeom>
          <a:noFill/>
          <a:ln>
            <a:noFill/>
          </a:ln>
        </p:spPr>
      </p:pic>
      <p:pic>
        <p:nvPicPr>
          <p:cNvPr descr="Image" id="233" name="Google Shape;233;p7"/>
          <p:cNvPicPr preferRelativeResize="0"/>
          <p:nvPr/>
        </p:nvPicPr>
        <p:blipFill rotWithShape="1">
          <a:blip r:embed="rId5">
            <a:alphaModFix/>
          </a:blip>
          <a:srcRect b="0" l="11164" r="11163" t="0"/>
          <a:stretch/>
        </p:blipFill>
        <p:spPr>
          <a:xfrm>
            <a:off x="7353737" y="1458330"/>
            <a:ext cx="3314212" cy="3941411"/>
          </a:xfrm>
          <a:prstGeom prst="rect">
            <a:avLst/>
          </a:prstGeom>
          <a:noFill/>
          <a:ln>
            <a:noFill/>
          </a:ln>
        </p:spPr>
      </p:pic>
      <p:pic>
        <p:nvPicPr>
          <p:cNvPr descr="Image" id="234" name="Google Shape;234;p7"/>
          <p:cNvPicPr preferRelativeResize="0"/>
          <p:nvPr/>
        </p:nvPicPr>
        <p:blipFill rotWithShape="1">
          <a:blip r:embed="rId6">
            <a:alphaModFix/>
          </a:blip>
          <a:srcRect b="0" l="18424" r="5917" t="0"/>
          <a:stretch/>
        </p:blipFill>
        <p:spPr>
          <a:xfrm>
            <a:off x="9560488" y="5408600"/>
            <a:ext cx="1075305" cy="1424198"/>
          </a:xfrm>
          <a:prstGeom prst="rect">
            <a:avLst/>
          </a:prstGeom>
          <a:noFill/>
          <a:ln cap="flat" cmpd="sng" w="25400">
            <a:solidFill>
              <a:srgbClr val="000000"/>
            </a:solidFill>
            <a:prstDash val="solid"/>
            <a:miter lim="400000"/>
            <a:headEnd len="sm" w="sm" type="none"/>
            <a:tailEnd len="sm" w="sm" type="none"/>
          </a:ln>
        </p:spPr>
      </p:pic>
      <p:sp>
        <p:nvSpPr>
          <p:cNvPr id="235" name="Google Shape;235;p7"/>
          <p:cNvSpPr txBox="1"/>
          <p:nvPr/>
        </p:nvSpPr>
        <p:spPr>
          <a:xfrm>
            <a:off x="9632137" y="6367150"/>
            <a:ext cx="931894" cy="484988"/>
          </a:xfrm>
          <a:prstGeom prst="rect">
            <a:avLst/>
          </a:prstGeom>
          <a:noFill/>
          <a:ln>
            <a:noFill/>
          </a:ln>
        </p:spPr>
        <p:txBody>
          <a:bodyPr anchorCtr="0" anchor="ctr" bIns="26775" lIns="26775" spcFirstLastPara="1" rIns="26775" wrap="square" tIns="26775">
            <a:spAutoFit/>
          </a:bodyPr>
          <a:lstStyle/>
          <a:p>
            <a:pPr indent="0" lvl="0" marL="0" marR="0" rtl="0" algn="ctr">
              <a:lnSpc>
                <a:spcPct val="100000"/>
              </a:lnSpc>
              <a:spcBef>
                <a:spcPts val="0"/>
              </a:spcBef>
              <a:spcAft>
                <a:spcPts val="0"/>
              </a:spcAft>
              <a:buNone/>
            </a:pPr>
            <a:r>
              <a:rPr b="1" i="0" lang="en-US" sz="1400" u="none" cap="none" strike="noStrike">
                <a:solidFill>
                  <a:srgbClr val="FFFFFF"/>
                </a:solidFill>
                <a:latin typeface="Gill Sans"/>
                <a:ea typeface="Gill Sans"/>
                <a:cs typeface="Gill Sans"/>
                <a:sym typeface="Gill Sans"/>
              </a:rPr>
              <a:t>Noah Zaitlen</a:t>
            </a:r>
            <a:endParaRPr/>
          </a:p>
        </p:txBody>
      </p:sp>
      <p:sp>
        <p:nvSpPr>
          <p:cNvPr id="236" name="Google Shape;236;p7"/>
          <p:cNvSpPr txBox="1"/>
          <p:nvPr/>
        </p:nvSpPr>
        <p:spPr>
          <a:xfrm>
            <a:off x="7353737" y="5399670"/>
            <a:ext cx="1950855" cy="287579"/>
          </a:xfrm>
          <a:prstGeom prst="rect">
            <a:avLst/>
          </a:prstGeom>
          <a:noFill/>
          <a:ln>
            <a:noFill/>
          </a:ln>
        </p:spPr>
        <p:txBody>
          <a:bodyPr anchorCtr="0" anchor="ctr" bIns="35700" lIns="35700" spcFirstLastPara="1" rIns="35700" wrap="square" tIns="35700">
            <a:spAutoFit/>
          </a:bodyPr>
          <a:lstStyle/>
          <a:p>
            <a:pPr indent="0" lvl="0" marL="0" marR="0" rtl="0" algn="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Hernandez et al. (2019)</a:t>
            </a:r>
            <a:endParaRPr/>
          </a:p>
        </p:txBody>
      </p:sp>
      <p:sp>
        <p:nvSpPr>
          <p:cNvPr id="237" name="Google Shape;237;p7"/>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38" name="Google Shape;238;p7"/>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239" name="Google Shape;239;p7"/>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30">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
                                            <p:txEl>
                                              <p:pRg end="1" st="1"/>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
                                            <p:txEl>
                                              <p:pRg end="2" st="2"/>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
                                            <p:txEl>
                                              <p:pRg end="3" st="3"/>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
                                            <p:txEl>
                                              <p:pRg end="4" st="4"/>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
                                            <p:txEl>
                                              <p:pRg end="5" st="5"/>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30">
                                            <p:txEl>
                                              <p:pRg end="6" st="6"/>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3" name="Shape 243"/>
        <p:cNvGrpSpPr/>
        <p:nvPr/>
      </p:nvGrpSpPr>
      <p:grpSpPr>
        <a:xfrm>
          <a:off x="0" y="0"/>
          <a:ext cx="0" cy="0"/>
          <a:chOff x="0" y="0"/>
          <a:chExt cx="0" cy="0"/>
        </a:xfrm>
      </p:grpSpPr>
      <p:pic>
        <p:nvPicPr>
          <p:cNvPr descr="gEUVADIS.tiff" id="244" name="Google Shape;244;p8"/>
          <p:cNvPicPr preferRelativeResize="0"/>
          <p:nvPr/>
        </p:nvPicPr>
        <p:blipFill rotWithShape="1">
          <a:blip r:embed="rId3">
            <a:alphaModFix/>
          </a:blip>
          <a:srcRect b="0" l="0" r="0" t="0"/>
          <a:stretch/>
        </p:blipFill>
        <p:spPr>
          <a:xfrm>
            <a:off x="1524000" y="131186"/>
            <a:ext cx="5829738" cy="1094287"/>
          </a:xfrm>
          <a:prstGeom prst="rect">
            <a:avLst/>
          </a:prstGeom>
          <a:noFill/>
          <a:ln>
            <a:noFill/>
          </a:ln>
        </p:spPr>
      </p:pic>
      <p:pic>
        <p:nvPicPr>
          <p:cNvPr descr="droppedImage.pdf" id="245" name="Google Shape;245;p8"/>
          <p:cNvPicPr preferRelativeResize="0"/>
          <p:nvPr/>
        </p:nvPicPr>
        <p:blipFill rotWithShape="1">
          <a:blip r:embed="rId4">
            <a:alphaModFix/>
          </a:blip>
          <a:srcRect b="0" l="0" r="23324" t="0"/>
          <a:stretch/>
        </p:blipFill>
        <p:spPr>
          <a:xfrm>
            <a:off x="7162260" y="110935"/>
            <a:ext cx="3505623" cy="1114505"/>
          </a:xfrm>
          <a:prstGeom prst="rect">
            <a:avLst/>
          </a:prstGeom>
          <a:noFill/>
          <a:ln>
            <a:noFill/>
          </a:ln>
        </p:spPr>
      </p:pic>
      <p:sp>
        <p:nvSpPr>
          <p:cNvPr id="246" name="Google Shape;246;p8"/>
          <p:cNvSpPr txBox="1"/>
          <p:nvPr/>
        </p:nvSpPr>
        <p:spPr>
          <a:xfrm>
            <a:off x="7304855" y="2063103"/>
            <a:ext cx="3363146" cy="4367847"/>
          </a:xfrm>
          <a:prstGeom prst="rect">
            <a:avLst/>
          </a:prstGeom>
          <a:noFill/>
          <a:ln>
            <a:noFill/>
          </a:ln>
        </p:spPr>
        <p:txBody>
          <a:bodyPr anchorCtr="0" anchor="t" bIns="35700" lIns="35700" spcFirstLastPara="1" rIns="35700" wrap="square" tIns="35700">
            <a:noAutofit/>
          </a:bodyPr>
          <a:lstStyle/>
          <a:p>
            <a:pPr indent="-400278" lvl="1" marL="559028" marR="0" rtl="0" algn="l">
              <a:spcBef>
                <a:spcPts val="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Our sample size is </a:t>
            </a:r>
            <a:r>
              <a:rPr b="1" i="0" lang="en-US" sz="2100" u="none" cap="none" strike="noStrike">
                <a:solidFill>
                  <a:srgbClr val="515151"/>
                </a:solidFill>
                <a:latin typeface="Palatino"/>
                <a:ea typeface="Palatino"/>
                <a:cs typeface="Palatino"/>
                <a:sym typeface="Palatino"/>
              </a:rPr>
              <a:t>small</a:t>
            </a:r>
            <a:r>
              <a:rPr b="0" i="0" lang="en-US" sz="2100" u="none" cap="none" strike="noStrike">
                <a:solidFill>
                  <a:srgbClr val="515151"/>
                </a:solidFill>
                <a:latin typeface="Palatino"/>
                <a:ea typeface="Palatino"/>
                <a:cs typeface="Palatino"/>
                <a:sym typeface="Palatino"/>
              </a:rPr>
              <a:t>, but can we learn anything about the </a:t>
            </a:r>
            <a:r>
              <a:rPr b="1" i="0" lang="en-US" sz="2100" u="none" cap="none" strike="noStrike">
                <a:solidFill>
                  <a:srgbClr val="515151"/>
                </a:solidFill>
                <a:latin typeface="Palatino"/>
                <a:ea typeface="Palatino"/>
                <a:cs typeface="Palatino"/>
                <a:sym typeface="Palatino"/>
              </a:rPr>
              <a:t>genetic basis of complex traits from these 10k genes</a:t>
            </a:r>
            <a:r>
              <a:rPr b="0" i="0" lang="en-US" sz="2100" u="none" cap="none" strike="noStrike">
                <a:solidFill>
                  <a:srgbClr val="515151"/>
                </a:solidFill>
                <a:latin typeface="Palatino"/>
                <a:ea typeface="Palatino"/>
                <a:cs typeface="Palatino"/>
                <a:sym typeface="Palatino"/>
              </a:rPr>
              <a:t>?</a:t>
            </a:r>
            <a:endParaRPr/>
          </a:p>
          <a:p>
            <a:pPr indent="-400278" lvl="1" marL="55902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Let’s analyze heritability of gene expression due to </a:t>
            </a:r>
            <a:r>
              <a:rPr b="0" i="1" lang="en-US" sz="2100" u="none" cap="none" strike="noStrike">
                <a:solidFill>
                  <a:srgbClr val="515151"/>
                </a:solidFill>
                <a:latin typeface="Palatino"/>
                <a:ea typeface="Palatino"/>
                <a:cs typeface="Palatino"/>
                <a:sym typeface="Palatino"/>
              </a:rPr>
              <a:t>cis </a:t>
            </a:r>
            <a:r>
              <a:rPr b="0" i="0" lang="en-US" sz="2100" u="none" cap="none" strike="noStrike">
                <a:solidFill>
                  <a:srgbClr val="515151"/>
                </a:solidFill>
                <a:latin typeface="Palatino"/>
                <a:ea typeface="Palatino"/>
                <a:cs typeface="Palatino"/>
                <a:sym typeface="Palatino"/>
              </a:rPr>
              <a:t>variation (within 1Mb of gene)</a:t>
            </a:r>
            <a:endParaRPr/>
          </a:p>
        </p:txBody>
      </p:sp>
      <p:sp>
        <p:nvSpPr>
          <p:cNvPr id="247" name="Google Shape;247;p8"/>
          <p:cNvSpPr txBox="1"/>
          <p:nvPr/>
        </p:nvSpPr>
        <p:spPr>
          <a:xfrm>
            <a:off x="1621764" y="1740673"/>
            <a:ext cx="5731973" cy="5012708"/>
          </a:xfrm>
          <a:prstGeom prst="rect">
            <a:avLst/>
          </a:prstGeom>
          <a:noFill/>
          <a:ln>
            <a:noFill/>
          </a:ln>
        </p:spPr>
        <p:txBody>
          <a:bodyPr anchorCtr="0" anchor="t" bIns="35700" lIns="35700" spcFirstLastPara="1" rIns="35700" wrap="square" tIns="35700">
            <a:noAutofit/>
          </a:bodyPr>
          <a:lstStyle/>
          <a:p>
            <a:pPr indent="-400278" lvl="1" marL="559028" marR="0" rtl="0" algn="l">
              <a:spcBef>
                <a:spcPts val="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Large-scale RNA sequencing + WGS</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4 European populations</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360 individuals</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low coverage WGS + high coverage exome: Phase 3.</a:t>
            </a:r>
            <a:endParaRPr/>
          </a:p>
          <a:p>
            <a:pPr indent="-400278" lvl="2" marL="78127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RNA-seq: median depth 58.3M reads</a:t>
            </a:r>
            <a:endParaRPr/>
          </a:p>
          <a:p>
            <a:pPr indent="-400278" lvl="3" marL="100352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Gene expression: </a:t>
            </a:r>
            <a:br>
              <a:rPr b="0" i="0" lang="en-US" sz="2100" u="none" cap="none" strike="noStrike">
                <a:solidFill>
                  <a:srgbClr val="515151"/>
                </a:solidFill>
                <a:latin typeface="Palatino"/>
                <a:ea typeface="Palatino"/>
                <a:cs typeface="Palatino"/>
                <a:sym typeface="Palatino"/>
              </a:rPr>
            </a:br>
            <a:r>
              <a:rPr b="0" i="0" lang="en-US" sz="2100" u="none" cap="none" strike="noStrike">
                <a:solidFill>
                  <a:srgbClr val="515151"/>
                </a:solidFill>
                <a:latin typeface="Palatino"/>
                <a:ea typeface="Palatino"/>
                <a:cs typeface="Palatino"/>
                <a:sym typeface="Palatino"/>
              </a:rPr>
              <a:t>log2 transformed, median centered, and quantile normalized.</a:t>
            </a:r>
            <a:endParaRPr/>
          </a:p>
          <a:p>
            <a:pPr indent="-400278" lvl="3" marL="1003528" marR="0" rtl="0" algn="l">
              <a:spcBef>
                <a:spcPts val="1250"/>
              </a:spcBef>
              <a:spcAft>
                <a:spcPts val="0"/>
              </a:spcAft>
              <a:buClr>
                <a:srgbClr val="515151"/>
              </a:buClr>
              <a:buSzPts val="2100"/>
              <a:buFont typeface="Palatino"/>
              <a:buChar char="•"/>
            </a:pPr>
            <a:r>
              <a:rPr b="0" i="0" lang="en-US" sz="2100" u="none" cap="none" strike="noStrike">
                <a:solidFill>
                  <a:srgbClr val="515151"/>
                </a:solidFill>
                <a:latin typeface="Palatino"/>
                <a:ea typeface="Palatino"/>
                <a:cs typeface="Palatino"/>
                <a:sym typeface="Palatino"/>
              </a:rPr>
              <a:t>10,077 unique genes.</a:t>
            </a:r>
            <a:endParaRPr/>
          </a:p>
        </p:txBody>
      </p:sp>
      <p:sp>
        <p:nvSpPr>
          <p:cNvPr id="248" name="Google Shape;248;p8"/>
          <p:cNvSpPr txBox="1"/>
          <p:nvPr/>
        </p:nvSpPr>
        <p:spPr>
          <a:xfrm>
            <a:off x="7621310" y="5867697"/>
            <a:ext cx="1950855" cy="287579"/>
          </a:xfrm>
          <a:prstGeom prst="rect">
            <a:avLst/>
          </a:prstGeom>
          <a:noFill/>
          <a:ln>
            <a:noFill/>
          </a:ln>
        </p:spPr>
        <p:txBody>
          <a:bodyPr anchorCtr="0" anchor="ctr" bIns="35700" lIns="35700" spcFirstLastPara="1" rIns="35700" wrap="square" tIns="35700">
            <a:spAutoFit/>
          </a:bodyPr>
          <a:lstStyle/>
          <a:p>
            <a:pPr indent="0" lvl="0" marL="0" marR="0" rtl="0" algn="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Hernandez et al. (2019)</a:t>
            </a:r>
            <a:endParaRPr/>
          </a:p>
        </p:txBody>
      </p:sp>
      <p:sp>
        <p:nvSpPr>
          <p:cNvPr id="249" name="Google Shape;249;p8"/>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50" name="Google Shape;250;p8"/>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251" name="Google Shape;251;p8"/>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46">
                                            <p:txEl>
                                              <p:pRg end="0" st="0"/>
                                            </p:txEl>
                                          </p:spTgt>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246">
                                            <p:txEl>
                                              <p:pRg end="1" st="1"/>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6" name="Shape 256"/>
        <p:cNvGrpSpPr/>
        <p:nvPr/>
      </p:nvGrpSpPr>
      <p:grpSpPr>
        <a:xfrm>
          <a:off x="0" y="0"/>
          <a:ext cx="0" cy="0"/>
          <a:chOff x="0" y="0"/>
          <a:chExt cx="0" cy="0"/>
        </a:xfrm>
      </p:grpSpPr>
      <p:pic>
        <p:nvPicPr>
          <p:cNvPr descr="gEUVADIS.tiff" id="257" name="Google Shape;257;p9"/>
          <p:cNvPicPr preferRelativeResize="0"/>
          <p:nvPr/>
        </p:nvPicPr>
        <p:blipFill rotWithShape="1">
          <a:blip r:embed="rId3">
            <a:alphaModFix/>
          </a:blip>
          <a:srcRect b="0" l="0" r="0" t="0"/>
          <a:stretch/>
        </p:blipFill>
        <p:spPr>
          <a:xfrm>
            <a:off x="1524000" y="0"/>
            <a:ext cx="5829738" cy="962700"/>
          </a:xfrm>
          <a:prstGeom prst="rect">
            <a:avLst/>
          </a:prstGeom>
          <a:noFill/>
          <a:ln>
            <a:noFill/>
          </a:ln>
        </p:spPr>
      </p:pic>
      <p:sp>
        <p:nvSpPr>
          <p:cNvPr id="258" name="Google Shape;258;p9"/>
          <p:cNvSpPr txBox="1"/>
          <p:nvPr>
            <p:ph idx="4294967295" type="title"/>
          </p:nvPr>
        </p:nvSpPr>
        <p:spPr>
          <a:xfrm>
            <a:off x="15013" y="31514"/>
            <a:ext cx="3313002" cy="1169965"/>
          </a:xfrm>
          <a:prstGeom prst="rect">
            <a:avLst/>
          </a:prstGeom>
          <a:noFill/>
          <a:ln>
            <a:noFill/>
          </a:ln>
        </p:spPr>
        <p:txBody>
          <a:bodyPr anchorCtr="0" anchor="ctr" bIns="35700" lIns="35700" spcFirstLastPara="1" rIns="35700" wrap="square" tIns="35700">
            <a:noAutofit/>
          </a:bodyPr>
          <a:lstStyle/>
          <a:p>
            <a:pPr indent="0" lvl="0" marL="0" rtl="0" algn="ctr">
              <a:spcBef>
                <a:spcPts val="0"/>
              </a:spcBef>
              <a:spcAft>
                <a:spcPts val="0"/>
              </a:spcAft>
              <a:buNone/>
            </a:pPr>
            <a:r>
              <a:rPr lang="en-US" sz="4000"/>
              <a:t>Rare variant </a:t>
            </a:r>
            <a:r>
              <a:rPr i="1" lang="en-US" sz="4000"/>
              <a:t>heritability</a:t>
            </a:r>
            <a:endParaRPr/>
          </a:p>
        </p:txBody>
      </p:sp>
      <p:sp>
        <p:nvSpPr>
          <p:cNvPr id="259" name="Google Shape;259;p9"/>
          <p:cNvSpPr/>
          <p:nvPr/>
        </p:nvSpPr>
        <p:spPr>
          <a:xfrm>
            <a:off x="2673514" y="1521150"/>
            <a:ext cx="5961332" cy="4305173"/>
          </a:xfrm>
          <a:prstGeom prst="rect">
            <a:avLst/>
          </a:prstGeom>
          <a:solidFill>
            <a:srgbClr val="FFFFFF"/>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b="0" i="0" sz="2100" u="none" cap="none" strike="noStrike">
              <a:solidFill>
                <a:schemeClr val="dk1"/>
              </a:solidFill>
              <a:latin typeface="Arial"/>
              <a:ea typeface="Arial"/>
              <a:cs typeface="Arial"/>
              <a:sym typeface="Arial"/>
            </a:endParaRPr>
          </a:p>
        </p:txBody>
      </p:sp>
      <p:sp>
        <p:nvSpPr>
          <p:cNvPr id="260" name="Google Shape;260;p9"/>
          <p:cNvSpPr/>
          <p:nvPr/>
        </p:nvSpPr>
        <p:spPr>
          <a:xfrm rot="10800000">
            <a:off x="3182877" y="1583658"/>
            <a:ext cx="605660" cy="2550717"/>
          </a:xfrm>
          <a:custGeom>
            <a:rect b="b" l="l" r="r" t="t"/>
            <a:pathLst>
              <a:path extrusionOk="0" h="21600" w="21600">
                <a:moveTo>
                  <a:pt x="0" y="0"/>
                </a:moveTo>
                <a:lnTo>
                  <a:pt x="0" y="21600"/>
                </a:lnTo>
                <a:lnTo>
                  <a:pt x="21600" y="21600"/>
                </a:lnTo>
                <a:close/>
              </a:path>
            </a:pathLst>
          </a:custGeom>
          <a:gradFill>
            <a:gsLst>
              <a:gs pos="0">
                <a:srgbClr val="DCDEE0"/>
              </a:gs>
              <a:gs pos="100000">
                <a:srgbClr val="FFFFFF"/>
              </a:gs>
            </a:gsLst>
            <a:lin ang="0" scaled="0"/>
          </a:gra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b="0" i="0" sz="1600" u="none" cap="none" strike="noStrike">
              <a:solidFill>
                <a:schemeClr val="dk1"/>
              </a:solidFill>
              <a:latin typeface="Arial"/>
              <a:ea typeface="Arial"/>
              <a:cs typeface="Arial"/>
              <a:sym typeface="Arial"/>
            </a:endParaRPr>
          </a:p>
        </p:txBody>
      </p:sp>
      <p:grpSp>
        <p:nvGrpSpPr>
          <p:cNvPr id="261" name="Google Shape;261;p9"/>
          <p:cNvGrpSpPr/>
          <p:nvPr/>
        </p:nvGrpSpPr>
        <p:grpSpPr>
          <a:xfrm>
            <a:off x="1503572" y="1382645"/>
            <a:ext cx="7266964" cy="5339867"/>
            <a:chOff x="-40856" y="-9481"/>
            <a:chExt cx="14533926" cy="10679731"/>
          </a:xfrm>
        </p:grpSpPr>
        <p:sp>
          <p:nvSpPr>
            <p:cNvPr id="262" name="Google Shape;262;p9"/>
            <p:cNvSpPr txBox="1"/>
            <p:nvPr/>
          </p:nvSpPr>
          <p:spPr>
            <a:xfrm rot="-5400000">
              <a:off x="-3987128" y="3936791"/>
              <a:ext cx="9175588" cy="1283044"/>
            </a:xfrm>
            <a:prstGeom prst="rect">
              <a:avLst/>
            </a:prstGeom>
            <a:noFill/>
            <a:ln>
              <a:noFill/>
            </a:ln>
          </p:spPr>
          <p:txBody>
            <a:bodyPr anchorCtr="0" anchor="ctr" bIns="35700" lIns="35700" spcFirstLastPara="1" rIns="35700" wrap="square" tIns="35700">
              <a:spAutoFit/>
            </a:bodyPr>
            <a:lstStyle/>
            <a:p>
              <a:pPr indent="0" lvl="0" marL="0" marR="0" rtl="0" algn="ctr">
                <a:lnSpc>
                  <a:spcPct val="100000"/>
                </a:lnSpc>
                <a:spcBef>
                  <a:spcPts val="0"/>
                </a:spcBef>
                <a:spcAft>
                  <a:spcPts val="0"/>
                </a:spcAft>
                <a:buNone/>
              </a:pPr>
              <a:r>
                <a:rPr b="0" i="0" lang="en-US" sz="3700" u="none" cap="none" strike="noStrike">
                  <a:solidFill>
                    <a:schemeClr val="dk1"/>
                  </a:solidFill>
                  <a:latin typeface="Arial"/>
                  <a:ea typeface="Arial"/>
                  <a:cs typeface="Arial"/>
                  <a:sym typeface="Arial"/>
                </a:rPr>
                <a:t>Fraction of heritability</a:t>
              </a:r>
              <a:endParaRPr/>
            </a:p>
          </p:txBody>
        </p:sp>
        <p:pic>
          <p:nvPicPr>
            <p:cNvPr descr="2B_prop_h2_vs_MAF_minMAC=1.pdf" id="263" name="Google Shape;263;p9"/>
            <p:cNvPicPr preferRelativeResize="0"/>
            <p:nvPr/>
          </p:nvPicPr>
          <p:blipFill rotWithShape="1">
            <a:blip r:embed="rId4">
              <a:alphaModFix/>
            </a:blip>
            <a:srcRect b="0" l="9404" r="0" t="0"/>
            <a:stretch/>
          </p:blipFill>
          <p:spPr>
            <a:xfrm>
              <a:off x="1201330" y="0"/>
              <a:ext cx="13291740" cy="10670250"/>
            </a:xfrm>
            <a:prstGeom prst="rect">
              <a:avLst/>
            </a:prstGeom>
            <a:noFill/>
            <a:ln>
              <a:noFill/>
            </a:ln>
          </p:spPr>
        </p:pic>
      </p:grpSp>
      <p:sp>
        <p:nvSpPr>
          <p:cNvPr id="264" name="Google Shape;264;p9"/>
          <p:cNvSpPr/>
          <p:nvPr/>
        </p:nvSpPr>
        <p:spPr>
          <a:xfrm>
            <a:off x="3788536" y="1583658"/>
            <a:ext cx="4841054" cy="2550716"/>
          </a:xfrm>
          <a:prstGeom prst="rect">
            <a:avLst/>
          </a:prstGeom>
          <a:solidFill>
            <a:srgbClr val="DCDEE0"/>
          </a:solidFill>
          <a:ln>
            <a:noFill/>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b="0" i="0" sz="1600" u="none" cap="none" strike="noStrike">
              <a:solidFill>
                <a:schemeClr val="dk1"/>
              </a:solidFill>
              <a:latin typeface="Arial"/>
              <a:ea typeface="Arial"/>
              <a:cs typeface="Arial"/>
              <a:sym typeface="Arial"/>
            </a:endParaRPr>
          </a:p>
        </p:txBody>
      </p:sp>
      <p:pic>
        <p:nvPicPr>
          <p:cNvPr descr="2Binset_prop_h2_vs_MAF_minMAC=1.pdf" id="265" name="Google Shape;265;p9"/>
          <p:cNvPicPr preferRelativeResize="0"/>
          <p:nvPr/>
        </p:nvPicPr>
        <p:blipFill rotWithShape="1">
          <a:blip r:embed="rId5">
            <a:alphaModFix/>
          </a:blip>
          <a:srcRect b="0" l="0" r="0" t="0"/>
          <a:stretch/>
        </p:blipFill>
        <p:spPr>
          <a:xfrm>
            <a:off x="3788536" y="1583658"/>
            <a:ext cx="4864241" cy="2551734"/>
          </a:xfrm>
          <a:prstGeom prst="rect">
            <a:avLst/>
          </a:prstGeom>
          <a:noFill/>
          <a:ln>
            <a:noFill/>
          </a:ln>
        </p:spPr>
      </p:pic>
      <p:grpSp>
        <p:nvGrpSpPr>
          <p:cNvPr id="266" name="Google Shape;266;p9"/>
          <p:cNvGrpSpPr/>
          <p:nvPr/>
        </p:nvGrpSpPr>
        <p:grpSpPr>
          <a:xfrm>
            <a:off x="2997183" y="1318543"/>
            <a:ext cx="1869756" cy="635002"/>
            <a:chOff x="0" y="503237"/>
            <a:chExt cx="3739508" cy="1270001"/>
          </a:xfrm>
        </p:grpSpPr>
        <p:sp>
          <p:nvSpPr>
            <p:cNvPr id="267" name="Google Shape;267;p9"/>
            <p:cNvSpPr/>
            <p:nvPr/>
          </p:nvSpPr>
          <p:spPr>
            <a:xfrm>
              <a:off x="0" y="810859"/>
              <a:ext cx="801760" cy="795727"/>
            </a:xfrm>
            <a:prstGeom prst="ellipse">
              <a:avLst/>
            </a:prstGeom>
            <a:noFill/>
            <a:ln cap="flat" cmpd="sng" w="152400">
              <a:solidFill>
                <a:srgbClr val="FF2600"/>
              </a:solidFill>
              <a:prstDash val="solid"/>
              <a:miter lim="400000"/>
              <a:headEnd len="sm" w="sm" type="none"/>
              <a:tailEnd len="sm" w="sm" type="none"/>
            </a:ln>
          </p:spPr>
          <p:txBody>
            <a:bodyPr anchorCtr="0" anchor="ctr" bIns="35700" lIns="35700" spcFirstLastPara="1" rIns="35700" wrap="square" tIns="35700">
              <a:noAutofit/>
            </a:bodyPr>
            <a:lstStyle/>
            <a:p>
              <a:pPr indent="0" lvl="0" marL="0" marR="0" rtl="0" algn="ctr">
                <a:spcBef>
                  <a:spcPts val="0"/>
                </a:spcBef>
                <a:spcAft>
                  <a:spcPts val="0"/>
                </a:spcAft>
                <a:buNone/>
              </a:pPr>
              <a:r>
                <a:t/>
              </a:r>
              <a:endParaRPr b="0" i="0" sz="2100" u="none" cap="none" strike="noStrike">
                <a:solidFill>
                  <a:schemeClr val="dk1"/>
                </a:solidFill>
                <a:latin typeface="Arial"/>
                <a:ea typeface="Arial"/>
                <a:cs typeface="Arial"/>
                <a:sym typeface="Arial"/>
              </a:endParaRPr>
            </a:p>
          </p:txBody>
        </p:sp>
        <p:cxnSp>
          <p:nvCxnSpPr>
            <p:cNvPr id="268" name="Google Shape;268;p9"/>
            <p:cNvCxnSpPr/>
            <p:nvPr/>
          </p:nvCxnSpPr>
          <p:spPr>
            <a:xfrm>
              <a:off x="2469507" y="503237"/>
              <a:ext cx="1270001" cy="1270001"/>
            </a:xfrm>
            <a:prstGeom prst="straightConnector1">
              <a:avLst/>
            </a:prstGeom>
            <a:noFill/>
            <a:ln>
              <a:noFill/>
            </a:ln>
          </p:spPr>
        </p:cxnSp>
      </p:grpSp>
      <p:sp>
        <p:nvSpPr>
          <p:cNvPr id="269" name="Google Shape;269;p9"/>
          <p:cNvSpPr txBox="1"/>
          <p:nvPr/>
        </p:nvSpPr>
        <p:spPr>
          <a:xfrm>
            <a:off x="8603033" y="1467858"/>
            <a:ext cx="2064967" cy="3793667"/>
          </a:xfrm>
          <a:prstGeom prst="rect">
            <a:avLst/>
          </a:prstGeom>
          <a:noFill/>
          <a:ln>
            <a:noFill/>
          </a:ln>
        </p:spPr>
        <p:txBody>
          <a:bodyPr anchorCtr="0" anchor="ctr" bIns="35700" lIns="35700" spcFirstLastPara="1" rIns="35700" wrap="square" tIns="35700">
            <a:spAutoFit/>
          </a:bodyPr>
          <a:lstStyle/>
          <a:p>
            <a:pPr indent="-160020" lvl="0" marL="160020" marR="0" rtl="0" algn="l">
              <a:spcBef>
                <a:spcPts val="0"/>
              </a:spcBef>
              <a:spcAft>
                <a:spcPts val="0"/>
              </a:spcAft>
              <a:buClr>
                <a:srgbClr val="515151"/>
              </a:buClr>
              <a:buSzPts val="2100"/>
              <a:buFont typeface="Palatino"/>
              <a:buChar char="•"/>
            </a:pPr>
            <a:r>
              <a:rPr b="1" i="0" lang="en-US" sz="2100" u="none" cap="none" strike="noStrike">
                <a:solidFill>
                  <a:srgbClr val="515151"/>
                </a:solidFill>
                <a:latin typeface="Palatino"/>
                <a:ea typeface="Palatino"/>
                <a:cs typeface="Palatino"/>
                <a:sym typeface="Palatino"/>
              </a:rPr>
              <a:t>Partition singletons by gnomAD MAF (n&gt;15,000)</a:t>
            </a:r>
            <a:endParaRPr/>
          </a:p>
          <a:p>
            <a:pPr indent="-160020" lvl="0" marL="160020" marR="0" rtl="0" algn="l">
              <a:spcBef>
                <a:spcPts val="1250"/>
              </a:spcBef>
              <a:spcAft>
                <a:spcPts val="0"/>
              </a:spcAft>
              <a:buClr>
                <a:srgbClr val="515151"/>
              </a:buClr>
              <a:buSzPts val="2100"/>
              <a:buFont typeface="Palatino"/>
              <a:buChar char="•"/>
            </a:pPr>
            <a:r>
              <a:rPr b="1" i="0" lang="en-US" sz="2100" u="none" cap="none" strike="noStrike">
                <a:solidFill>
                  <a:srgbClr val="515151"/>
                </a:solidFill>
                <a:latin typeface="Palatino"/>
                <a:ea typeface="Palatino"/>
                <a:cs typeface="Palatino"/>
                <a:sym typeface="Palatino"/>
              </a:rPr>
              <a:t>&gt;90% of singleton heritability is due to EXTREMELY rare variants (MAF&lt;10</a:t>
            </a:r>
            <a:r>
              <a:rPr b="1" baseline="30000" i="0" lang="en-US" sz="2100" u="none" cap="none" strike="noStrike">
                <a:solidFill>
                  <a:srgbClr val="515151"/>
                </a:solidFill>
                <a:latin typeface="Palatino"/>
                <a:ea typeface="Palatino"/>
                <a:cs typeface="Palatino"/>
                <a:sym typeface="Palatino"/>
              </a:rPr>
              <a:t>-4</a:t>
            </a:r>
            <a:r>
              <a:rPr b="1" i="0" lang="en-US" sz="2100" u="none" cap="none" strike="noStrike">
                <a:solidFill>
                  <a:srgbClr val="515151"/>
                </a:solidFill>
                <a:latin typeface="Palatino"/>
                <a:ea typeface="Palatino"/>
                <a:cs typeface="Palatino"/>
                <a:sym typeface="Palatino"/>
              </a:rPr>
              <a:t>).</a:t>
            </a:r>
            <a:endParaRPr/>
          </a:p>
        </p:txBody>
      </p:sp>
      <p:pic>
        <p:nvPicPr>
          <p:cNvPr descr="droppedImage.pdf" id="270" name="Google Shape;270;p9"/>
          <p:cNvPicPr preferRelativeResize="0"/>
          <p:nvPr/>
        </p:nvPicPr>
        <p:blipFill rotWithShape="1">
          <a:blip r:embed="rId6">
            <a:alphaModFix/>
          </a:blip>
          <a:srcRect b="0" l="0" r="23324" t="0"/>
          <a:stretch/>
        </p:blipFill>
        <p:spPr>
          <a:xfrm>
            <a:off x="7162260" y="-1"/>
            <a:ext cx="3505623" cy="962700"/>
          </a:xfrm>
          <a:prstGeom prst="rect">
            <a:avLst/>
          </a:prstGeom>
          <a:noFill/>
          <a:ln>
            <a:noFill/>
          </a:ln>
        </p:spPr>
      </p:pic>
      <p:sp>
        <p:nvSpPr>
          <p:cNvPr id="271" name="Google Shape;271;p9"/>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72" name="Google Shape;272;p9"/>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273" name="Google Shape;273;p9"/>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
        <p:nvSpPr>
          <p:cNvPr id="274" name="Google Shape;274;p9"/>
          <p:cNvSpPr txBox="1"/>
          <p:nvPr/>
        </p:nvSpPr>
        <p:spPr>
          <a:xfrm>
            <a:off x="8737574" y="5326824"/>
            <a:ext cx="1950855" cy="287579"/>
          </a:xfrm>
          <a:prstGeom prst="rect">
            <a:avLst/>
          </a:prstGeom>
          <a:noFill/>
          <a:ln>
            <a:noFill/>
          </a:ln>
        </p:spPr>
        <p:txBody>
          <a:bodyPr anchorCtr="0" anchor="ctr" bIns="35700" lIns="35700" spcFirstLastPara="1" rIns="35700" wrap="square" tIns="35700">
            <a:spAutoFit/>
          </a:bodyPr>
          <a:lstStyle/>
          <a:p>
            <a:pPr indent="0" lvl="0" marL="0" marR="0" rtl="0" algn="r">
              <a:lnSpc>
                <a:spcPct val="100000"/>
              </a:lnSpc>
              <a:spcBef>
                <a:spcPts val="0"/>
              </a:spcBef>
              <a:spcAft>
                <a:spcPts val="0"/>
              </a:spcAft>
              <a:buNone/>
            </a:pPr>
            <a:r>
              <a:rPr b="0" i="0" lang="en-US" sz="1400" u="none" cap="none" strike="noStrike">
                <a:solidFill>
                  <a:schemeClr val="dk1"/>
                </a:solidFill>
                <a:latin typeface="Arial"/>
                <a:ea typeface="Arial"/>
                <a:cs typeface="Arial"/>
                <a:sym typeface="Arial"/>
              </a:rPr>
              <a:t>Hernandez et al. (2019)</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6"/>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69">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60"/>
                                        </p:tgtEl>
                                        <p:attrNameLst>
                                          <p:attrName>style.visibility</p:attrName>
                                        </p:attrNameLst>
                                      </p:cBhvr>
                                      <p:to>
                                        <p:strVal val="visible"/>
                                      </p:to>
                                    </p:set>
                                    <p:animEffect filter="fade" transition="in">
                                      <p:cBhvr>
                                        <p:cTn dur="100"/>
                                        <p:tgtEl>
                                          <p:spTgt spid="260"/>
                                        </p:tgtEl>
                                      </p:cBhvr>
                                    </p:animEffect>
                                  </p:childTnLst>
                                </p:cTn>
                              </p:par>
                            </p:childTnLst>
                          </p:cTn>
                        </p:par>
                        <p:par>
                          <p:cTn fill="hold">
                            <p:stCondLst>
                              <p:cond delay="100"/>
                            </p:stCondLst>
                            <p:childTnLst>
                              <p:par>
                                <p:cTn fill="hold" nodeType="afterEffect" presetClass="entr" presetID="1" presetSubtype="0">
                                  <p:stCondLst>
                                    <p:cond delay="0"/>
                                  </p:stCondLst>
                                  <p:childTnLst>
                                    <p:set>
                                      <p:cBhvr>
                                        <p:cTn dur="1" fill="hold">
                                          <p:stCondLst>
                                            <p:cond delay="0"/>
                                          </p:stCondLst>
                                        </p:cTn>
                                        <p:tgtEl>
                                          <p:spTgt spid="265"/>
                                        </p:tgtEl>
                                        <p:attrNameLst>
                                          <p:attrName>style.visibility</p:attrName>
                                        </p:attrNameLst>
                                      </p:cBhvr>
                                      <p:to>
                                        <p:strVal val="visible"/>
                                      </p:to>
                                    </p:set>
                                  </p:childTnLst>
                                </p:cTn>
                              </p:par>
                            </p:childTnLst>
                          </p:cTn>
                        </p:par>
                        <p:par>
                          <p:cTn fill="hold">
                            <p:stCondLst>
                              <p:cond delay="100"/>
                            </p:stCondLst>
                            <p:childTnLst>
                              <p:par>
                                <p:cTn fill="hold" nodeType="afterEffect" presetClass="entr" presetID="1" presetSubtype="0">
                                  <p:stCondLst>
                                    <p:cond delay="0"/>
                                  </p:stCondLst>
                                  <p:childTnLst>
                                    <p:set>
                                      <p:cBhvr>
                                        <p:cTn dur="1" fill="hold">
                                          <p:stCondLst>
                                            <p:cond delay="0"/>
                                          </p:stCondLst>
                                        </p:cTn>
                                        <p:tgtEl>
                                          <p:spTgt spid="264"/>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8" name="Shape 278"/>
        <p:cNvGrpSpPr/>
        <p:nvPr/>
      </p:nvGrpSpPr>
      <p:grpSpPr>
        <a:xfrm>
          <a:off x="0" y="0"/>
          <a:ext cx="0" cy="0"/>
          <a:chOff x="0" y="0"/>
          <a:chExt cx="0" cy="0"/>
        </a:xfrm>
      </p:grpSpPr>
      <p:sp>
        <p:nvSpPr>
          <p:cNvPr id="279" name="Google Shape;279;p10"/>
          <p:cNvSpPr txBox="1"/>
          <p:nvPr>
            <p:ph type="title"/>
          </p:nvPr>
        </p:nvSpPr>
        <p:spPr>
          <a:xfrm>
            <a:off x="44792" y="54955"/>
            <a:ext cx="12102417" cy="1684031"/>
          </a:xfrm>
          <a:prstGeom prst="rect">
            <a:avLst/>
          </a:prstGeom>
          <a:noFill/>
          <a:ln>
            <a:noFill/>
          </a:ln>
        </p:spPr>
        <p:txBody>
          <a:bodyPr anchorCtr="0" anchor="ctr" bIns="45700" lIns="91425" spcFirstLastPara="1" rIns="91425" wrap="square" tIns="45700">
            <a:noAutofit/>
          </a:bodyPr>
          <a:lstStyle/>
          <a:p>
            <a:pPr indent="0" lvl="1" marL="0" rtl="0" algn="l">
              <a:spcBef>
                <a:spcPts val="0"/>
              </a:spcBef>
              <a:spcAft>
                <a:spcPts val="0"/>
              </a:spcAft>
              <a:buNone/>
            </a:pPr>
            <a:r>
              <a:rPr lang="en-US" sz="3200">
                <a:solidFill>
                  <a:srgbClr val="003399"/>
                </a:solidFill>
                <a:latin typeface="Tahoma"/>
                <a:ea typeface="Tahoma"/>
                <a:cs typeface="Tahoma"/>
                <a:sym typeface="Tahoma"/>
              </a:rPr>
              <a:t>Validating rare variants’ role in the genetic architecture of human gene expression </a:t>
            </a:r>
            <a:endParaRPr/>
          </a:p>
        </p:txBody>
      </p:sp>
      <p:sp>
        <p:nvSpPr>
          <p:cNvPr id="280" name="Google Shape;280;p10"/>
          <p:cNvSpPr txBox="1"/>
          <p:nvPr>
            <p:ph idx="2" type="body"/>
          </p:nvPr>
        </p:nvSpPr>
        <p:spPr>
          <a:xfrm>
            <a:off x="913759" y="1956390"/>
            <a:ext cx="10364482" cy="4427187"/>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Font typeface="Arial"/>
              <a:buChar char="•"/>
            </a:pPr>
            <a:r>
              <a:rPr lang="en-US"/>
              <a:t>We will use a Massively Parallel Reporter Assay (MPRA)</a:t>
            </a:r>
            <a:endParaRPr/>
          </a:p>
          <a:p>
            <a:pPr indent="-285750" lvl="1" marL="742950" rtl="0" algn="l">
              <a:spcBef>
                <a:spcPts val="400"/>
              </a:spcBef>
              <a:spcAft>
                <a:spcPts val="0"/>
              </a:spcAft>
              <a:buClr>
                <a:schemeClr val="dk1"/>
              </a:buClr>
              <a:buSzPts val="2000"/>
              <a:buFont typeface="Arial"/>
              <a:buChar char="–"/>
            </a:pPr>
            <a:r>
              <a:rPr lang="en-US"/>
              <a:t>Identify variants</a:t>
            </a:r>
            <a:endParaRPr/>
          </a:p>
          <a:p>
            <a:pPr indent="-285750" lvl="1" marL="742950" rtl="0" algn="l">
              <a:spcBef>
                <a:spcPts val="400"/>
              </a:spcBef>
              <a:spcAft>
                <a:spcPts val="0"/>
              </a:spcAft>
              <a:buClr>
                <a:schemeClr val="dk1"/>
              </a:buClr>
              <a:buSzPts val="2000"/>
              <a:buFont typeface="Arial"/>
              <a:buChar char="–"/>
            </a:pPr>
            <a:r>
              <a:rPr lang="en-US"/>
              <a:t>Synthesize 200bp surrounding DNA with REF and ALT alleles at variant</a:t>
            </a:r>
            <a:endParaRPr/>
          </a:p>
          <a:p>
            <a:pPr indent="-285750" lvl="1" marL="742950" rtl="0" algn="l">
              <a:spcBef>
                <a:spcPts val="400"/>
              </a:spcBef>
              <a:spcAft>
                <a:spcPts val="0"/>
              </a:spcAft>
              <a:buClr>
                <a:schemeClr val="dk1"/>
              </a:buClr>
              <a:buSzPts val="2000"/>
              <a:buFont typeface="Arial"/>
              <a:buChar char="–"/>
            </a:pPr>
            <a:r>
              <a:rPr lang="en-US"/>
              <a:t>Link them minimal promoter (mP) and a barcode (BC) gene</a:t>
            </a:r>
            <a:endParaRPr/>
          </a:p>
          <a:p>
            <a:pPr indent="-285750" lvl="1" marL="742950" rtl="0" algn="l">
              <a:spcBef>
                <a:spcPts val="400"/>
              </a:spcBef>
              <a:spcAft>
                <a:spcPts val="0"/>
              </a:spcAft>
              <a:buClr>
                <a:schemeClr val="dk1"/>
              </a:buClr>
              <a:buSzPts val="2000"/>
              <a:buFont typeface="Arial"/>
              <a:buChar char="–"/>
            </a:pPr>
            <a:r>
              <a:rPr lang="en-US"/>
              <a:t>Transfect cells with lentivirus &amp; grow</a:t>
            </a:r>
            <a:endParaRPr/>
          </a:p>
          <a:p>
            <a:pPr indent="-285750" lvl="1" marL="742950" rtl="0" algn="l">
              <a:spcBef>
                <a:spcPts val="400"/>
              </a:spcBef>
              <a:spcAft>
                <a:spcPts val="0"/>
              </a:spcAft>
              <a:buClr>
                <a:schemeClr val="dk1"/>
              </a:buClr>
              <a:buSzPts val="2000"/>
              <a:buFont typeface="Arial"/>
              <a:buChar char="–"/>
            </a:pPr>
            <a:r>
              <a:rPr lang="en-US"/>
              <a:t>Solve world’s problems by SEQUENCING….</a:t>
            </a:r>
            <a:endParaRPr/>
          </a:p>
        </p:txBody>
      </p:sp>
      <p:sp>
        <p:nvSpPr>
          <p:cNvPr id="281" name="Google Shape;281;p10"/>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82" name="Google Shape;282;p10"/>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283" name="Google Shape;283;p10"/>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80">
                                            <p:txEl>
                                              <p:pRg end="5" st="5"/>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7" name="Shape 287"/>
        <p:cNvGrpSpPr/>
        <p:nvPr/>
      </p:nvGrpSpPr>
      <p:grpSpPr>
        <a:xfrm>
          <a:off x="0" y="0"/>
          <a:ext cx="0" cy="0"/>
          <a:chOff x="0" y="0"/>
          <a:chExt cx="0" cy="0"/>
        </a:xfrm>
      </p:grpSpPr>
      <p:sp>
        <p:nvSpPr>
          <p:cNvPr id="288" name="Google Shape;288;p11"/>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Step 1: Identify variants</a:t>
            </a:r>
            <a:endParaRPr/>
          </a:p>
        </p:txBody>
      </p:sp>
      <p:sp>
        <p:nvSpPr>
          <p:cNvPr id="289" name="Google Shape;289;p11"/>
          <p:cNvSpPr txBox="1"/>
          <p:nvPr/>
        </p:nvSpPr>
        <p:spPr>
          <a:xfrm>
            <a:off x="-1" y="1621249"/>
            <a:ext cx="51361" cy="174407"/>
          </a:xfrm>
          <a:prstGeom prst="rect">
            <a:avLst/>
          </a:prstGeom>
          <a:noFill/>
          <a:ln>
            <a:noFill/>
          </a:ln>
        </p:spPr>
        <p:txBody>
          <a:bodyPr anchorCtr="0" anchor="ctr" bIns="25400" lIns="25400" spcFirstLastPara="1" rIns="25400" wrap="square" tIns="25400">
            <a:spAutoFit/>
          </a:bodyPr>
          <a:lstStyle/>
          <a:p>
            <a:pPr indent="0" lvl="0" marL="0" marR="0" rtl="0" algn="l">
              <a:spcBef>
                <a:spcPts val="0"/>
              </a:spcBef>
              <a:spcAft>
                <a:spcPts val="0"/>
              </a:spcAft>
              <a:buNone/>
            </a:pPr>
            <a:r>
              <a:t/>
            </a:r>
            <a:endParaRPr sz="800">
              <a:solidFill>
                <a:schemeClr val="dk1"/>
              </a:solidFill>
              <a:latin typeface="Arial"/>
              <a:ea typeface="Arial"/>
              <a:cs typeface="Arial"/>
              <a:sym typeface="Arial"/>
            </a:endParaRPr>
          </a:p>
        </p:txBody>
      </p:sp>
      <p:pic>
        <p:nvPicPr>
          <p:cNvPr descr="0D32140C-0BC7-4D75-A00B-ED258DCB21FC_1_105_c.jpeg" id="290" name="Google Shape;290;p11"/>
          <p:cNvPicPr preferRelativeResize="0"/>
          <p:nvPr/>
        </p:nvPicPr>
        <p:blipFill rotWithShape="1">
          <a:blip r:embed="rId3">
            <a:alphaModFix/>
          </a:blip>
          <a:srcRect b="0" l="0" r="0" t="0"/>
          <a:stretch/>
        </p:blipFill>
        <p:spPr>
          <a:xfrm>
            <a:off x="7371875" y="-1"/>
            <a:ext cx="4820126" cy="3619802"/>
          </a:xfrm>
          <a:prstGeom prst="rect">
            <a:avLst/>
          </a:prstGeom>
          <a:noFill/>
          <a:ln>
            <a:noFill/>
          </a:ln>
        </p:spPr>
      </p:pic>
      <p:pic>
        <p:nvPicPr>
          <p:cNvPr id="291" name="Google Shape;291;p11"/>
          <p:cNvPicPr preferRelativeResize="0"/>
          <p:nvPr/>
        </p:nvPicPr>
        <p:blipFill rotWithShape="1">
          <a:blip r:embed="rId4">
            <a:alphaModFix/>
          </a:blip>
          <a:srcRect b="0" l="0" r="0" t="0"/>
          <a:stretch/>
        </p:blipFill>
        <p:spPr>
          <a:xfrm>
            <a:off x="300349" y="1355435"/>
            <a:ext cx="6822536" cy="5116903"/>
          </a:xfrm>
          <a:prstGeom prst="rect">
            <a:avLst/>
          </a:prstGeom>
          <a:noFill/>
          <a:ln>
            <a:noFill/>
          </a:ln>
        </p:spPr>
      </p:pic>
      <p:sp>
        <p:nvSpPr>
          <p:cNvPr id="292" name="Google Shape;292;p11"/>
          <p:cNvSpPr txBox="1"/>
          <p:nvPr/>
        </p:nvSpPr>
        <p:spPr>
          <a:xfrm>
            <a:off x="7122885" y="3619801"/>
            <a:ext cx="4280000" cy="2489200"/>
          </a:xfrm>
          <a:prstGeom prst="rect">
            <a:avLst/>
          </a:prstGeom>
          <a:noFill/>
          <a:ln>
            <a:noFill/>
          </a:ln>
        </p:spPr>
        <p:txBody>
          <a:bodyPr anchorCtr="0" anchor="t" bIns="121900" lIns="121900" spcFirstLastPara="1" rIns="121900" wrap="square" tIns="121900">
            <a:noAutofit/>
          </a:bodyPr>
          <a:lstStyle/>
          <a:p>
            <a:pPr indent="-448721" lvl="0" marL="609585" marR="0" rtl="0" algn="l">
              <a:spcBef>
                <a:spcPts val="0"/>
              </a:spcBef>
              <a:spcAft>
                <a:spcPts val="0"/>
              </a:spcAft>
              <a:buClr>
                <a:schemeClr val="dk1"/>
              </a:buClr>
              <a:buSzPts val="1700"/>
              <a:buFont typeface="Arial"/>
              <a:buChar char="●"/>
            </a:pPr>
            <a:r>
              <a:rPr lang="en-US" sz="2267">
                <a:solidFill>
                  <a:schemeClr val="dk1"/>
                </a:solidFill>
                <a:latin typeface="Arial"/>
                <a:ea typeface="Arial"/>
                <a:cs typeface="Arial"/>
                <a:sym typeface="Arial"/>
              </a:rPr>
              <a:t>289,319 unique, enhancer-variant pairs</a:t>
            </a:r>
            <a:endParaRPr sz="2267">
              <a:solidFill>
                <a:schemeClr val="dk1"/>
              </a:solidFill>
              <a:latin typeface="Arial"/>
              <a:ea typeface="Arial"/>
              <a:cs typeface="Arial"/>
              <a:sym typeface="Arial"/>
            </a:endParaRPr>
          </a:p>
          <a:p>
            <a:pPr indent="0" lvl="0" marL="0" marR="0" rtl="0" algn="l">
              <a:spcBef>
                <a:spcPts val="0"/>
              </a:spcBef>
              <a:spcAft>
                <a:spcPts val="0"/>
              </a:spcAft>
              <a:buNone/>
            </a:pPr>
            <a:r>
              <a:t/>
            </a:r>
            <a:endParaRPr sz="2267">
              <a:solidFill>
                <a:schemeClr val="dk1"/>
              </a:solidFill>
              <a:latin typeface="Arial"/>
              <a:ea typeface="Arial"/>
              <a:cs typeface="Arial"/>
              <a:sym typeface="Arial"/>
            </a:endParaRPr>
          </a:p>
          <a:p>
            <a:pPr indent="-448721" lvl="0" marL="609585" marR="0" rtl="0" algn="l">
              <a:spcBef>
                <a:spcPts val="0"/>
              </a:spcBef>
              <a:spcAft>
                <a:spcPts val="0"/>
              </a:spcAft>
              <a:buClr>
                <a:schemeClr val="dk1"/>
              </a:buClr>
              <a:buSzPts val="1700"/>
              <a:buFont typeface="Arial"/>
              <a:buChar char="●"/>
            </a:pPr>
            <a:r>
              <a:rPr lang="en-US" sz="2267">
                <a:solidFill>
                  <a:schemeClr val="dk1"/>
                </a:solidFill>
                <a:latin typeface="Arial"/>
                <a:ea typeface="Arial"/>
                <a:cs typeface="Arial"/>
                <a:sym typeface="Arial"/>
              </a:rPr>
              <a:t>425,612 modified sequences</a:t>
            </a:r>
            <a:endParaRPr sz="2267">
              <a:solidFill>
                <a:schemeClr val="dk1"/>
              </a:solidFill>
              <a:latin typeface="Arial"/>
              <a:ea typeface="Arial"/>
              <a:cs typeface="Arial"/>
              <a:sym typeface="Arial"/>
            </a:endParaRPr>
          </a:p>
        </p:txBody>
      </p:sp>
      <p:sp>
        <p:nvSpPr>
          <p:cNvPr id="293" name="Google Shape;293;p11"/>
          <p:cNvSpPr txBox="1"/>
          <p:nvPr/>
        </p:nvSpPr>
        <p:spPr>
          <a:xfrm>
            <a:off x="7371874" y="5884167"/>
            <a:ext cx="3809569"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Variant selection team: Matt Suntay</a:t>
            </a:r>
            <a:endParaRPr sz="1800">
              <a:solidFill>
                <a:schemeClr val="dk1"/>
              </a:solidFill>
              <a:latin typeface="Arial"/>
              <a:ea typeface="Arial"/>
              <a:cs typeface="Arial"/>
              <a:sym typeface="Arial"/>
            </a:endParaRPr>
          </a:p>
        </p:txBody>
      </p:sp>
      <p:sp>
        <p:nvSpPr>
          <p:cNvPr id="294" name="Google Shape;294;p11"/>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295" name="Google Shape;295;p11"/>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296" name="Google Shape;296;p11"/>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cond evt="onBegin" delay="0">
                          <p:tn val="2"/>
                        </p:cond>
                      </p:stCondLst>
                      <p:childTnLst>
                        <p:par>
                          <p:cTn fill="hold">
                            <p:stCondLst>
                              <p:cond delay="0"/>
                            </p:stCondLst>
                            <p:childTnLst>
                              <p:par>
                                <p:cTn fill="hold" nodeType="withEffect" presetClass="entr" presetID="1" presetSubtype="0">
                                  <p:stCondLst>
                                    <p:cond delay="0"/>
                                  </p:stCondLst>
                                  <p:childTnLst>
                                    <p:set>
                                      <p:cBhvr>
                                        <p:cTn dur="1" fill="hold">
                                          <p:stCondLst>
                                            <p:cond delay="0"/>
                                          </p:stCondLst>
                                        </p:cTn>
                                        <p:tgtEl>
                                          <p:spTgt spid="290"/>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2">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1" name="Shape 301"/>
        <p:cNvGrpSpPr/>
        <p:nvPr/>
      </p:nvGrpSpPr>
      <p:grpSpPr>
        <a:xfrm>
          <a:off x="0" y="0"/>
          <a:ext cx="0" cy="0"/>
          <a:chOff x="0" y="0"/>
          <a:chExt cx="0" cy="0"/>
        </a:xfrm>
      </p:grpSpPr>
      <p:sp>
        <p:nvSpPr>
          <p:cNvPr id="302" name="Google Shape;302;p12"/>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Step 1: Identify variants</a:t>
            </a:r>
            <a:endParaRPr/>
          </a:p>
        </p:txBody>
      </p:sp>
      <p:sp>
        <p:nvSpPr>
          <p:cNvPr id="303" name="Google Shape;303;p12"/>
          <p:cNvSpPr txBox="1"/>
          <p:nvPr>
            <p:ph idx="2" type="body"/>
          </p:nvPr>
        </p:nvSpPr>
        <p:spPr>
          <a:xfrm>
            <a:off x="776176" y="903767"/>
            <a:ext cx="11415823" cy="5762847"/>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Clr>
                <a:schemeClr val="dk1"/>
              </a:buClr>
              <a:buSzPts val="2400"/>
              <a:buFont typeface="Arial"/>
              <a:buNone/>
            </a:pPr>
            <a:r>
              <a:rPr lang="en-US"/>
              <a:t>Filtered out:</a:t>
            </a:r>
            <a:endParaRPr/>
          </a:p>
          <a:p>
            <a:pPr indent="-342900" lvl="0" marL="342900" rtl="0" algn="l">
              <a:spcBef>
                <a:spcPts val="480"/>
              </a:spcBef>
              <a:spcAft>
                <a:spcPts val="0"/>
              </a:spcAft>
              <a:buClr>
                <a:schemeClr val="dk1"/>
              </a:buClr>
              <a:buSzPts val="2400"/>
              <a:buFont typeface="Arial"/>
              <a:buChar char="•"/>
            </a:pPr>
            <a:r>
              <a:rPr lang="en-US"/>
              <a:t>Enhancers with low transcriptional activity measurement</a:t>
            </a:r>
            <a:endParaRPr/>
          </a:p>
          <a:p>
            <a:pPr indent="-342900" lvl="0" marL="342900" rtl="0" algn="l">
              <a:spcBef>
                <a:spcPts val="480"/>
              </a:spcBef>
              <a:spcAft>
                <a:spcPts val="0"/>
              </a:spcAft>
              <a:buClr>
                <a:schemeClr val="dk1"/>
              </a:buClr>
              <a:buSzPts val="2400"/>
              <a:buFont typeface="Arial"/>
              <a:buChar char="•"/>
            </a:pPr>
            <a:r>
              <a:rPr lang="en-US"/>
              <a:t>Structural variants</a:t>
            </a:r>
            <a:endParaRPr/>
          </a:p>
          <a:p>
            <a:pPr indent="0" lvl="0" marL="0" rtl="0" algn="l">
              <a:spcBef>
                <a:spcPts val="480"/>
              </a:spcBef>
              <a:spcAft>
                <a:spcPts val="0"/>
              </a:spcAft>
              <a:buClr>
                <a:schemeClr val="dk1"/>
              </a:buClr>
              <a:buSzPts val="2400"/>
              <a:buFont typeface="Arial"/>
              <a:buNone/>
            </a:pPr>
            <a:r>
              <a:t/>
            </a:r>
            <a:endParaRPr/>
          </a:p>
          <a:p>
            <a:pPr indent="0" lvl="0" marL="0" rtl="0" algn="l">
              <a:spcBef>
                <a:spcPts val="480"/>
              </a:spcBef>
              <a:spcAft>
                <a:spcPts val="0"/>
              </a:spcAft>
              <a:buClr>
                <a:schemeClr val="dk1"/>
              </a:buClr>
              <a:buSzPts val="2400"/>
              <a:buFont typeface="Arial"/>
              <a:buNone/>
            </a:pPr>
            <a:r>
              <a:rPr lang="en-US"/>
              <a:t>Result:</a:t>
            </a:r>
            <a:endParaRPr/>
          </a:p>
          <a:p>
            <a:pPr indent="-342900" lvl="0" marL="342900" rtl="0" algn="l">
              <a:spcBef>
                <a:spcPts val="480"/>
              </a:spcBef>
              <a:spcAft>
                <a:spcPts val="0"/>
              </a:spcAft>
              <a:buClr>
                <a:schemeClr val="dk1"/>
              </a:buClr>
              <a:buSzPts val="2400"/>
              <a:buFont typeface="Arial"/>
              <a:buChar char="•"/>
            </a:pPr>
            <a:r>
              <a:rPr lang="en-US"/>
              <a:t>51k enhancer sequences</a:t>
            </a:r>
            <a:endParaRPr/>
          </a:p>
          <a:p>
            <a:pPr indent="-285750" lvl="1" marL="742950" rtl="0" algn="l">
              <a:spcBef>
                <a:spcPts val="400"/>
              </a:spcBef>
              <a:spcAft>
                <a:spcPts val="0"/>
              </a:spcAft>
              <a:buClr>
                <a:schemeClr val="dk1"/>
              </a:buClr>
              <a:buSzPts val="2000"/>
              <a:buFont typeface="Arial"/>
              <a:buChar char="–"/>
            </a:pPr>
            <a:r>
              <a:rPr lang="en-US"/>
              <a:t>Originally 127k enhancers </a:t>
            </a:r>
            <a:endParaRPr/>
          </a:p>
          <a:p>
            <a:pPr indent="-342900" lvl="0" marL="342900" rtl="0" algn="l">
              <a:spcBef>
                <a:spcPts val="480"/>
              </a:spcBef>
              <a:spcAft>
                <a:spcPts val="0"/>
              </a:spcAft>
              <a:buClr>
                <a:schemeClr val="dk1"/>
              </a:buClr>
              <a:buSzPts val="2400"/>
              <a:buFont typeface="Arial"/>
              <a:buChar char="•"/>
            </a:pPr>
            <a:r>
              <a:rPr lang="en-US"/>
              <a:t>86k variants</a:t>
            </a:r>
            <a:endParaRPr/>
          </a:p>
          <a:p>
            <a:pPr indent="-342900" lvl="0" marL="342900" rtl="0" algn="l">
              <a:spcBef>
                <a:spcPts val="480"/>
              </a:spcBef>
              <a:spcAft>
                <a:spcPts val="0"/>
              </a:spcAft>
              <a:buClr>
                <a:schemeClr val="dk1"/>
              </a:buClr>
              <a:buSzPts val="2400"/>
              <a:buFont typeface="Arial"/>
              <a:buChar char="•"/>
            </a:pPr>
            <a:r>
              <a:rPr lang="en-US"/>
              <a:t>120k oligos</a:t>
            </a:r>
            <a:endParaRPr/>
          </a:p>
          <a:p>
            <a:pPr indent="-285750" lvl="1" marL="742950" rtl="0" algn="l">
              <a:spcBef>
                <a:spcPts val="400"/>
              </a:spcBef>
              <a:spcAft>
                <a:spcPts val="0"/>
              </a:spcAft>
              <a:buClr>
                <a:schemeClr val="dk1"/>
              </a:buClr>
              <a:buSzPts val="2000"/>
              <a:buFont typeface="Arial"/>
              <a:buChar char="–"/>
            </a:pPr>
            <a:r>
              <a:rPr lang="en-US"/>
              <a:t>Originally 298k oligos </a:t>
            </a:r>
            <a:endParaRPr/>
          </a:p>
        </p:txBody>
      </p:sp>
      <p:sp>
        <p:nvSpPr>
          <p:cNvPr id="304" name="Google Shape;304;p12"/>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305" name="Google Shape;305;p12"/>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306" name="Google Shape;306;p12"/>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3" st="3"/>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4" st="4"/>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5" st="5"/>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6" st="6"/>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7" st="7"/>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8" st="8"/>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3">
                                            <p:txEl>
                                              <p:pRg end="9" st="9"/>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sp>
        <p:nvSpPr>
          <p:cNvPr id="311" name="Google Shape;311;p13"/>
          <p:cNvSpPr/>
          <p:nvPr/>
        </p:nvSpPr>
        <p:spPr>
          <a:xfrm>
            <a:off x="1775520" y="867022"/>
            <a:ext cx="1620180" cy="597076"/>
          </a:xfrm>
          <a:prstGeom prst="cube">
            <a:avLst>
              <a:gd fmla="val 25000" name="adj"/>
            </a:avLst>
          </a:prstGeom>
          <a:solidFill>
            <a:schemeClr val="lt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Enhancer?</a:t>
            </a:r>
            <a:endParaRPr/>
          </a:p>
        </p:txBody>
      </p:sp>
      <p:sp>
        <p:nvSpPr>
          <p:cNvPr id="312" name="Google Shape;312;p13"/>
          <p:cNvSpPr/>
          <p:nvPr/>
        </p:nvSpPr>
        <p:spPr>
          <a:xfrm>
            <a:off x="3251684" y="867022"/>
            <a:ext cx="1512168" cy="597076"/>
          </a:xfrm>
          <a:prstGeom prst="cube">
            <a:avLst>
              <a:gd fmla="val 25000" name="adj"/>
            </a:avLst>
          </a:prstGeom>
          <a:solidFill>
            <a:srgbClr val="7373D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Minimal Promoter</a:t>
            </a:r>
            <a:endParaRPr/>
          </a:p>
        </p:txBody>
      </p:sp>
      <p:sp>
        <p:nvSpPr>
          <p:cNvPr id="313" name="Google Shape;313;p13"/>
          <p:cNvSpPr/>
          <p:nvPr/>
        </p:nvSpPr>
        <p:spPr>
          <a:xfrm>
            <a:off x="4619836" y="867022"/>
            <a:ext cx="2484276" cy="597076"/>
          </a:xfrm>
          <a:prstGeom prst="cube">
            <a:avLst>
              <a:gd fmla="val 25000" name="adj"/>
            </a:avLst>
          </a:prstGeom>
          <a:solidFill>
            <a:srgbClr val="66FF33"/>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Reporter gene</a:t>
            </a:r>
            <a:endParaRPr/>
          </a:p>
        </p:txBody>
      </p:sp>
      <p:grpSp>
        <p:nvGrpSpPr>
          <p:cNvPr id="314" name="Google Shape;314;p13"/>
          <p:cNvGrpSpPr/>
          <p:nvPr/>
        </p:nvGrpSpPr>
        <p:grpSpPr>
          <a:xfrm>
            <a:off x="6888088" y="836713"/>
            <a:ext cx="1080120" cy="637395"/>
            <a:chOff x="6408204" y="512676"/>
            <a:chExt cx="1080120" cy="727405"/>
          </a:xfrm>
        </p:grpSpPr>
        <p:sp>
          <p:nvSpPr>
            <p:cNvPr id="315" name="Google Shape;315;p13"/>
            <p:cNvSpPr/>
            <p:nvPr/>
          </p:nvSpPr>
          <p:spPr>
            <a:xfrm>
              <a:off x="6408204" y="551364"/>
              <a:ext cx="1080120" cy="681392"/>
            </a:xfrm>
            <a:prstGeom prst="cube">
              <a:avLst>
                <a:gd fmla="val 25000" name="adj"/>
              </a:avLst>
            </a:prstGeom>
            <a:solidFill>
              <a:schemeClr val="lt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1" i="0" sz="2400" u="none" cap="none" strike="noStrike">
                <a:solidFill>
                  <a:srgbClr val="000000"/>
                </a:solidFill>
                <a:latin typeface="Arial"/>
                <a:ea typeface="Arial"/>
                <a:cs typeface="Arial"/>
                <a:sym typeface="Arial"/>
              </a:endParaRPr>
            </a:p>
          </p:txBody>
        </p:sp>
        <p:cxnSp>
          <p:nvCxnSpPr>
            <p:cNvPr id="316" name="Google Shape;316;p13"/>
            <p:cNvCxnSpPr/>
            <p:nvPr/>
          </p:nvCxnSpPr>
          <p:spPr>
            <a:xfrm>
              <a:off x="6696236" y="728700"/>
              <a:ext cx="0" cy="511381"/>
            </a:xfrm>
            <a:prstGeom prst="straightConnector1">
              <a:avLst/>
            </a:prstGeom>
            <a:noFill/>
            <a:ln cap="flat" cmpd="sng" w="76200">
              <a:solidFill>
                <a:schemeClr val="dk1"/>
              </a:solidFill>
              <a:prstDash val="solid"/>
              <a:round/>
              <a:headEnd len="sm" w="sm" type="none"/>
              <a:tailEnd len="sm" w="sm" type="none"/>
            </a:ln>
          </p:spPr>
        </p:cxnSp>
        <p:cxnSp>
          <p:nvCxnSpPr>
            <p:cNvPr id="317" name="Google Shape;317;p13"/>
            <p:cNvCxnSpPr/>
            <p:nvPr/>
          </p:nvCxnSpPr>
          <p:spPr>
            <a:xfrm>
              <a:off x="68486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18" name="Google Shape;318;p13"/>
            <p:cNvCxnSpPr/>
            <p:nvPr/>
          </p:nvCxnSpPr>
          <p:spPr>
            <a:xfrm>
              <a:off x="7200292"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19" name="Google Shape;319;p13"/>
            <p:cNvCxnSpPr/>
            <p:nvPr/>
          </p:nvCxnSpPr>
          <p:spPr>
            <a:xfrm>
              <a:off x="651621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20" name="Google Shape;320;p13"/>
            <p:cNvCxnSpPr/>
            <p:nvPr/>
          </p:nvCxnSpPr>
          <p:spPr>
            <a:xfrm>
              <a:off x="70010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21" name="Google Shape;321;p13"/>
            <p:cNvCxnSpPr/>
            <p:nvPr/>
          </p:nvCxnSpPr>
          <p:spPr>
            <a:xfrm>
              <a:off x="7092280" y="728700"/>
              <a:ext cx="0" cy="511381"/>
            </a:xfrm>
            <a:prstGeom prst="straightConnector1">
              <a:avLst/>
            </a:prstGeom>
            <a:noFill/>
            <a:ln cap="flat" cmpd="sng" w="38100">
              <a:solidFill>
                <a:schemeClr val="dk1"/>
              </a:solidFill>
              <a:prstDash val="solid"/>
              <a:round/>
              <a:headEnd len="sm" w="sm" type="none"/>
              <a:tailEnd len="sm" w="sm" type="none"/>
            </a:ln>
          </p:spPr>
        </p:cxnSp>
        <p:cxnSp>
          <p:nvCxnSpPr>
            <p:cNvPr id="322" name="Google Shape;322;p13"/>
            <p:cNvCxnSpPr/>
            <p:nvPr/>
          </p:nvCxnSpPr>
          <p:spPr>
            <a:xfrm>
              <a:off x="6588224"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23" name="Google Shape;323;p13"/>
            <p:cNvCxnSpPr/>
            <p:nvPr/>
          </p:nvCxnSpPr>
          <p:spPr>
            <a:xfrm>
              <a:off x="6912260" y="728700"/>
              <a:ext cx="0" cy="511381"/>
            </a:xfrm>
            <a:prstGeom prst="straightConnector1">
              <a:avLst/>
            </a:prstGeom>
            <a:noFill/>
            <a:ln cap="flat" cmpd="sng" w="57150">
              <a:solidFill>
                <a:schemeClr val="dk1"/>
              </a:solidFill>
              <a:prstDash val="solid"/>
              <a:round/>
              <a:headEnd len="sm" w="sm" type="none"/>
              <a:tailEnd len="sm" w="sm" type="none"/>
            </a:ln>
          </p:spPr>
        </p:cxnSp>
        <p:cxnSp>
          <p:nvCxnSpPr>
            <p:cNvPr id="324" name="Google Shape;324;p13"/>
            <p:cNvCxnSpPr/>
            <p:nvPr/>
          </p:nvCxnSpPr>
          <p:spPr>
            <a:xfrm>
              <a:off x="6444208"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25" name="Google Shape;325;p13"/>
            <p:cNvCxnSpPr/>
            <p:nvPr/>
          </p:nvCxnSpPr>
          <p:spPr>
            <a:xfrm flipH="1">
              <a:off x="6696236" y="548680"/>
              <a:ext cx="152400" cy="180020"/>
            </a:xfrm>
            <a:prstGeom prst="straightConnector1">
              <a:avLst/>
            </a:prstGeom>
            <a:noFill/>
            <a:ln cap="flat" cmpd="sng" w="76200">
              <a:solidFill>
                <a:schemeClr val="dk1"/>
              </a:solidFill>
              <a:prstDash val="solid"/>
              <a:round/>
              <a:headEnd len="sm" w="sm" type="none"/>
              <a:tailEnd len="sm" w="sm" type="none"/>
            </a:ln>
          </p:spPr>
        </p:cxnSp>
        <p:cxnSp>
          <p:nvCxnSpPr>
            <p:cNvPr id="326" name="Google Shape;326;p13"/>
            <p:cNvCxnSpPr/>
            <p:nvPr/>
          </p:nvCxnSpPr>
          <p:spPr>
            <a:xfrm flipH="1">
              <a:off x="6480212" y="548680"/>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27" name="Google Shape;327;p13"/>
            <p:cNvCxnSpPr/>
            <p:nvPr/>
          </p:nvCxnSpPr>
          <p:spPr>
            <a:xfrm flipH="1">
              <a:off x="6588224"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28" name="Google Shape;328;p13"/>
            <p:cNvCxnSpPr/>
            <p:nvPr/>
          </p:nvCxnSpPr>
          <p:spPr>
            <a:xfrm flipH="1">
              <a:off x="68318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29" name="Google Shape;329;p13"/>
            <p:cNvCxnSpPr/>
            <p:nvPr/>
          </p:nvCxnSpPr>
          <p:spPr>
            <a:xfrm flipH="1">
              <a:off x="69842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30" name="Google Shape;330;p13"/>
            <p:cNvCxnSpPr/>
            <p:nvPr/>
          </p:nvCxnSpPr>
          <p:spPr>
            <a:xfrm flipH="1">
              <a:off x="7092280" y="512676"/>
              <a:ext cx="152400" cy="180020"/>
            </a:xfrm>
            <a:prstGeom prst="straightConnector1">
              <a:avLst/>
            </a:prstGeom>
            <a:noFill/>
            <a:ln cap="flat" cmpd="sng" w="28575">
              <a:solidFill>
                <a:schemeClr val="dk1"/>
              </a:solidFill>
              <a:prstDash val="solid"/>
              <a:round/>
              <a:headEnd len="sm" w="sm" type="none"/>
              <a:tailEnd len="sm" w="sm" type="none"/>
            </a:ln>
          </p:spPr>
        </p:cxnSp>
        <p:cxnSp>
          <p:nvCxnSpPr>
            <p:cNvPr id="331" name="Google Shape;331;p13"/>
            <p:cNvCxnSpPr/>
            <p:nvPr/>
          </p:nvCxnSpPr>
          <p:spPr>
            <a:xfrm flipH="1">
              <a:off x="7200292"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32" name="Google Shape;332;p13"/>
            <p:cNvCxnSpPr/>
            <p:nvPr/>
          </p:nvCxnSpPr>
          <p:spPr>
            <a:xfrm flipH="1">
              <a:off x="6876256" y="548680"/>
              <a:ext cx="152400" cy="180020"/>
            </a:xfrm>
            <a:prstGeom prst="straightConnector1">
              <a:avLst/>
            </a:prstGeom>
            <a:noFill/>
            <a:ln cap="flat" cmpd="sng" w="38100">
              <a:solidFill>
                <a:schemeClr val="dk1"/>
              </a:solidFill>
              <a:prstDash val="solid"/>
              <a:round/>
              <a:headEnd len="sm" w="sm" type="none"/>
              <a:tailEnd len="sm" w="sm" type="none"/>
            </a:ln>
          </p:spPr>
        </p:cxnSp>
        <p:cxnSp>
          <p:nvCxnSpPr>
            <p:cNvPr id="333" name="Google Shape;333;p13"/>
            <p:cNvCxnSpPr/>
            <p:nvPr/>
          </p:nvCxnSpPr>
          <p:spPr>
            <a:xfrm>
              <a:off x="6768244" y="692696"/>
              <a:ext cx="0" cy="511381"/>
            </a:xfrm>
            <a:prstGeom prst="straightConnector1">
              <a:avLst/>
            </a:prstGeom>
            <a:noFill/>
            <a:ln cap="flat" cmpd="sng" w="9525">
              <a:solidFill>
                <a:schemeClr val="dk1"/>
              </a:solidFill>
              <a:prstDash val="solid"/>
              <a:round/>
              <a:headEnd len="sm" w="sm" type="none"/>
              <a:tailEnd len="sm" w="sm" type="none"/>
            </a:ln>
          </p:spPr>
        </p:cxnSp>
      </p:grpSp>
      <p:sp>
        <p:nvSpPr>
          <p:cNvPr id="334" name="Google Shape;334;p13"/>
          <p:cNvSpPr txBox="1"/>
          <p:nvPr/>
        </p:nvSpPr>
        <p:spPr>
          <a:xfrm>
            <a:off x="3755740" y="1772816"/>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335" name="Google Shape;335;p13"/>
          <p:cNvSpPr txBox="1"/>
          <p:nvPr/>
        </p:nvSpPr>
        <p:spPr>
          <a:xfrm>
            <a:off x="3755740" y="2611853"/>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336" name="Google Shape;336;p13"/>
          <p:cNvSpPr txBox="1"/>
          <p:nvPr/>
        </p:nvSpPr>
        <p:spPr>
          <a:xfrm>
            <a:off x="3755740" y="3403941"/>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337" name="Google Shape;337;p13"/>
          <p:cNvSpPr txBox="1"/>
          <p:nvPr/>
        </p:nvSpPr>
        <p:spPr>
          <a:xfrm>
            <a:off x="5483932" y="1843575"/>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338" name="Google Shape;338;p13"/>
          <p:cNvSpPr txBox="1"/>
          <p:nvPr/>
        </p:nvSpPr>
        <p:spPr>
          <a:xfrm>
            <a:off x="5483932" y="2599659"/>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339" name="Google Shape;339;p13"/>
          <p:cNvSpPr txBox="1"/>
          <p:nvPr/>
        </p:nvSpPr>
        <p:spPr>
          <a:xfrm>
            <a:off x="5483932" y="3391747"/>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340" name="Google Shape;340;p13"/>
          <p:cNvSpPr/>
          <p:nvPr/>
        </p:nvSpPr>
        <p:spPr>
          <a:xfrm rot="-5400000">
            <a:off x="8226598" y="1347129"/>
            <a:ext cx="622239" cy="589174"/>
          </a:xfrm>
          <a:prstGeom prst="downArrow">
            <a:avLst>
              <a:gd fmla="val 50000" name="adj1"/>
              <a:gd fmla="val 50000" name="adj2"/>
            </a:avLst>
          </a:prstGeom>
          <a:solidFill>
            <a:srgbClr val="00206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341" name="Google Shape;341;p13"/>
          <p:cNvSpPr/>
          <p:nvPr/>
        </p:nvSpPr>
        <p:spPr>
          <a:xfrm>
            <a:off x="9192344" y="4473116"/>
            <a:ext cx="864096" cy="612068"/>
          </a:xfrm>
          <a:prstGeom prst="downArrow">
            <a:avLst>
              <a:gd fmla="val 50000" name="adj1"/>
              <a:gd fmla="val 50000" name="adj2"/>
            </a:avLst>
          </a:prstGeom>
          <a:solidFill>
            <a:srgbClr val="00206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rgbClr val="000000"/>
              </a:solidFill>
              <a:latin typeface="Arial"/>
              <a:ea typeface="Arial"/>
              <a:cs typeface="Arial"/>
              <a:sym typeface="Arial"/>
            </a:endParaRPr>
          </a:p>
        </p:txBody>
      </p:sp>
      <p:pic>
        <p:nvPicPr>
          <p:cNvPr id="342" name="Google Shape;342;p13"/>
          <p:cNvPicPr preferRelativeResize="0"/>
          <p:nvPr/>
        </p:nvPicPr>
        <p:blipFill rotWithShape="1">
          <a:blip r:embed="rId3">
            <a:alphaModFix/>
          </a:blip>
          <a:srcRect b="27208" l="24878" r="1206" t="26751"/>
          <a:stretch/>
        </p:blipFill>
        <p:spPr>
          <a:xfrm>
            <a:off x="8410322" y="2672917"/>
            <a:ext cx="2211622" cy="975767"/>
          </a:xfrm>
          <a:prstGeom prst="rect">
            <a:avLst/>
          </a:prstGeom>
          <a:noFill/>
          <a:ln>
            <a:noFill/>
          </a:ln>
        </p:spPr>
      </p:pic>
      <p:grpSp>
        <p:nvGrpSpPr>
          <p:cNvPr id="343" name="Google Shape;343;p13"/>
          <p:cNvGrpSpPr/>
          <p:nvPr/>
        </p:nvGrpSpPr>
        <p:grpSpPr>
          <a:xfrm>
            <a:off x="9084333" y="1160749"/>
            <a:ext cx="1332433" cy="938597"/>
            <a:chOff x="2130" y="104"/>
            <a:chExt cx="1670" cy="895"/>
          </a:xfrm>
        </p:grpSpPr>
        <p:pic>
          <p:nvPicPr>
            <p:cNvPr descr="ES cell plate" id="344" name="Google Shape;344;p13"/>
            <p:cNvPicPr preferRelativeResize="0"/>
            <p:nvPr/>
          </p:nvPicPr>
          <p:blipFill rotWithShape="1">
            <a:blip r:embed="rId4">
              <a:alphaModFix/>
            </a:blip>
            <a:srcRect b="4979" l="41391" r="26504" t="80460"/>
            <a:stretch/>
          </p:blipFill>
          <p:spPr>
            <a:xfrm>
              <a:off x="2130" y="104"/>
              <a:ext cx="1670" cy="895"/>
            </a:xfrm>
            <a:prstGeom prst="rect">
              <a:avLst/>
            </a:prstGeom>
            <a:noFill/>
            <a:ln>
              <a:noFill/>
            </a:ln>
          </p:spPr>
        </p:pic>
        <p:sp>
          <p:nvSpPr>
            <p:cNvPr id="345" name="Google Shape;345;p13"/>
            <p:cNvSpPr/>
            <p:nvPr/>
          </p:nvSpPr>
          <p:spPr>
            <a:xfrm>
              <a:off x="2324" y="104"/>
              <a:ext cx="121" cy="96"/>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346" name="Google Shape;346;p13"/>
          <p:cNvSpPr/>
          <p:nvPr/>
        </p:nvSpPr>
        <p:spPr>
          <a:xfrm>
            <a:off x="1775520" y="1714551"/>
            <a:ext cx="1620180" cy="597076"/>
          </a:xfrm>
          <a:prstGeom prst="cube">
            <a:avLst>
              <a:gd fmla="val 25000" name="adj"/>
            </a:avLst>
          </a:prstGeom>
          <a:solidFill>
            <a:srgbClr val="FFFF0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Enhancer?</a:t>
            </a:r>
            <a:endParaRPr/>
          </a:p>
        </p:txBody>
      </p:sp>
      <p:sp>
        <p:nvSpPr>
          <p:cNvPr id="347" name="Google Shape;347;p13"/>
          <p:cNvSpPr/>
          <p:nvPr/>
        </p:nvSpPr>
        <p:spPr>
          <a:xfrm>
            <a:off x="1775520" y="2542643"/>
            <a:ext cx="1620180" cy="597076"/>
          </a:xfrm>
          <a:prstGeom prst="cube">
            <a:avLst>
              <a:gd fmla="val 25000" name="adj"/>
            </a:avLst>
          </a:prstGeom>
          <a:solidFill>
            <a:srgbClr val="FF000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Enhancer?</a:t>
            </a:r>
            <a:endParaRPr/>
          </a:p>
        </p:txBody>
      </p:sp>
      <p:sp>
        <p:nvSpPr>
          <p:cNvPr id="348" name="Google Shape;348;p13"/>
          <p:cNvSpPr/>
          <p:nvPr/>
        </p:nvSpPr>
        <p:spPr>
          <a:xfrm>
            <a:off x="1775520" y="3334731"/>
            <a:ext cx="1620180" cy="597076"/>
          </a:xfrm>
          <a:prstGeom prst="cube">
            <a:avLst>
              <a:gd fmla="val 25000" name="adj"/>
            </a:avLst>
          </a:prstGeom>
          <a:solidFill>
            <a:srgbClr val="7030A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Enhancer?</a:t>
            </a:r>
            <a:endParaRPr/>
          </a:p>
        </p:txBody>
      </p:sp>
      <p:grpSp>
        <p:nvGrpSpPr>
          <p:cNvPr id="349" name="Google Shape;349;p13"/>
          <p:cNvGrpSpPr/>
          <p:nvPr/>
        </p:nvGrpSpPr>
        <p:grpSpPr>
          <a:xfrm>
            <a:off x="6888088" y="1714552"/>
            <a:ext cx="1080120" cy="637395"/>
            <a:chOff x="6408204" y="512676"/>
            <a:chExt cx="1080120" cy="727405"/>
          </a:xfrm>
        </p:grpSpPr>
        <p:sp>
          <p:nvSpPr>
            <p:cNvPr id="350" name="Google Shape;350;p13"/>
            <p:cNvSpPr/>
            <p:nvPr/>
          </p:nvSpPr>
          <p:spPr>
            <a:xfrm>
              <a:off x="6408204" y="551364"/>
              <a:ext cx="1080120" cy="681392"/>
            </a:xfrm>
            <a:prstGeom prst="cube">
              <a:avLst>
                <a:gd fmla="val 25000" name="adj"/>
              </a:avLst>
            </a:prstGeom>
            <a:solidFill>
              <a:srgbClr val="FFFF0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1" i="0" sz="2400" u="none" cap="none" strike="noStrike">
                <a:solidFill>
                  <a:srgbClr val="000000"/>
                </a:solidFill>
                <a:latin typeface="Arial"/>
                <a:ea typeface="Arial"/>
                <a:cs typeface="Arial"/>
                <a:sym typeface="Arial"/>
              </a:endParaRPr>
            </a:p>
          </p:txBody>
        </p:sp>
        <p:cxnSp>
          <p:nvCxnSpPr>
            <p:cNvPr id="351" name="Google Shape;351;p13"/>
            <p:cNvCxnSpPr/>
            <p:nvPr/>
          </p:nvCxnSpPr>
          <p:spPr>
            <a:xfrm>
              <a:off x="6696236" y="728700"/>
              <a:ext cx="0" cy="511381"/>
            </a:xfrm>
            <a:prstGeom prst="straightConnector1">
              <a:avLst/>
            </a:prstGeom>
            <a:noFill/>
            <a:ln cap="flat" cmpd="sng" w="76200">
              <a:solidFill>
                <a:schemeClr val="dk1"/>
              </a:solidFill>
              <a:prstDash val="solid"/>
              <a:round/>
              <a:headEnd len="sm" w="sm" type="none"/>
              <a:tailEnd len="sm" w="sm" type="none"/>
            </a:ln>
          </p:spPr>
        </p:cxnSp>
        <p:cxnSp>
          <p:nvCxnSpPr>
            <p:cNvPr id="352" name="Google Shape;352;p13"/>
            <p:cNvCxnSpPr/>
            <p:nvPr/>
          </p:nvCxnSpPr>
          <p:spPr>
            <a:xfrm>
              <a:off x="68486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53" name="Google Shape;353;p13"/>
            <p:cNvCxnSpPr/>
            <p:nvPr/>
          </p:nvCxnSpPr>
          <p:spPr>
            <a:xfrm>
              <a:off x="7200292"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54" name="Google Shape;354;p13"/>
            <p:cNvCxnSpPr/>
            <p:nvPr/>
          </p:nvCxnSpPr>
          <p:spPr>
            <a:xfrm>
              <a:off x="651621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55" name="Google Shape;355;p13"/>
            <p:cNvCxnSpPr/>
            <p:nvPr/>
          </p:nvCxnSpPr>
          <p:spPr>
            <a:xfrm>
              <a:off x="70010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56" name="Google Shape;356;p13"/>
            <p:cNvCxnSpPr/>
            <p:nvPr/>
          </p:nvCxnSpPr>
          <p:spPr>
            <a:xfrm>
              <a:off x="7092280" y="728700"/>
              <a:ext cx="0" cy="511381"/>
            </a:xfrm>
            <a:prstGeom prst="straightConnector1">
              <a:avLst/>
            </a:prstGeom>
            <a:noFill/>
            <a:ln cap="flat" cmpd="sng" w="38100">
              <a:solidFill>
                <a:schemeClr val="dk1"/>
              </a:solidFill>
              <a:prstDash val="solid"/>
              <a:round/>
              <a:headEnd len="sm" w="sm" type="none"/>
              <a:tailEnd len="sm" w="sm" type="none"/>
            </a:ln>
          </p:spPr>
        </p:cxnSp>
        <p:cxnSp>
          <p:nvCxnSpPr>
            <p:cNvPr id="357" name="Google Shape;357;p13"/>
            <p:cNvCxnSpPr/>
            <p:nvPr/>
          </p:nvCxnSpPr>
          <p:spPr>
            <a:xfrm>
              <a:off x="6588224"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58" name="Google Shape;358;p13"/>
            <p:cNvCxnSpPr/>
            <p:nvPr/>
          </p:nvCxnSpPr>
          <p:spPr>
            <a:xfrm>
              <a:off x="6912260" y="728700"/>
              <a:ext cx="0" cy="511381"/>
            </a:xfrm>
            <a:prstGeom prst="straightConnector1">
              <a:avLst/>
            </a:prstGeom>
            <a:noFill/>
            <a:ln cap="flat" cmpd="sng" w="57150">
              <a:solidFill>
                <a:schemeClr val="dk1"/>
              </a:solidFill>
              <a:prstDash val="solid"/>
              <a:round/>
              <a:headEnd len="sm" w="sm" type="none"/>
              <a:tailEnd len="sm" w="sm" type="none"/>
            </a:ln>
          </p:spPr>
        </p:cxnSp>
        <p:cxnSp>
          <p:nvCxnSpPr>
            <p:cNvPr id="359" name="Google Shape;359;p13"/>
            <p:cNvCxnSpPr/>
            <p:nvPr/>
          </p:nvCxnSpPr>
          <p:spPr>
            <a:xfrm>
              <a:off x="6444208"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60" name="Google Shape;360;p13"/>
            <p:cNvCxnSpPr/>
            <p:nvPr/>
          </p:nvCxnSpPr>
          <p:spPr>
            <a:xfrm flipH="1">
              <a:off x="6696236" y="548680"/>
              <a:ext cx="152400" cy="180020"/>
            </a:xfrm>
            <a:prstGeom prst="straightConnector1">
              <a:avLst/>
            </a:prstGeom>
            <a:noFill/>
            <a:ln cap="flat" cmpd="sng" w="76200">
              <a:solidFill>
                <a:schemeClr val="dk1"/>
              </a:solidFill>
              <a:prstDash val="solid"/>
              <a:round/>
              <a:headEnd len="sm" w="sm" type="none"/>
              <a:tailEnd len="sm" w="sm" type="none"/>
            </a:ln>
          </p:spPr>
        </p:cxnSp>
        <p:cxnSp>
          <p:nvCxnSpPr>
            <p:cNvPr id="361" name="Google Shape;361;p13"/>
            <p:cNvCxnSpPr/>
            <p:nvPr/>
          </p:nvCxnSpPr>
          <p:spPr>
            <a:xfrm flipH="1">
              <a:off x="6480212" y="548680"/>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62" name="Google Shape;362;p13"/>
            <p:cNvCxnSpPr/>
            <p:nvPr/>
          </p:nvCxnSpPr>
          <p:spPr>
            <a:xfrm flipH="1">
              <a:off x="6588224"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63" name="Google Shape;363;p13"/>
            <p:cNvCxnSpPr/>
            <p:nvPr/>
          </p:nvCxnSpPr>
          <p:spPr>
            <a:xfrm flipH="1">
              <a:off x="68318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64" name="Google Shape;364;p13"/>
            <p:cNvCxnSpPr/>
            <p:nvPr/>
          </p:nvCxnSpPr>
          <p:spPr>
            <a:xfrm flipH="1">
              <a:off x="69842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65" name="Google Shape;365;p13"/>
            <p:cNvCxnSpPr/>
            <p:nvPr/>
          </p:nvCxnSpPr>
          <p:spPr>
            <a:xfrm flipH="1">
              <a:off x="7092280" y="512676"/>
              <a:ext cx="152400" cy="180020"/>
            </a:xfrm>
            <a:prstGeom prst="straightConnector1">
              <a:avLst/>
            </a:prstGeom>
            <a:noFill/>
            <a:ln cap="flat" cmpd="sng" w="28575">
              <a:solidFill>
                <a:schemeClr val="dk1"/>
              </a:solidFill>
              <a:prstDash val="solid"/>
              <a:round/>
              <a:headEnd len="sm" w="sm" type="none"/>
              <a:tailEnd len="sm" w="sm" type="none"/>
            </a:ln>
          </p:spPr>
        </p:cxnSp>
        <p:cxnSp>
          <p:nvCxnSpPr>
            <p:cNvPr id="366" name="Google Shape;366;p13"/>
            <p:cNvCxnSpPr/>
            <p:nvPr/>
          </p:nvCxnSpPr>
          <p:spPr>
            <a:xfrm flipH="1">
              <a:off x="7200292"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67" name="Google Shape;367;p13"/>
            <p:cNvCxnSpPr/>
            <p:nvPr/>
          </p:nvCxnSpPr>
          <p:spPr>
            <a:xfrm flipH="1">
              <a:off x="6876256" y="548680"/>
              <a:ext cx="152400" cy="180020"/>
            </a:xfrm>
            <a:prstGeom prst="straightConnector1">
              <a:avLst/>
            </a:prstGeom>
            <a:noFill/>
            <a:ln cap="flat" cmpd="sng" w="38100">
              <a:solidFill>
                <a:schemeClr val="dk1"/>
              </a:solidFill>
              <a:prstDash val="solid"/>
              <a:round/>
              <a:headEnd len="sm" w="sm" type="none"/>
              <a:tailEnd len="sm" w="sm" type="none"/>
            </a:ln>
          </p:spPr>
        </p:cxnSp>
        <p:cxnSp>
          <p:nvCxnSpPr>
            <p:cNvPr id="368" name="Google Shape;368;p13"/>
            <p:cNvCxnSpPr/>
            <p:nvPr/>
          </p:nvCxnSpPr>
          <p:spPr>
            <a:xfrm>
              <a:off x="6768244" y="692696"/>
              <a:ext cx="0" cy="511381"/>
            </a:xfrm>
            <a:prstGeom prst="straightConnector1">
              <a:avLst/>
            </a:prstGeom>
            <a:noFill/>
            <a:ln cap="flat" cmpd="sng" w="9525">
              <a:solidFill>
                <a:schemeClr val="dk1"/>
              </a:solidFill>
              <a:prstDash val="solid"/>
              <a:round/>
              <a:headEnd len="sm" w="sm" type="none"/>
              <a:tailEnd len="sm" w="sm" type="none"/>
            </a:ln>
          </p:spPr>
        </p:cxnSp>
      </p:grpSp>
      <p:grpSp>
        <p:nvGrpSpPr>
          <p:cNvPr id="369" name="Google Shape;369;p13"/>
          <p:cNvGrpSpPr/>
          <p:nvPr/>
        </p:nvGrpSpPr>
        <p:grpSpPr>
          <a:xfrm>
            <a:off x="6888088" y="2542644"/>
            <a:ext cx="1080120" cy="637395"/>
            <a:chOff x="6408204" y="512676"/>
            <a:chExt cx="1080120" cy="727405"/>
          </a:xfrm>
        </p:grpSpPr>
        <p:sp>
          <p:nvSpPr>
            <p:cNvPr id="370" name="Google Shape;370;p13"/>
            <p:cNvSpPr/>
            <p:nvPr/>
          </p:nvSpPr>
          <p:spPr>
            <a:xfrm>
              <a:off x="6408204" y="551364"/>
              <a:ext cx="1080120" cy="681392"/>
            </a:xfrm>
            <a:prstGeom prst="cube">
              <a:avLst>
                <a:gd fmla="val 25000" name="adj"/>
              </a:avLst>
            </a:prstGeom>
            <a:solidFill>
              <a:srgbClr val="FF000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1" i="0" sz="2400" u="none" cap="none" strike="noStrike">
                <a:solidFill>
                  <a:srgbClr val="000000"/>
                </a:solidFill>
                <a:latin typeface="Arial"/>
                <a:ea typeface="Arial"/>
                <a:cs typeface="Arial"/>
                <a:sym typeface="Arial"/>
              </a:endParaRPr>
            </a:p>
          </p:txBody>
        </p:sp>
        <p:cxnSp>
          <p:nvCxnSpPr>
            <p:cNvPr id="371" name="Google Shape;371;p13"/>
            <p:cNvCxnSpPr/>
            <p:nvPr/>
          </p:nvCxnSpPr>
          <p:spPr>
            <a:xfrm>
              <a:off x="6696236" y="728700"/>
              <a:ext cx="0" cy="511381"/>
            </a:xfrm>
            <a:prstGeom prst="straightConnector1">
              <a:avLst/>
            </a:prstGeom>
            <a:noFill/>
            <a:ln cap="flat" cmpd="sng" w="76200">
              <a:solidFill>
                <a:schemeClr val="dk1"/>
              </a:solidFill>
              <a:prstDash val="solid"/>
              <a:round/>
              <a:headEnd len="sm" w="sm" type="none"/>
              <a:tailEnd len="sm" w="sm" type="none"/>
            </a:ln>
          </p:spPr>
        </p:cxnSp>
        <p:cxnSp>
          <p:nvCxnSpPr>
            <p:cNvPr id="372" name="Google Shape;372;p13"/>
            <p:cNvCxnSpPr/>
            <p:nvPr/>
          </p:nvCxnSpPr>
          <p:spPr>
            <a:xfrm>
              <a:off x="68486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73" name="Google Shape;373;p13"/>
            <p:cNvCxnSpPr/>
            <p:nvPr/>
          </p:nvCxnSpPr>
          <p:spPr>
            <a:xfrm>
              <a:off x="7200292"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74" name="Google Shape;374;p13"/>
            <p:cNvCxnSpPr/>
            <p:nvPr/>
          </p:nvCxnSpPr>
          <p:spPr>
            <a:xfrm>
              <a:off x="651621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75" name="Google Shape;375;p13"/>
            <p:cNvCxnSpPr/>
            <p:nvPr/>
          </p:nvCxnSpPr>
          <p:spPr>
            <a:xfrm>
              <a:off x="70010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76" name="Google Shape;376;p13"/>
            <p:cNvCxnSpPr/>
            <p:nvPr/>
          </p:nvCxnSpPr>
          <p:spPr>
            <a:xfrm>
              <a:off x="7092280" y="728700"/>
              <a:ext cx="0" cy="511381"/>
            </a:xfrm>
            <a:prstGeom prst="straightConnector1">
              <a:avLst/>
            </a:prstGeom>
            <a:noFill/>
            <a:ln cap="flat" cmpd="sng" w="38100">
              <a:solidFill>
                <a:schemeClr val="dk1"/>
              </a:solidFill>
              <a:prstDash val="solid"/>
              <a:round/>
              <a:headEnd len="sm" w="sm" type="none"/>
              <a:tailEnd len="sm" w="sm" type="none"/>
            </a:ln>
          </p:spPr>
        </p:cxnSp>
        <p:cxnSp>
          <p:nvCxnSpPr>
            <p:cNvPr id="377" name="Google Shape;377;p13"/>
            <p:cNvCxnSpPr/>
            <p:nvPr/>
          </p:nvCxnSpPr>
          <p:spPr>
            <a:xfrm>
              <a:off x="6588224"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78" name="Google Shape;378;p13"/>
            <p:cNvCxnSpPr/>
            <p:nvPr/>
          </p:nvCxnSpPr>
          <p:spPr>
            <a:xfrm>
              <a:off x="6912260" y="728700"/>
              <a:ext cx="0" cy="511381"/>
            </a:xfrm>
            <a:prstGeom prst="straightConnector1">
              <a:avLst/>
            </a:prstGeom>
            <a:noFill/>
            <a:ln cap="flat" cmpd="sng" w="57150">
              <a:solidFill>
                <a:schemeClr val="dk1"/>
              </a:solidFill>
              <a:prstDash val="solid"/>
              <a:round/>
              <a:headEnd len="sm" w="sm" type="none"/>
              <a:tailEnd len="sm" w="sm" type="none"/>
            </a:ln>
          </p:spPr>
        </p:cxnSp>
        <p:cxnSp>
          <p:nvCxnSpPr>
            <p:cNvPr id="379" name="Google Shape;379;p13"/>
            <p:cNvCxnSpPr/>
            <p:nvPr/>
          </p:nvCxnSpPr>
          <p:spPr>
            <a:xfrm>
              <a:off x="6444208"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80" name="Google Shape;380;p13"/>
            <p:cNvCxnSpPr/>
            <p:nvPr/>
          </p:nvCxnSpPr>
          <p:spPr>
            <a:xfrm flipH="1">
              <a:off x="6696236" y="548680"/>
              <a:ext cx="152400" cy="180020"/>
            </a:xfrm>
            <a:prstGeom prst="straightConnector1">
              <a:avLst/>
            </a:prstGeom>
            <a:noFill/>
            <a:ln cap="flat" cmpd="sng" w="76200">
              <a:solidFill>
                <a:schemeClr val="dk1"/>
              </a:solidFill>
              <a:prstDash val="solid"/>
              <a:round/>
              <a:headEnd len="sm" w="sm" type="none"/>
              <a:tailEnd len="sm" w="sm" type="none"/>
            </a:ln>
          </p:spPr>
        </p:cxnSp>
        <p:cxnSp>
          <p:nvCxnSpPr>
            <p:cNvPr id="381" name="Google Shape;381;p13"/>
            <p:cNvCxnSpPr/>
            <p:nvPr/>
          </p:nvCxnSpPr>
          <p:spPr>
            <a:xfrm flipH="1">
              <a:off x="6480212" y="548680"/>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82" name="Google Shape;382;p13"/>
            <p:cNvCxnSpPr/>
            <p:nvPr/>
          </p:nvCxnSpPr>
          <p:spPr>
            <a:xfrm flipH="1">
              <a:off x="6588224"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83" name="Google Shape;383;p13"/>
            <p:cNvCxnSpPr/>
            <p:nvPr/>
          </p:nvCxnSpPr>
          <p:spPr>
            <a:xfrm flipH="1">
              <a:off x="68318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84" name="Google Shape;384;p13"/>
            <p:cNvCxnSpPr/>
            <p:nvPr/>
          </p:nvCxnSpPr>
          <p:spPr>
            <a:xfrm flipH="1">
              <a:off x="69842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85" name="Google Shape;385;p13"/>
            <p:cNvCxnSpPr/>
            <p:nvPr/>
          </p:nvCxnSpPr>
          <p:spPr>
            <a:xfrm flipH="1">
              <a:off x="7092280" y="512676"/>
              <a:ext cx="152400" cy="180020"/>
            </a:xfrm>
            <a:prstGeom prst="straightConnector1">
              <a:avLst/>
            </a:prstGeom>
            <a:noFill/>
            <a:ln cap="flat" cmpd="sng" w="28575">
              <a:solidFill>
                <a:schemeClr val="dk1"/>
              </a:solidFill>
              <a:prstDash val="solid"/>
              <a:round/>
              <a:headEnd len="sm" w="sm" type="none"/>
              <a:tailEnd len="sm" w="sm" type="none"/>
            </a:ln>
          </p:spPr>
        </p:cxnSp>
        <p:cxnSp>
          <p:nvCxnSpPr>
            <p:cNvPr id="386" name="Google Shape;386;p13"/>
            <p:cNvCxnSpPr/>
            <p:nvPr/>
          </p:nvCxnSpPr>
          <p:spPr>
            <a:xfrm flipH="1">
              <a:off x="7200292"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387" name="Google Shape;387;p13"/>
            <p:cNvCxnSpPr/>
            <p:nvPr/>
          </p:nvCxnSpPr>
          <p:spPr>
            <a:xfrm flipH="1">
              <a:off x="6876256" y="548680"/>
              <a:ext cx="152400" cy="180020"/>
            </a:xfrm>
            <a:prstGeom prst="straightConnector1">
              <a:avLst/>
            </a:prstGeom>
            <a:noFill/>
            <a:ln cap="flat" cmpd="sng" w="38100">
              <a:solidFill>
                <a:schemeClr val="dk1"/>
              </a:solidFill>
              <a:prstDash val="solid"/>
              <a:round/>
              <a:headEnd len="sm" w="sm" type="none"/>
              <a:tailEnd len="sm" w="sm" type="none"/>
            </a:ln>
          </p:spPr>
        </p:cxnSp>
        <p:cxnSp>
          <p:nvCxnSpPr>
            <p:cNvPr id="388" name="Google Shape;388;p13"/>
            <p:cNvCxnSpPr/>
            <p:nvPr/>
          </p:nvCxnSpPr>
          <p:spPr>
            <a:xfrm>
              <a:off x="6768244" y="692696"/>
              <a:ext cx="0" cy="511381"/>
            </a:xfrm>
            <a:prstGeom prst="straightConnector1">
              <a:avLst/>
            </a:prstGeom>
            <a:noFill/>
            <a:ln cap="flat" cmpd="sng" w="9525">
              <a:solidFill>
                <a:schemeClr val="dk1"/>
              </a:solidFill>
              <a:prstDash val="solid"/>
              <a:round/>
              <a:headEnd len="sm" w="sm" type="none"/>
              <a:tailEnd len="sm" w="sm" type="none"/>
            </a:ln>
          </p:spPr>
        </p:cxnSp>
      </p:grpSp>
      <p:grpSp>
        <p:nvGrpSpPr>
          <p:cNvPr id="389" name="Google Shape;389;p13"/>
          <p:cNvGrpSpPr/>
          <p:nvPr/>
        </p:nvGrpSpPr>
        <p:grpSpPr>
          <a:xfrm>
            <a:off x="6888088" y="3334732"/>
            <a:ext cx="1080120" cy="637395"/>
            <a:chOff x="6408204" y="512676"/>
            <a:chExt cx="1080120" cy="727405"/>
          </a:xfrm>
        </p:grpSpPr>
        <p:sp>
          <p:nvSpPr>
            <p:cNvPr id="390" name="Google Shape;390;p13"/>
            <p:cNvSpPr/>
            <p:nvPr/>
          </p:nvSpPr>
          <p:spPr>
            <a:xfrm>
              <a:off x="6408204" y="551364"/>
              <a:ext cx="1080120" cy="681392"/>
            </a:xfrm>
            <a:prstGeom prst="cube">
              <a:avLst>
                <a:gd fmla="val 25000" name="adj"/>
              </a:avLst>
            </a:prstGeom>
            <a:solidFill>
              <a:srgbClr val="7030A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1" i="0" sz="2400" u="none" cap="none" strike="noStrike">
                <a:solidFill>
                  <a:srgbClr val="000000"/>
                </a:solidFill>
                <a:latin typeface="Arial"/>
                <a:ea typeface="Arial"/>
                <a:cs typeface="Arial"/>
                <a:sym typeface="Arial"/>
              </a:endParaRPr>
            </a:p>
          </p:txBody>
        </p:sp>
        <p:cxnSp>
          <p:nvCxnSpPr>
            <p:cNvPr id="391" name="Google Shape;391;p13"/>
            <p:cNvCxnSpPr/>
            <p:nvPr/>
          </p:nvCxnSpPr>
          <p:spPr>
            <a:xfrm>
              <a:off x="6696236" y="728700"/>
              <a:ext cx="0" cy="511381"/>
            </a:xfrm>
            <a:prstGeom prst="straightConnector1">
              <a:avLst/>
            </a:prstGeom>
            <a:noFill/>
            <a:ln cap="flat" cmpd="sng" w="76200">
              <a:solidFill>
                <a:schemeClr val="dk1"/>
              </a:solidFill>
              <a:prstDash val="solid"/>
              <a:round/>
              <a:headEnd len="sm" w="sm" type="none"/>
              <a:tailEnd len="sm" w="sm" type="none"/>
            </a:ln>
          </p:spPr>
        </p:cxnSp>
        <p:cxnSp>
          <p:nvCxnSpPr>
            <p:cNvPr id="392" name="Google Shape;392;p13"/>
            <p:cNvCxnSpPr/>
            <p:nvPr/>
          </p:nvCxnSpPr>
          <p:spPr>
            <a:xfrm>
              <a:off x="68486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93" name="Google Shape;393;p13"/>
            <p:cNvCxnSpPr/>
            <p:nvPr/>
          </p:nvCxnSpPr>
          <p:spPr>
            <a:xfrm>
              <a:off x="7200292"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94" name="Google Shape;394;p13"/>
            <p:cNvCxnSpPr/>
            <p:nvPr/>
          </p:nvCxnSpPr>
          <p:spPr>
            <a:xfrm>
              <a:off x="651621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95" name="Google Shape;395;p13"/>
            <p:cNvCxnSpPr/>
            <p:nvPr/>
          </p:nvCxnSpPr>
          <p:spPr>
            <a:xfrm>
              <a:off x="70010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96" name="Google Shape;396;p13"/>
            <p:cNvCxnSpPr/>
            <p:nvPr/>
          </p:nvCxnSpPr>
          <p:spPr>
            <a:xfrm>
              <a:off x="7092280" y="728700"/>
              <a:ext cx="0" cy="511381"/>
            </a:xfrm>
            <a:prstGeom prst="straightConnector1">
              <a:avLst/>
            </a:prstGeom>
            <a:noFill/>
            <a:ln cap="flat" cmpd="sng" w="38100">
              <a:solidFill>
                <a:schemeClr val="dk1"/>
              </a:solidFill>
              <a:prstDash val="solid"/>
              <a:round/>
              <a:headEnd len="sm" w="sm" type="none"/>
              <a:tailEnd len="sm" w="sm" type="none"/>
            </a:ln>
          </p:spPr>
        </p:cxnSp>
        <p:cxnSp>
          <p:nvCxnSpPr>
            <p:cNvPr id="397" name="Google Shape;397;p13"/>
            <p:cNvCxnSpPr/>
            <p:nvPr/>
          </p:nvCxnSpPr>
          <p:spPr>
            <a:xfrm>
              <a:off x="6588224"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398" name="Google Shape;398;p13"/>
            <p:cNvCxnSpPr/>
            <p:nvPr/>
          </p:nvCxnSpPr>
          <p:spPr>
            <a:xfrm>
              <a:off x="6912260" y="728700"/>
              <a:ext cx="0" cy="511381"/>
            </a:xfrm>
            <a:prstGeom prst="straightConnector1">
              <a:avLst/>
            </a:prstGeom>
            <a:noFill/>
            <a:ln cap="flat" cmpd="sng" w="57150">
              <a:solidFill>
                <a:schemeClr val="dk1"/>
              </a:solidFill>
              <a:prstDash val="solid"/>
              <a:round/>
              <a:headEnd len="sm" w="sm" type="none"/>
              <a:tailEnd len="sm" w="sm" type="none"/>
            </a:ln>
          </p:spPr>
        </p:cxnSp>
        <p:cxnSp>
          <p:nvCxnSpPr>
            <p:cNvPr id="399" name="Google Shape;399;p13"/>
            <p:cNvCxnSpPr/>
            <p:nvPr/>
          </p:nvCxnSpPr>
          <p:spPr>
            <a:xfrm>
              <a:off x="6444208"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00" name="Google Shape;400;p13"/>
            <p:cNvCxnSpPr/>
            <p:nvPr/>
          </p:nvCxnSpPr>
          <p:spPr>
            <a:xfrm flipH="1">
              <a:off x="6696236" y="548680"/>
              <a:ext cx="152400" cy="180020"/>
            </a:xfrm>
            <a:prstGeom prst="straightConnector1">
              <a:avLst/>
            </a:prstGeom>
            <a:noFill/>
            <a:ln cap="flat" cmpd="sng" w="76200">
              <a:solidFill>
                <a:schemeClr val="dk1"/>
              </a:solidFill>
              <a:prstDash val="solid"/>
              <a:round/>
              <a:headEnd len="sm" w="sm" type="none"/>
              <a:tailEnd len="sm" w="sm" type="none"/>
            </a:ln>
          </p:spPr>
        </p:cxnSp>
        <p:cxnSp>
          <p:nvCxnSpPr>
            <p:cNvPr id="401" name="Google Shape;401;p13"/>
            <p:cNvCxnSpPr/>
            <p:nvPr/>
          </p:nvCxnSpPr>
          <p:spPr>
            <a:xfrm flipH="1">
              <a:off x="6480212" y="548680"/>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02" name="Google Shape;402;p13"/>
            <p:cNvCxnSpPr/>
            <p:nvPr/>
          </p:nvCxnSpPr>
          <p:spPr>
            <a:xfrm flipH="1">
              <a:off x="6588224"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03" name="Google Shape;403;p13"/>
            <p:cNvCxnSpPr/>
            <p:nvPr/>
          </p:nvCxnSpPr>
          <p:spPr>
            <a:xfrm flipH="1">
              <a:off x="68318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04" name="Google Shape;404;p13"/>
            <p:cNvCxnSpPr/>
            <p:nvPr/>
          </p:nvCxnSpPr>
          <p:spPr>
            <a:xfrm flipH="1">
              <a:off x="69842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05" name="Google Shape;405;p13"/>
            <p:cNvCxnSpPr/>
            <p:nvPr/>
          </p:nvCxnSpPr>
          <p:spPr>
            <a:xfrm flipH="1">
              <a:off x="7092280" y="512676"/>
              <a:ext cx="152400" cy="180020"/>
            </a:xfrm>
            <a:prstGeom prst="straightConnector1">
              <a:avLst/>
            </a:prstGeom>
            <a:noFill/>
            <a:ln cap="flat" cmpd="sng" w="28575">
              <a:solidFill>
                <a:schemeClr val="dk1"/>
              </a:solidFill>
              <a:prstDash val="solid"/>
              <a:round/>
              <a:headEnd len="sm" w="sm" type="none"/>
              <a:tailEnd len="sm" w="sm" type="none"/>
            </a:ln>
          </p:spPr>
        </p:cxnSp>
        <p:cxnSp>
          <p:nvCxnSpPr>
            <p:cNvPr id="406" name="Google Shape;406;p13"/>
            <p:cNvCxnSpPr/>
            <p:nvPr/>
          </p:nvCxnSpPr>
          <p:spPr>
            <a:xfrm flipH="1">
              <a:off x="7200292"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07" name="Google Shape;407;p13"/>
            <p:cNvCxnSpPr/>
            <p:nvPr/>
          </p:nvCxnSpPr>
          <p:spPr>
            <a:xfrm flipH="1">
              <a:off x="6876256" y="548680"/>
              <a:ext cx="152400" cy="180020"/>
            </a:xfrm>
            <a:prstGeom prst="straightConnector1">
              <a:avLst/>
            </a:prstGeom>
            <a:noFill/>
            <a:ln cap="flat" cmpd="sng" w="38100">
              <a:solidFill>
                <a:schemeClr val="dk1"/>
              </a:solidFill>
              <a:prstDash val="solid"/>
              <a:round/>
              <a:headEnd len="sm" w="sm" type="none"/>
              <a:tailEnd len="sm" w="sm" type="none"/>
            </a:ln>
          </p:spPr>
        </p:cxnSp>
        <p:cxnSp>
          <p:nvCxnSpPr>
            <p:cNvPr id="408" name="Google Shape;408;p13"/>
            <p:cNvCxnSpPr/>
            <p:nvPr/>
          </p:nvCxnSpPr>
          <p:spPr>
            <a:xfrm>
              <a:off x="6768244" y="692696"/>
              <a:ext cx="0" cy="511381"/>
            </a:xfrm>
            <a:prstGeom prst="straightConnector1">
              <a:avLst/>
            </a:prstGeom>
            <a:noFill/>
            <a:ln cap="flat" cmpd="sng" w="9525">
              <a:solidFill>
                <a:schemeClr val="dk1"/>
              </a:solidFill>
              <a:prstDash val="solid"/>
              <a:round/>
              <a:headEnd len="sm" w="sm" type="none"/>
              <a:tailEnd len="sm" w="sm" type="none"/>
            </a:ln>
          </p:spPr>
        </p:cxnSp>
      </p:grpSp>
      <p:sp>
        <p:nvSpPr>
          <p:cNvPr id="409" name="Google Shape;409;p13"/>
          <p:cNvSpPr/>
          <p:nvPr/>
        </p:nvSpPr>
        <p:spPr>
          <a:xfrm rot="-5400000">
            <a:off x="8226598" y="2833465"/>
            <a:ext cx="622239" cy="589174"/>
          </a:xfrm>
          <a:prstGeom prst="downArrow">
            <a:avLst>
              <a:gd fmla="val 50000" name="adj1"/>
              <a:gd fmla="val 50000" name="adj2"/>
            </a:avLst>
          </a:prstGeom>
          <a:solidFill>
            <a:srgbClr val="00206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rgbClr val="000000"/>
              </a:solidFill>
              <a:latin typeface="Arial"/>
              <a:ea typeface="Arial"/>
              <a:cs typeface="Arial"/>
              <a:sym typeface="Arial"/>
            </a:endParaRPr>
          </a:p>
        </p:txBody>
      </p:sp>
      <p:grpSp>
        <p:nvGrpSpPr>
          <p:cNvPr id="410" name="Google Shape;410;p13"/>
          <p:cNvGrpSpPr/>
          <p:nvPr/>
        </p:nvGrpSpPr>
        <p:grpSpPr>
          <a:xfrm>
            <a:off x="4400944" y="4767780"/>
            <a:ext cx="2991200" cy="2002228"/>
            <a:chOff x="6667259" y="4011696"/>
            <a:chExt cx="2224713" cy="1525635"/>
          </a:xfrm>
        </p:grpSpPr>
        <p:graphicFrame>
          <p:nvGraphicFramePr>
            <p:cNvPr id="411" name="Google Shape;411;p13"/>
            <p:cNvGraphicFramePr/>
            <p:nvPr/>
          </p:nvGraphicFramePr>
          <p:xfrm>
            <a:off x="6876256" y="4011696"/>
            <a:ext cx="2015716" cy="1426895"/>
          </p:xfrm>
          <a:graphic>
            <a:graphicData uri="http://schemas.openxmlformats.org/drawingml/2006/chart">
              <c:chart r:id="rId5"/>
            </a:graphicData>
          </a:graphic>
        </p:graphicFrame>
        <p:sp>
          <p:nvSpPr>
            <p:cNvPr id="412" name="Google Shape;412;p13"/>
            <p:cNvSpPr txBox="1"/>
            <p:nvPr/>
          </p:nvSpPr>
          <p:spPr>
            <a:xfrm>
              <a:off x="7245588" y="5255912"/>
              <a:ext cx="1296144" cy="2814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06060"/>
                </a:buClr>
                <a:buSzPts val="1800"/>
                <a:buFont typeface="Calibri"/>
                <a:buNone/>
              </a:pPr>
              <a:r>
                <a:rPr b="1" i="0" lang="en-US" sz="1800" u="none" cap="none" strike="noStrike">
                  <a:solidFill>
                    <a:srgbClr val="606060"/>
                  </a:solidFill>
                  <a:latin typeface="Calibri"/>
                  <a:ea typeface="Calibri"/>
                  <a:cs typeface="Calibri"/>
                  <a:sym typeface="Calibri"/>
                </a:rPr>
                <a:t>Enhancer</a:t>
              </a:r>
              <a:endParaRPr/>
            </a:p>
          </p:txBody>
        </p:sp>
        <p:sp>
          <p:nvSpPr>
            <p:cNvPr id="413" name="Google Shape;413;p13"/>
            <p:cNvSpPr txBox="1"/>
            <p:nvPr/>
          </p:nvSpPr>
          <p:spPr>
            <a:xfrm rot="-5400000">
              <a:off x="6259542" y="4475498"/>
              <a:ext cx="1296144" cy="4807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06060"/>
                </a:buClr>
                <a:buSzPts val="1800"/>
                <a:buFont typeface="Calibri"/>
                <a:buNone/>
              </a:pPr>
              <a:r>
                <a:rPr b="1" i="0" lang="en-US" sz="1800" u="none" cap="none" strike="noStrike">
                  <a:solidFill>
                    <a:srgbClr val="606060"/>
                  </a:solidFill>
                  <a:latin typeface="Calibri"/>
                  <a:ea typeface="Calibri"/>
                  <a:cs typeface="Calibri"/>
                  <a:sym typeface="Calibri"/>
                </a:rPr>
                <a:t>Activity (RNA/DNA)</a:t>
              </a:r>
              <a:endParaRPr/>
            </a:p>
          </p:txBody>
        </p:sp>
      </p:grpSp>
      <p:sp>
        <p:nvSpPr>
          <p:cNvPr id="414" name="Google Shape;414;p13"/>
          <p:cNvSpPr/>
          <p:nvPr/>
        </p:nvSpPr>
        <p:spPr>
          <a:xfrm rot="5400000">
            <a:off x="7663645" y="5631605"/>
            <a:ext cx="622239" cy="589174"/>
          </a:xfrm>
          <a:prstGeom prst="downArrow">
            <a:avLst>
              <a:gd fmla="val 50000" name="adj1"/>
              <a:gd fmla="val 50000" name="adj2"/>
            </a:avLst>
          </a:prstGeom>
          <a:solidFill>
            <a:srgbClr val="00206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415" name="Google Shape;415;p13"/>
          <p:cNvSpPr txBox="1"/>
          <p:nvPr/>
        </p:nvSpPr>
        <p:spPr>
          <a:xfrm>
            <a:off x="1524000" y="-27384"/>
            <a:ext cx="9097944" cy="67710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800"/>
              <a:buFont typeface="Calibri"/>
              <a:buNone/>
            </a:pPr>
            <a:r>
              <a:rPr b="1" i="0" lang="en-US" sz="3800" u="none" cap="none" strike="noStrike">
                <a:solidFill>
                  <a:srgbClr val="000000"/>
                </a:solidFill>
                <a:latin typeface="Calibri"/>
                <a:ea typeface="Calibri"/>
                <a:cs typeface="Calibri"/>
                <a:sym typeface="Calibri"/>
              </a:rPr>
              <a:t>Massively parallel reporter assays (MPRAs)</a:t>
            </a:r>
            <a:endParaRPr/>
          </a:p>
        </p:txBody>
      </p:sp>
      <p:sp>
        <p:nvSpPr>
          <p:cNvPr id="416" name="Google Shape;416;p13"/>
          <p:cNvSpPr txBox="1"/>
          <p:nvPr/>
        </p:nvSpPr>
        <p:spPr>
          <a:xfrm>
            <a:off x="8904312" y="3753036"/>
            <a:ext cx="144016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06060"/>
              </a:buClr>
              <a:buSzPts val="2000"/>
              <a:buFont typeface="Calibri"/>
              <a:buNone/>
            </a:pPr>
            <a:r>
              <a:rPr b="1" i="0" lang="en-US" sz="2000" u="none" cap="none" strike="noStrike">
                <a:solidFill>
                  <a:srgbClr val="606060"/>
                </a:solidFill>
                <a:latin typeface="Calibri"/>
                <a:ea typeface="Calibri"/>
                <a:cs typeface="Calibri"/>
                <a:sym typeface="Calibri"/>
              </a:rPr>
              <a:t>RNA-seq</a:t>
            </a:r>
            <a:endParaRPr b="1" i="0" sz="2000" u="none" cap="none" strike="noStrike">
              <a:solidFill>
                <a:srgbClr val="606060"/>
              </a:solidFill>
              <a:latin typeface="Calibri"/>
              <a:ea typeface="Calibri"/>
              <a:cs typeface="Calibri"/>
              <a:sym typeface="Calibri"/>
            </a:endParaRPr>
          </a:p>
          <a:p>
            <a:pPr indent="0" lvl="0" marL="0" marR="0" rtl="0" algn="ctr">
              <a:lnSpc>
                <a:spcPct val="100000"/>
              </a:lnSpc>
              <a:spcBef>
                <a:spcPts val="0"/>
              </a:spcBef>
              <a:spcAft>
                <a:spcPts val="0"/>
              </a:spcAft>
              <a:buClr>
                <a:srgbClr val="606060"/>
              </a:buClr>
              <a:buSzPts val="2000"/>
              <a:buFont typeface="Calibri"/>
              <a:buNone/>
            </a:pPr>
            <a:r>
              <a:rPr b="1" i="0" lang="en-US" sz="2000" u="none" cap="none" strike="noStrike">
                <a:solidFill>
                  <a:srgbClr val="606060"/>
                </a:solidFill>
                <a:latin typeface="Calibri"/>
                <a:ea typeface="Calibri"/>
                <a:cs typeface="Calibri"/>
                <a:sym typeface="Calibri"/>
              </a:rPr>
              <a:t>DNA-seq</a:t>
            </a:r>
            <a:endParaRPr b="1" i="0" sz="2000" u="none" cap="none" strike="noStrike">
              <a:solidFill>
                <a:srgbClr val="606060"/>
              </a:solidFill>
              <a:latin typeface="Calibri"/>
              <a:ea typeface="Calibri"/>
              <a:cs typeface="Calibri"/>
              <a:sym typeface="Calibri"/>
            </a:endParaRPr>
          </a:p>
        </p:txBody>
      </p:sp>
      <p:sp>
        <p:nvSpPr>
          <p:cNvPr id="417" name="Google Shape;417;p13"/>
          <p:cNvSpPr txBox="1"/>
          <p:nvPr/>
        </p:nvSpPr>
        <p:spPr>
          <a:xfrm>
            <a:off x="752122" y="4002168"/>
            <a:ext cx="3669032" cy="289310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Patwardhan </a:t>
            </a:r>
            <a:r>
              <a:rPr b="1" i="1" lang="en-US" sz="1400" u="none" cap="none" strike="noStrike">
                <a:solidFill>
                  <a:srgbClr val="606060"/>
                </a:solidFill>
                <a:latin typeface="Calibri"/>
                <a:ea typeface="Calibri"/>
                <a:cs typeface="Calibri"/>
                <a:sym typeface="Calibri"/>
              </a:rPr>
              <a:t>Nature Biotech </a:t>
            </a:r>
            <a:r>
              <a:rPr b="1" i="0" lang="en-US" sz="1400" u="none" cap="none" strike="noStrike">
                <a:solidFill>
                  <a:srgbClr val="606060"/>
                </a:solidFill>
                <a:latin typeface="Calibri"/>
                <a:ea typeface="Calibri"/>
                <a:cs typeface="Calibri"/>
                <a:sym typeface="Calibri"/>
              </a:rPr>
              <a:t>2012</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Smith </a:t>
            </a:r>
            <a:r>
              <a:rPr b="1" i="1" lang="en-US" sz="1400" u="none" cap="none" strike="noStrike">
                <a:solidFill>
                  <a:srgbClr val="606060"/>
                </a:solidFill>
                <a:latin typeface="Calibri"/>
                <a:ea typeface="Calibri"/>
                <a:cs typeface="Calibri"/>
                <a:sym typeface="Calibri"/>
              </a:rPr>
              <a:t>Nature Genetics </a:t>
            </a:r>
            <a:r>
              <a:rPr b="1" i="0" lang="en-US" sz="1400" u="none" cap="none" strike="noStrike">
                <a:solidFill>
                  <a:srgbClr val="606060"/>
                </a:solidFill>
                <a:latin typeface="Calibri"/>
                <a:ea typeface="Calibri"/>
                <a:cs typeface="Calibri"/>
                <a:sym typeface="Calibri"/>
              </a:rPr>
              <a:t>2013</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Birnbaum </a:t>
            </a:r>
            <a:r>
              <a:rPr b="1" i="1" lang="en-US" sz="1400" u="none" cap="none" strike="noStrike">
                <a:solidFill>
                  <a:srgbClr val="606060"/>
                </a:solidFill>
                <a:latin typeface="Calibri"/>
                <a:ea typeface="Calibri"/>
                <a:cs typeface="Calibri"/>
                <a:sym typeface="Calibri"/>
              </a:rPr>
              <a:t>PLoS Genetics</a:t>
            </a:r>
            <a:r>
              <a:rPr b="1" i="0" lang="en-US" sz="1400" u="none" cap="none" strike="noStrike">
                <a:solidFill>
                  <a:srgbClr val="606060"/>
                </a:solidFill>
                <a:latin typeface="Calibri"/>
                <a:ea typeface="Calibri"/>
                <a:cs typeface="Calibri"/>
                <a:sym typeface="Calibri"/>
              </a:rPr>
              <a:t> 2014</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Inoue </a:t>
            </a:r>
            <a:r>
              <a:rPr b="1" i="1" lang="en-US" sz="1400" u="none" cap="none" strike="noStrike">
                <a:solidFill>
                  <a:srgbClr val="606060"/>
                </a:solidFill>
                <a:latin typeface="Calibri"/>
                <a:ea typeface="Calibri"/>
                <a:cs typeface="Calibri"/>
                <a:sym typeface="Calibri"/>
              </a:rPr>
              <a:t>Genome Research</a:t>
            </a:r>
            <a:r>
              <a:rPr b="1" i="0" lang="en-US" sz="1400" u="none" cap="none" strike="noStrike">
                <a:solidFill>
                  <a:srgbClr val="606060"/>
                </a:solidFill>
                <a:latin typeface="Calibri"/>
                <a:ea typeface="Calibri"/>
                <a:cs typeface="Calibri"/>
                <a:sym typeface="Calibri"/>
              </a:rPr>
              <a:t> 2017</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Kircher </a:t>
            </a:r>
            <a:r>
              <a:rPr b="1" i="1" lang="en-US" sz="1400" u="none" cap="none" strike="noStrike">
                <a:solidFill>
                  <a:srgbClr val="606060"/>
                </a:solidFill>
                <a:latin typeface="Calibri"/>
                <a:ea typeface="Calibri"/>
                <a:cs typeface="Calibri"/>
                <a:sym typeface="Calibri"/>
              </a:rPr>
              <a:t>Nature Communications</a:t>
            </a:r>
            <a:r>
              <a:rPr b="1" i="0" lang="en-US" sz="1400" u="none" cap="none" strike="noStrike">
                <a:solidFill>
                  <a:srgbClr val="606060"/>
                </a:solidFill>
                <a:latin typeface="Calibri"/>
                <a:ea typeface="Calibri"/>
                <a:cs typeface="Calibri"/>
                <a:sym typeface="Calibri"/>
              </a:rPr>
              <a:t> 2019</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Inoue </a:t>
            </a:r>
            <a:r>
              <a:rPr b="1" i="1" lang="en-US" sz="1400" u="none" cap="none" strike="noStrike">
                <a:solidFill>
                  <a:srgbClr val="606060"/>
                </a:solidFill>
                <a:latin typeface="Calibri"/>
                <a:ea typeface="Calibri"/>
                <a:cs typeface="Calibri"/>
                <a:sym typeface="Calibri"/>
              </a:rPr>
              <a:t>Cell Stem Cell</a:t>
            </a:r>
            <a:r>
              <a:rPr b="1" i="0" lang="en-US" sz="1400" u="none" cap="none" strike="noStrike">
                <a:solidFill>
                  <a:srgbClr val="606060"/>
                </a:solidFill>
                <a:latin typeface="Calibri"/>
                <a:ea typeface="Calibri"/>
                <a:cs typeface="Calibri"/>
                <a:sym typeface="Calibri"/>
              </a:rPr>
              <a:t> 2019</a:t>
            </a:r>
            <a:endParaRPr/>
          </a:p>
          <a:p>
            <a:pPr indent="0" lvl="0" marL="0" marR="0" rtl="0" algn="ctr">
              <a:lnSpc>
                <a:spcPct val="100000"/>
              </a:lnSpc>
              <a:spcBef>
                <a:spcPts val="0"/>
              </a:spcBef>
              <a:spcAft>
                <a:spcPts val="0"/>
              </a:spcAft>
              <a:buClr>
                <a:srgbClr val="FF0000"/>
              </a:buClr>
              <a:buSzPts val="1400"/>
              <a:buFont typeface="Calibri"/>
              <a:buNone/>
            </a:pPr>
            <a:r>
              <a:rPr b="1" i="0" lang="en-US" sz="1400" u="none" cap="none" strike="noStrike">
                <a:solidFill>
                  <a:srgbClr val="FF0000"/>
                </a:solidFill>
                <a:latin typeface="Calibri"/>
                <a:ea typeface="Calibri"/>
                <a:cs typeface="Calibri"/>
                <a:sym typeface="Calibri"/>
              </a:rPr>
              <a:t>Gordon </a:t>
            </a:r>
            <a:r>
              <a:rPr b="1" i="1" lang="en-US" sz="1400" u="none" cap="none" strike="noStrike">
                <a:solidFill>
                  <a:srgbClr val="FF0000"/>
                </a:solidFill>
                <a:latin typeface="Calibri"/>
                <a:ea typeface="Calibri"/>
                <a:cs typeface="Calibri"/>
                <a:sym typeface="Calibri"/>
              </a:rPr>
              <a:t>Nature Protocols</a:t>
            </a:r>
            <a:r>
              <a:rPr b="1" i="0" lang="en-US" sz="1400" u="none" cap="none" strike="noStrike">
                <a:solidFill>
                  <a:srgbClr val="FF0000"/>
                </a:solidFill>
                <a:latin typeface="Calibri"/>
                <a:ea typeface="Calibri"/>
                <a:cs typeface="Calibri"/>
                <a:sym typeface="Calibri"/>
              </a:rPr>
              <a:t> 2020</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Klein </a:t>
            </a:r>
            <a:r>
              <a:rPr b="1" i="1" lang="en-US" sz="1400" u="none" cap="none" strike="noStrike">
                <a:solidFill>
                  <a:srgbClr val="606060"/>
                </a:solidFill>
                <a:latin typeface="Calibri"/>
                <a:ea typeface="Calibri"/>
                <a:cs typeface="Calibri"/>
                <a:sym typeface="Calibri"/>
              </a:rPr>
              <a:t>Nature Methods</a:t>
            </a:r>
            <a:r>
              <a:rPr b="1" i="0" lang="en-US" sz="1400" u="none" cap="none" strike="noStrike">
                <a:solidFill>
                  <a:srgbClr val="606060"/>
                </a:solidFill>
                <a:latin typeface="Calibri"/>
                <a:ea typeface="Calibri"/>
                <a:cs typeface="Calibri"/>
                <a:sym typeface="Calibri"/>
              </a:rPr>
              <a:t> 2020</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Weiss </a:t>
            </a:r>
            <a:r>
              <a:rPr b="1" i="1" lang="en-US" sz="1400" u="none" cap="none" strike="noStrike">
                <a:solidFill>
                  <a:srgbClr val="606060"/>
                </a:solidFill>
                <a:latin typeface="Calibri"/>
                <a:ea typeface="Calibri"/>
                <a:cs typeface="Calibri"/>
                <a:sym typeface="Calibri"/>
              </a:rPr>
              <a:t>eLife</a:t>
            </a:r>
            <a:r>
              <a:rPr b="1" i="0" lang="en-US" sz="1400" u="none" cap="none" strike="noStrike">
                <a:solidFill>
                  <a:srgbClr val="606060"/>
                </a:solidFill>
                <a:latin typeface="Calibri"/>
                <a:ea typeface="Calibri"/>
                <a:cs typeface="Calibri"/>
                <a:sym typeface="Calibri"/>
              </a:rPr>
              <a:t> 2021</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Georgakopoulos-Soares </a:t>
            </a:r>
            <a:r>
              <a:rPr b="1" i="1" lang="en-US" sz="1400" u="none" cap="none" strike="noStrike">
                <a:solidFill>
                  <a:srgbClr val="606060"/>
                </a:solidFill>
                <a:latin typeface="Calibri"/>
                <a:ea typeface="Calibri"/>
                <a:cs typeface="Calibri"/>
                <a:sym typeface="Calibri"/>
              </a:rPr>
              <a:t>Cell Genomics</a:t>
            </a:r>
            <a:r>
              <a:rPr b="1" i="0" lang="en-US" sz="1400" u="none" cap="none" strike="noStrike">
                <a:solidFill>
                  <a:srgbClr val="606060"/>
                </a:solidFill>
                <a:latin typeface="Calibri"/>
                <a:ea typeface="Calibri"/>
                <a:cs typeface="Calibri"/>
                <a:sym typeface="Calibri"/>
              </a:rPr>
              <a:t> 2022</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Kreimer </a:t>
            </a:r>
            <a:r>
              <a:rPr b="1" i="1" lang="en-US" sz="1400" u="none" cap="none" strike="noStrike">
                <a:solidFill>
                  <a:srgbClr val="606060"/>
                </a:solidFill>
                <a:latin typeface="Calibri"/>
                <a:ea typeface="Calibri"/>
                <a:cs typeface="Calibri"/>
                <a:sym typeface="Calibri"/>
              </a:rPr>
              <a:t>Nature Communications</a:t>
            </a:r>
            <a:r>
              <a:rPr b="1" i="0" lang="en-US" sz="1400" u="none" cap="none" strike="noStrike">
                <a:solidFill>
                  <a:srgbClr val="606060"/>
                </a:solidFill>
                <a:latin typeface="Calibri"/>
                <a:ea typeface="Calibri"/>
                <a:cs typeface="Calibri"/>
                <a:sym typeface="Calibri"/>
              </a:rPr>
              <a:t> 2022</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Deng </a:t>
            </a:r>
            <a:r>
              <a:rPr b="1" i="1" lang="en-US" sz="1400" u="none" cap="none" strike="noStrike">
                <a:solidFill>
                  <a:srgbClr val="606060"/>
                </a:solidFill>
                <a:latin typeface="Calibri"/>
                <a:ea typeface="Calibri"/>
                <a:cs typeface="Calibri"/>
                <a:sym typeface="Calibri"/>
              </a:rPr>
              <a:t>Science </a:t>
            </a:r>
            <a:r>
              <a:rPr b="1" i="0" lang="en-US" sz="1400" u="none" cap="none" strike="noStrike">
                <a:solidFill>
                  <a:srgbClr val="606060"/>
                </a:solidFill>
                <a:latin typeface="Calibri"/>
                <a:ea typeface="Calibri"/>
                <a:cs typeface="Calibri"/>
                <a:sym typeface="Calibri"/>
              </a:rPr>
              <a:t>2024</a:t>
            </a:r>
            <a:endParaRPr/>
          </a:p>
          <a:p>
            <a:pPr indent="0" lvl="0" marL="0" marR="0" rtl="0" algn="ctr">
              <a:lnSpc>
                <a:spcPct val="100000"/>
              </a:lnSpc>
              <a:spcBef>
                <a:spcPts val="0"/>
              </a:spcBef>
              <a:spcAft>
                <a:spcPts val="0"/>
              </a:spcAft>
              <a:buClr>
                <a:srgbClr val="606060"/>
              </a:buClr>
              <a:buSzPts val="1400"/>
              <a:buFont typeface="Calibri"/>
              <a:buNone/>
            </a:pPr>
            <a:r>
              <a:rPr b="1" i="0" lang="en-US" sz="1400" u="none" cap="none" strike="noStrike">
                <a:solidFill>
                  <a:srgbClr val="606060"/>
                </a:solidFill>
                <a:latin typeface="Calibri"/>
                <a:ea typeface="Calibri"/>
                <a:cs typeface="Calibri"/>
                <a:sym typeface="Calibri"/>
              </a:rPr>
              <a:t>Agarwal </a:t>
            </a:r>
            <a:r>
              <a:rPr b="1" i="1" lang="en-US" sz="1400" u="none" cap="none" strike="noStrike">
                <a:solidFill>
                  <a:srgbClr val="606060"/>
                </a:solidFill>
                <a:latin typeface="Calibri"/>
                <a:ea typeface="Calibri"/>
                <a:cs typeface="Calibri"/>
                <a:sym typeface="Calibri"/>
              </a:rPr>
              <a:t>Nature</a:t>
            </a:r>
            <a:r>
              <a:rPr b="1" i="0" lang="en-US" sz="1400" u="none" cap="none" strike="noStrike">
                <a:solidFill>
                  <a:srgbClr val="606060"/>
                </a:solidFill>
                <a:latin typeface="Calibri"/>
                <a:ea typeface="Calibri"/>
                <a:cs typeface="Calibri"/>
                <a:sym typeface="Calibri"/>
              </a:rPr>
              <a:t> 2025</a:t>
            </a:r>
            <a:endParaRPr b="0" i="0" sz="1400" u="none" cap="none" strike="noStrike">
              <a:solidFill>
                <a:srgbClr val="606060"/>
              </a:solidFill>
              <a:latin typeface="Arial"/>
              <a:ea typeface="Arial"/>
              <a:cs typeface="Arial"/>
              <a:sym typeface="Arial"/>
            </a:endParaRPr>
          </a:p>
        </p:txBody>
      </p:sp>
      <p:pic>
        <p:nvPicPr>
          <p:cNvPr id="418" name="Google Shape;418;p13"/>
          <p:cNvPicPr preferRelativeResize="0"/>
          <p:nvPr/>
        </p:nvPicPr>
        <p:blipFill rotWithShape="1">
          <a:blip r:embed="rId6">
            <a:alphaModFix/>
          </a:blip>
          <a:srcRect b="17331" l="52594" r="23979" t="0"/>
          <a:stretch/>
        </p:blipFill>
        <p:spPr>
          <a:xfrm>
            <a:off x="8580277" y="5180334"/>
            <a:ext cx="1902469" cy="1489027"/>
          </a:xfrm>
          <a:prstGeom prst="rect">
            <a:avLst/>
          </a:prstGeom>
          <a:noFill/>
          <a:ln>
            <a:noFill/>
          </a:ln>
        </p:spPr>
      </p:pic>
      <p:sp>
        <p:nvSpPr>
          <p:cNvPr id="419" name="Google Shape;419;p13"/>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420" name="Google Shape;420;p13"/>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421" name="Google Shape;421;p13"/>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1600">
        <p14:gallery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4"/>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7"/>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5"/>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8"/>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3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6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8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09"/>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6"/>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341"/>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8"/>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0"/>
                                        </p:tgtEl>
                                        <p:attrNameLst>
                                          <p:attrName>style.visibility</p:attrName>
                                        </p:attrNameLst>
                                      </p:cBhvr>
                                      <p:to>
                                        <p:strVal val="visible"/>
                                      </p:to>
                                    </p:set>
                                  </p:childTnLst>
                                </p:cTn>
                              </p:par>
                              <p:par>
                                <p:cTn fill="hold" nodeType="withEffect" presetClass="entr" presetID="1" presetSubtype="0">
                                  <p:stCondLst>
                                    <p:cond delay="0"/>
                                  </p:stCondLst>
                                  <p:childTnLst>
                                    <p:set>
                                      <p:cBhvr>
                                        <p:cTn dur="1" fill="hold">
                                          <p:stCondLst>
                                            <p:cond delay="0"/>
                                          </p:stCondLst>
                                        </p:cTn>
                                        <p:tgtEl>
                                          <p:spTgt spid="414"/>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17"/>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5" name="Shape 425"/>
        <p:cNvGrpSpPr/>
        <p:nvPr/>
      </p:nvGrpSpPr>
      <p:grpSpPr>
        <a:xfrm>
          <a:off x="0" y="0"/>
          <a:ext cx="0" cy="0"/>
          <a:chOff x="0" y="0"/>
          <a:chExt cx="0" cy="0"/>
        </a:xfrm>
      </p:grpSpPr>
      <p:sp>
        <p:nvSpPr>
          <p:cNvPr id="426" name="Google Shape;426;p14"/>
          <p:cNvSpPr/>
          <p:nvPr/>
        </p:nvSpPr>
        <p:spPr>
          <a:xfrm>
            <a:off x="1775520" y="867022"/>
            <a:ext cx="1620180" cy="597076"/>
          </a:xfrm>
          <a:prstGeom prst="cube">
            <a:avLst>
              <a:gd fmla="val 25000" name="adj"/>
            </a:avLst>
          </a:prstGeom>
          <a:solidFill>
            <a:schemeClr val="lt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1800"/>
              <a:buFont typeface="Arial"/>
              <a:buNone/>
            </a:pPr>
            <a:r>
              <a:rPr b="1" i="0" lang="en-US" sz="1800" u="none" cap="none" strike="noStrike">
                <a:solidFill>
                  <a:srgbClr val="595959"/>
                </a:solidFill>
                <a:latin typeface="Arial"/>
                <a:ea typeface="Arial"/>
                <a:cs typeface="Arial"/>
                <a:sym typeface="Arial"/>
              </a:rPr>
              <a:t>Enhancer</a:t>
            </a:r>
            <a:endParaRPr/>
          </a:p>
        </p:txBody>
      </p:sp>
      <p:sp>
        <p:nvSpPr>
          <p:cNvPr id="427" name="Google Shape;427;p14"/>
          <p:cNvSpPr/>
          <p:nvPr/>
        </p:nvSpPr>
        <p:spPr>
          <a:xfrm>
            <a:off x="3251684" y="867022"/>
            <a:ext cx="1512168" cy="597076"/>
          </a:xfrm>
          <a:prstGeom prst="cube">
            <a:avLst>
              <a:gd fmla="val 25000" name="adj"/>
            </a:avLst>
          </a:prstGeom>
          <a:solidFill>
            <a:srgbClr val="7373D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00"/>
              <a:buFont typeface="Arial"/>
              <a:buNone/>
            </a:pPr>
            <a:r>
              <a:rPr b="1" i="0" lang="en-US" sz="1800" u="none" cap="none" strike="noStrike">
                <a:solidFill>
                  <a:srgbClr val="000000"/>
                </a:solidFill>
                <a:latin typeface="Arial"/>
                <a:ea typeface="Arial"/>
                <a:cs typeface="Arial"/>
                <a:sym typeface="Arial"/>
              </a:rPr>
              <a:t>Minimal Promoter</a:t>
            </a:r>
            <a:endParaRPr/>
          </a:p>
        </p:txBody>
      </p:sp>
      <p:sp>
        <p:nvSpPr>
          <p:cNvPr id="428" name="Google Shape;428;p14"/>
          <p:cNvSpPr/>
          <p:nvPr/>
        </p:nvSpPr>
        <p:spPr>
          <a:xfrm>
            <a:off x="4619836" y="867022"/>
            <a:ext cx="2484276" cy="597076"/>
          </a:xfrm>
          <a:prstGeom prst="cube">
            <a:avLst>
              <a:gd fmla="val 25000" name="adj"/>
            </a:avLst>
          </a:prstGeom>
          <a:solidFill>
            <a:srgbClr val="66FF33"/>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2400"/>
              <a:buFont typeface="Arial"/>
              <a:buNone/>
            </a:pPr>
            <a:r>
              <a:rPr b="1" i="0" lang="en-US" sz="2400" u="none" cap="none" strike="noStrike">
                <a:solidFill>
                  <a:srgbClr val="000000"/>
                </a:solidFill>
                <a:latin typeface="Arial"/>
                <a:ea typeface="Arial"/>
                <a:cs typeface="Arial"/>
                <a:sym typeface="Arial"/>
              </a:rPr>
              <a:t>Reporter gene</a:t>
            </a:r>
            <a:endParaRPr/>
          </a:p>
        </p:txBody>
      </p:sp>
      <p:grpSp>
        <p:nvGrpSpPr>
          <p:cNvPr id="429" name="Google Shape;429;p14"/>
          <p:cNvGrpSpPr/>
          <p:nvPr/>
        </p:nvGrpSpPr>
        <p:grpSpPr>
          <a:xfrm>
            <a:off x="6888088" y="836713"/>
            <a:ext cx="1080120" cy="637395"/>
            <a:chOff x="6408204" y="512676"/>
            <a:chExt cx="1080120" cy="727405"/>
          </a:xfrm>
        </p:grpSpPr>
        <p:sp>
          <p:nvSpPr>
            <p:cNvPr id="430" name="Google Shape;430;p14"/>
            <p:cNvSpPr/>
            <p:nvPr/>
          </p:nvSpPr>
          <p:spPr>
            <a:xfrm>
              <a:off x="6408204" y="551364"/>
              <a:ext cx="1080120" cy="681392"/>
            </a:xfrm>
            <a:prstGeom prst="cube">
              <a:avLst>
                <a:gd fmla="val 25000" name="adj"/>
              </a:avLst>
            </a:prstGeom>
            <a:solidFill>
              <a:schemeClr val="lt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1" i="0" sz="2400" u="none" cap="none" strike="noStrike">
                <a:solidFill>
                  <a:srgbClr val="000000"/>
                </a:solidFill>
                <a:latin typeface="Arial"/>
                <a:ea typeface="Arial"/>
                <a:cs typeface="Arial"/>
                <a:sym typeface="Arial"/>
              </a:endParaRPr>
            </a:p>
          </p:txBody>
        </p:sp>
        <p:cxnSp>
          <p:nvCxnSpPr>
            <p:cNvPr id="431" name="Google Shape;431;p14"/>
            <p:cNvCxnSpPr/>
            <p:nvPr/>
          </p:nvCxnSpPr>
          <p:spPr>
            <a:xfrm>
              <a:off x="6696236" y="728700"/>
              <a:ext cx="0" cy="511381"/>
            </a:xfrm>
            <a:prstGeom prst="straightConnector1">
              <a:avLst/>
            </a:prstGeom>
            <a:noFill/>
            <a:ln cap="flat" cmpd="sng" w="76200">
              <a:solidFill>
                <a:schemeClr val="dk1"/>
              </a:solidFill>
              <a:prstDash val="solid"/>
              <a:round/>
              <a:headEnd len="sm" w="sm" type="none"/>
              <a:tailEnd len="sm" w="sm" type="none"/>
            </a:ln>
          </p:spPr>
        </p:cxnSp>
        <p:cxnSp>
          <p:nvCxnSpPr>
            <p:cNvPr id="432" name="Google Shape;432;p14"/>
            <p:cNvCxnSpPr/>
            <p:nvPr/>
          </p:nvCxnSpPr>
          <p:spPr>
            <a:xfrm>
              <a:off x="68486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33" name="Google Shape;433;p14"/>
            <p:cNvCxnSpPr/>
            <p:nvPr/>
          </p:nvCxnSpPr>
          <p:spPr>
            <a:xfrm>
              <a:off x="7200292"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34" name="Google Shape;434;p14"/>
            <p:cNvCxnSpPr/>
            <p:nvPr/>
          </p:nvCxnSpPr>
          <p:spPr>
            <a:xfrm>
              <a:off x="651621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35" name="Google Shape;435;p14"/>
            <p:cNvCxnSpPr/>
            <p:nvPr/>
          </p:nvCxnSpPr>
          <p:spPr>
            <a:xfrm>
              <a:off x="70010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36" name="Google Shape;436;p14"/>
            <p:cNvCxnSpPr/>
            <p:nvPr/>
          </p:nvCxnSpPr>
          <p:spPr>
            <a:xfrm>
              <a:off x="7092280" y="728700"/>
              <a:ext cx="0" cy="511381"/>
            </a:xfrm>
            <a:prstGeom prst="straightConnector1">
              <a:avLst/>
            </a:prstGeom>
            <a:noFill/>
            <a:ln cap="flat" cmpd="sng" w="38100">
              <a:solidFill>
                <a:schemeClr val="dk1"/>
              </a:solidFill>
              <a:prstDash val="solid"/>
              <a:round/>
              <a:headEnd len="sm" w="sm" type="none"/>
              <a:tailEnd len="sm" w="sm" type="none"/>
            </a:ln>
          </p:spPr>
        </p:cxnSp>
        <p:cxnSp>
          <p:nvCxnSpPr>
            <p:cNvPr id="437" name="Google Shape;437;p14"/>
            <p:cNvCxnSpPr/>
            <p:nvPr/>
          </p:nvCxnSpPr>
          <p:spPr>
            <a:xfrm>
              <a:off x="6588224"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38" name="Google Shape;438;p14"/>
            <p:cNvCxnSpPr/>
            <p:nvPr/>
          </p:nvCxnSpPr>
          <p:spPr>
            <a:xfrm>
              <a:off x="6912260" y="728700"/>
              <a:ext cx="0" cy="511381"/>
            </a:xfrm>
            <a:prstGeom prst="straightConnector1">
              <a:avLst/>
            </a:prstGeom>
            <a:noFill/>
            <a:ln cap="flat" cmpd="sng" w="57150">
              <a:solidFill>
                <a:schemeClr val="dk1"/>
              </a:solidFill>
              <a:prstDash val="solid"/>
              <a:round/>
              <a:headEnd len="sm" w="sm" type="none"/>
              <a:tailEnd len="sm" w="sm" type="none"/>
            </a:ln>
          </p:spPr>
        </p:cxnSp>
        <p:cxnSp>
          <p:nvCxnSpPr>
            <p:cNvPr id="439" name="Google Shape;439;p14"/>
            <p:cNvCxnSpPr/>
            <p:nvPr/>
          </p:nvCxnSpPr>
          <p:spPr>
            <a:xfrm>
              <a:off x="6444208"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40" name="Google Shape;440;p14"/>
            <p:cNvCxnSpPr/>
            <p:nvPr/>
          </p:nvCxnSpPr>
          <p:spPr>
            <a:xfrm flipH="1">
              <a:off x="6696236" y="548680"/>
              <a:ext cx="152400" cy="180020"/>
            </a:xfrm>
            <a:prstGeom prst="straightConnector1">
              <a:avLst/>
            </a:prstGeom>
            <a:noFill/>
            <a:ln cap="flat" cmpd="sng" w="76200">
              <a:solidFill>
                <a:schemeClr val="dk1"/>
              </a:solidFill>
              <a:prstDash val="solid"/>
              <a:round/>
              <a:headEnd len="sm" w="sm" type="none"/>
              <a:tailEnd len="sm" w="sm" type="none"/>
            </a:ln>
          </p:spPr>
        </p:cxnSp>
        <p:cxnSp>
          <p:nvCxnSpPr>
            <p:cNvPr id="441" name="Google Shape;441;p14"/>
            <p:cNvCxnSpPr/>
            <p:nvPr/>
          </p:nvCxnSpPr>
          <p:spPr>
            <a:xfrm flipH="1">
              <a:off x="6480212" y="548680"/>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42" name="Google Shape;442;p14"/>
            <p:cNvCxnSpPr/>
            <p:nvPr/>
          </p:nvCxnSpPr>
          <p:spPr>
            <a:xfrm flipH="1">
              <a:off x="6588224"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43" name="Google Shape;443;p14"/>
            <p:cNvCxnSpPr/>
            <p:nvPr/>
          </p:nvCxnSpPr>
          <p:spPr>
            <a:xfrm flipH="1">
              <a:off x="68318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44" name="Google Shape;444;p14"/>
            <p:cNvCxnSpPr/>
            <p:nvPr/>
          </p:nvCxnSpPr>
          <p:spPr>
            <a:xfrm flipH="1">
              <a:off x="69842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45" name="Google Shape;445;p14"/>
            <p:cNvCxnSpPr/>
            <p:nvPr/>
          </p:nvCxnSpPr>
          <p:spPr>
            <a:xfrm flipH="1">
              <a:off x="7092280" y="512676"/>
              <a:ext cx="152400" cy="180020"/>
            </a:xfrm>
            <a:prstGeom prst="straightConnector1">
              <a:avLst/>
            </a:prstGeom>
            <a:noFill/>
            <a:ln cap="flat" cmpd="sng" w="28575">
              <a:solidFill>
                <a:schemeClr val="dk1"/>
              </a:solidFill>
              <a:prstDash val="solid"/>
              <a:round/>
              <a:headEnd len="sm" w="sm" type="none"/>
              <a:tailEnd len="sm" w="sm" type="none"/>
            </a:ln>
          </p:spPr>
        </p:cxnSp>
        <p:cxnSp>
          <p:nvCxnSpPr>
            <p:cNvPr id="446" name="Google Shape;446;p14"/>
            <p:cNvCxnSpPr/>
            <p:nvPr/>
          </p:nvCxnSpPr>
          <p:spPr>
            <a:xfrm flipH="1">
              <a:off x="7200292"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47" name="Google Shape;447;p14"/>
            <p:cNvCxnSpPr/>
            <p:nvPr/>
          </p:nvCxnSpPr>
          <p:spPr>
            <a:xfrm flipH="1">
              <a:off x="6876256" y="548680"/>
              <a:ext cx="152400" cy="180020"/>
            </a:xfrm>
            <a:prstGeom prst="straightConnector1">
              <a:avLst/>
            </a:prstGeom>
            <a:noFill/>
            <a:ln cap="flat" cmpd="sng" w="38100">
              <a:solidFill>
                <a:schemeClr val="dk1"/>
              </a:solidFill>
              <a:prstDash val="solid"/>
              <a:round/>
              <a:headEnd len="sm" w="sm" type="none"/>
              <a:tailEnd len="sm" w="sm" type="none"/>
            </a:ln>
          </p:spPr>
        </p:cxnSp>
        <p:cxnSp>
          <p:nvCxnSpPr>
            <p:cNvPr id="448" name="Google Shape;448;p14"/>
            <p:cNvCxnSpPr/>
            <p:nvPr/>
          </p:nvCxnSpPr>
          <p:spPr>
            <a:xfrm>
              <a:off x="6768244" y="692696"/>
              <a:ext cx="0" cy="511381"/>
            </a:xfrm>
            <a:prstGeom prst="straightConnector1">
              <a:avLst/>
            </a:prstGeom>
            <a:noFill/>
            <a:ln cap="flat" cmpd="sng" w="9525">
              <a:solidFill>
                <a:schemeClr val="dk1"/>
              </a:solidFill>
              <a:prstDash val="solid"/>
              <a:round/>
              <a:headEnd len="sm" w="sm" type="none"/>
              <a:tailEnd len="sm" w="sm" type="none"/>
            </a:ln>
          </p:spPr>
        </p:cxnSp>
      </p:grpSp>
      <p:sp>
        <p:nvSpPr>
          <p:cNvPr id="449" name="Google Shape;449;p14"/>
          <p:cNvSpPr txBox="1"/>
          <p:nvPr/>
        </p:nvSpPr>
        <p:spPr>
          <a:xfrm>
            <a:off x="3755740" y="1772816"/>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450" name="Google Shape;450;p14"/>
          <p:cNvSpPr txBox="1"/>
          <p:nvPr/>
        </p:nvSpPr>
        <p:spPr>
          <a:xfrm>
            <a:off x="3755740" y="2611853"/>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451" name="Google Shape;451;p14"/>
          <p:cNvSpPr txBox="1"/>
          <p:nvPr/>
        </p:nvSpPr>
        <p:spPr>
          <a:xfrm>
            <a:off x="3755740" y="3403941"/>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452" name="Google Shape;452;p14"/>
          <p:cNvSpPr txBox="1"/>
          <p:nvPr/>
        </p:nvSpPr>
        <p:spPr>
          <a:xfrm>
            <a:off x="5483932" y="1843575"/>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453" name="Google Shape;453;p14"/>
          <p:cNvSpPr txBox="1"/>
          <p:nvPr/>
        </p:nvSpPr>
        <p:spPr>
          <a:xfrm>
            <a:off x="5483932" y="2599659"/>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454" name="Google Shape;454;p14"/>
          <p:cNvSpPr txBox="1"/>
          <p:nvPr/>
        </p:nvSpPr>
        <p:spPr>
          <a:xfrm>
            <a:off x="5483932" y="3391747"/>
            <a:ext cx="648072" cy="707886"/>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4000"/>
              <a:buFont typeface="Arial"/>
              <a:buNone/>
            </a:pPr>
            <a:r>
              <a:rPr b="1" i="0" lang="en-US" sz="4000" u="none" cap="none" strike="noStrike">
                <a:solidFill>
                  <a:srgbClr val="000000"/>
                </a:solidFill>
                <a:latin typeface="Arial"/>
                <a:ea typeface="Arial"/>
                <a:cs typeface="Arial"/>
                <a:sym typeface="Arial"/>
              </a:rPr>
              <a:t>“</a:t>
            </a:r>
            <a:endParaRPr/>
          </a:p>
        </p:txBody>
      </p:sp>
      <p:sp>
        <p:nvSpPr>
          <p:cNvPr id="455" name="Google Shape;455;p14"/>
          <p:cNvSpPr/>
          <p:nvPr/>
        </p:nvSpPr>
        <p:spPr>
          <a:xfrm rot="-5400000">
            <a:off x="8226598" y="1347129"/>
            <a:ext cx="622239" cy="589174"/>
          </a:xfrm>
          <a:prstGeom prst="downArrow">
            <a:avLst>
              <a:gd fmla="val 50000" name="adj1"/>
              <a:gd fmla="val 50000" name="adj2"/>
            </a:avLst>
          </a:prstGeom>
          <a:solidFill>
            <a:srgbClr val="00206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456" name="Google Shape;456;p14"/>
          <p:cNvSpPr/>
          <p:nvPr/>
        </p:nvSpPr>
        <p:spPr>
          <a:xfrm>
            <a:off x="9192344" y="4473116"/>
            <a:ext cx="864096" cy="612068"/>
          </a:xfrm>
          <a:prstGeom prst="downArrow">
            <a:avLst>
              <a:gd fmla="val 50000" name="adj1"/>
              <a:gd fmla="val 50000" name="adj2"/>
            </a:avLst>
          </a:prstGeom>
          <a:solidFill>
            <a:srgbClr val="00206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rgbClr val="000000"/>
              </a:solidFill>
              <a:latin typeface="Arial"/>
              <a:ea typeface="Arial"/>
              <a:cs typeface="Arial"/>
              <a:sym typeface="Arial"/>
            </a:endParaRPr>
          </a:p>
        </p:txBody>
      </p:sp>
      <p:pic>
        <p:nvPicPr>
          <p:cNvPr id="457" name="Google Shape;457;p14"/>
          <p:cNvPicPr preferRelativeResize="0"/>
          <p:nvPr/>
        </p:nvPicPr>
        <p:blipFill rotWithShape="1">
          <a:blip r:embed="rId3">
            <a:alphaModFix/>
          </a:blip>
          <a:srcRect b="27208" l="25147" r="1207" t="26751"/>
          <a:stretch/>
        </p:blipFill>
        <p:spPr>
          <a:xfrm>
            <a:off x="8418414" y="2672917"/>
            <a:ext cx="2203530" cy="975767"/>
          </a:xfrm>
          <a:prstGeom prst="rect">
            <a:avLst/>
          </a:prstGeom>
          <a:noFill/>
          <a:ln>
            <a:noFill/>
          </a:ln>
        </p:spPr>
      </p:pic>
      <p:grpSp>
        <p:nvGrpSpPr>
          <p:cNvPr id="458" name="Google Shape;458;p14"/>
          <p:cNvGrpSpPr/>
          <p:nvPr/>
        </p:nvGrpSpPr>
        <p:grpSpPr>
          <a:xfrm>
            <a:off x="9084333" y="1160749"/>
            <a:ext cx="1332433" cy="938597"/>
            <a:chOff x="2130" y="104"/>
            <a:chExt cx="1670" cy="895"/>
          </a:xfrm>
        </p:grpSpPr>
        <p:pic>
          <p:nvPicPr>
            <p:cNvPr descr="ES cell plate" id="459" name="Google Shape;459;p14"/>
            <p:cNvPicPr preferRelativeResize="0"/>
            <p:nvPr/>
          </p:nvPicPr>
          <p:blipFill rotWithShape="1">
            <a:blip r:embed="rId4">
              <a:alphaModFix/>
            </a:blip>
            <a:srcRect b="4979" l="41391" r="26504" t="80460"/>
            <a:stretch/>
          </p:blipFill>
          <p:spPr>
            <a:xfrm>
              <a:off x="2130" y="104"/>
              <a:ext cx="1670" cy="895"/>
            </a:xfrm>
            <a:prstGeom prst="rect">
              <a:avLst/>
            </a:prstGeom>
            <a:noFill/>
            <a:ln>
              <a:noFill/>
            </a:ln>
          </p:spPr>
        </p:pic>
        <p:sp>
          <p:nvSpPr>
            <p:cNvPr id="460" name="Google Shape;460;p14"/>
            <p:cNvSpPr/>
            <p:nvPr/>
          </p:nvSpPr>
          <p:spPr>
            <a:xfrm>
              <a:off x="2324" y="104"/>
              <a:ext cx="121" cy="96"/>
            </a:xfrm>
            <a:prstGeom prst="rect">
              <a:avLst/>
            </a:prstGeom>
            <a:solidFill>
              <a:schemeClr val="lt1"/>
            </a:solidFill>
            <a:ln cap="flat" cmpd="sng" w="9525">
              <a:solidFill>
                <a:schemeClr val="lt1"/>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rial"/>
                <a:buNone/>
              </a:pPr>
              <a:r>
                <a:t/>
              </a:r>
              <a:endParaRPr b="0" i="0" sz="1800" u="none" cap="none" strike="noStrike">
                <a:solidFill>
                  <a:srgbClr val="000000"/>
                </a:solidFill>
                <a:latin typeface="Arial"/>
                <a:ea typeface="Arial"/>
                <a:cs typeface="Arial"/>
                <a:sym typeface="Arial"/>
              </a:endParaRPr>
            </a:p>
          </p:txBody>
        </p:sp>
      </p:grpSp>
      <p:sp>
        <p:nvSpPr>
          <p:cNvPr id="461" name="Google Shape;461;p14"/>
          <p:cNvSpPr/>
          <p:nvPr/>
        </p:nvSpPr>
        <p:spPr>
          <a:xfrm>
            <a:off x="1775520" y="1714551"/>
            <a:ext cx="1620180" cy="597076"/>
          </a:xfrm>
          <a:prstGeom prst="cube">
            <a:avLst>
              <a:gd fmla="val 25000" name="adj"/>
            </a:avLst>
          </a:prstGeom>
          <a:solidFill>
            <a:schemeClr val="lt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1800"/>
              <a:buFont typeface="Arial"/>
              <a:buNone/>
            </a:pPr>
            <a:r>
              <a:rPr b="1" i="0" lang="en-US" sz="1800" u="none" cap="none" strike="noStrike">
                <a:solidFill>
                  <a:srgbClr val="595959"/>
                </a:solidFill>
                <a:latin typeface="Arial"/>
                <a:ea typeface="Arial"/>
                <a:cs typeface="Arial"/>
                <a:sym typeface="Arial"/>
              </a:rPr>
              <a:t>Enhancer</a:t>
            </a:r>
            <a:endParaRPr/>
          </a:p>
        </p:txBody>
      </p:sp>
      <p:sp>
        <p:nvSpPr>
          <p:cNvPr id="462" name="Google Shape;462;p14"/>
          <p:cNvSpPr/>
          <p:nvPr/>
        </p:nvSpPr>
        <p:spPr>
          <a:xfrm>
            <a:off x="1775520" y="2542643"/>
            <a:ext cx="1620180" cy="597076"/>
          </a:xfrm>
          <a:prstGeom prst="cube">
            <a:avLst>
              <a:gd fmla="val 25000" name="adj"/>
            </a:avLst>
          </a:prstGeom>
          <a:solidFill>
            <a:schemeClr val="lt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1800"/>
              <a:buFont typeface="Arial"/>
              <a:buNone/>
            </a:pPr>
            <a:r>
              <a:rPr b="1" i="0" lang="en-US" sz="1800" u="none" cap="none" strike="noStrike">
                <a:solidFill>
                  <a:srgbClr val="595959"/>
                </a:solidFill>
                <a:latin typeface="Arial"/>
                <a:ea typeface="Arial"/>
                <a:cs typeface="Arial"/>
                <a:sym typeface="Arial"/>
              </a:rPr>
              <a:t>Enhancer</a:t>
            </a:r>
            <a:endParaRPr/>
          </a:p>
        </p:txBody>
      </p:sp>
      <p:sp>
        <p:nvSpPr>
          <p:cNvPr id="463" name="Google Shape;463;p14"/>
          <p:cNvSpPr/>
          <p:nvPr/>
        </p:nvSpPr>
        <p:spPr>
          <a:xfrm>
            <a:off x="1775520" y="3334731"/>
            <a:ext cx="1620180" cy="597076"/>
          </a:xfrm>
          <a:prstGeom prst="cube">
            <a:avLst>
              <a:gd fmla="val 25000" name="adj"/>
            </a:avLst>
          </a:prstGeom>
          <a:solidFill>
            <a:schemeClr val="lt1"/>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595959"/>
              </a:buClr>
              <a:buSzPts val="1800"/>
              <a:buFont typeface="Arial"/>
              <a:buNone/>
            </a:pPr>
            <a:r>
              <a:rPr b="1" i="0" lang="en-US" sz="1800" u="none" cap="none" strike="noStrike">
                <a:solidFill>
                  <a:srgbClr val="595959"/>
                </a:solidFill>
                <a:latin typeface="Arial"/>
                <a:ea typeface="Arial"/>
                <a:cs typeface="Arial"/>
                <a:sym typeface="Arial"/>
              </a:rPr>
              <a:t>Enhancer</a:t>
            </a:r>
            <a:endParaRPr/>
          </a:p>
        </p:txBody>
      </p:sp>
      <p:grpSp>
        <p:nvGrpSpPr>
          <p:cNvPr id="464" name="Google Shape;464;p14"/>
          <p:cNvGrpSpPr/>
          <p:nvPr/>
        </p:nvGrpSpPr>
        <p:grpSpPr>
          <a:xfrm>
            <a:off x="6888088" y="1714552"/>
            <a:ext cx="1080120" cy="637395"/>
            <a:chOff x="6408204" y="512676"/>
            <a:chExt cx="1080120" cy="727405"/>
          </a:xfrm>
        </p:grpSpPr>
        <p:sp>
          <p:nvSpPr>
            <p:cNvPr id="465" name="Google Shape;465;p14"/>
            <p:cNvSpPr/>
            <p:nvPr/>
          </p:nvSpPr>
          <p:spPr>
            <a:xfrm>
              <a:off x="6408204" y="551364"/>
              <a:ext cx="1080120" cy="681392"/>
            </a:xfrm>
            <a:prstGeom prst="cube">
              <a:avLst>
                <a:gd fmla="val 25000" name="adj"/>
              </a:avLst>
            </a:prstGeom>
            <a:solidFill>
              <a:srgbClr val="FFFF0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1" i="0" sz="2400" u="none" cap="none" strike="noStrike">
                <a:solidFill>
                  <a:srgbClr val="000000"/>
                </a:solidFill>
                <a:latin typeface="Arial"/>
                <a:ea typeface="Arial"/>
                <a:cs typeface="Arial"/>
                <a:sym typeface="Arial"/>
              </a:endParaRPr>
            </a:p>
          </p:txBody>
        </p:sp>
        <p:cxnSp>
          <p:nvCxnSpPr>
            <p:cNvPr id="466" name="Google Shape;466;p14"/>
            <p:cNvCxnSpPr/>
            <p:nvPr/>
          </p:nvCxnSpPr>
          <p:spPr>
            <a:xfrm>
              <a:off x="6696236" y="728700"/>
              <a:ext cx="0" cy="511381"/>
            </a:xfrm>
            <a:prstGeom prst="straightConnector1">
              <a:avLst/>
            </a:prstGeom>
            <a:noFill/>
            <a:ln cap="flat" cmpd="sng" w="76200">
              <a:solidFill>
                <a:schemeClr val="dk1"/>
              </a:solidFill>
              <a:prstDash val="solid"/>
              <a:round/>
              <a:headEnd len="sm" w="sm" type="none"/>
              <a:tailEnd len="sm" w="sm" type="none"/>
            </a:ln>
          </p:spPr>
        </p:cxnSp>
        <p:cxnSp>
          <p:nvCxnSpPr>
            <p:cNvPr id="467" name="Google Shape;467;p14"/>
            <p:cNvCxnSpPr/>
            <p:nvPr/>
          </p:nvCxnSpPr>
          <p:spPr>
            <a:xfrm>
              <a:off x="68486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68" name="Google Shape;468;p14"/>
            <p:cNvCxnSpPr/>
            <p:nvPr/>
          </p:nvCxnSpPr>
          <p:spPr>
            <a:xfrm>
              <a:off x="7200292"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69" name="Google Shape;469;p14"/>
            <p:cNvCxnSpPr/>
            <p:nvPr/>
          </p:nvCxnSpPr>
          <p:spPr>
            <a:xfrm>
              <a:off x="651621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70" name="Google Shape;470;p14"/>
            <p:cNvCxnSpPr/>
            <p:nvPr/>
          </p:nvCxnSpPr>
          <p:spPr>
            <a:xfrm>
              <a:off x="70010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71" name="Google Shape;471;p14"/>
            <p:cNvCxnSpPr/>
            <p:nvPr/>
          </p:nvCxnSpPr>
          <p:spPr>
            <a:xfrm>
              <a:off x="7092280" y="728700"/>
              <a:ext cx="0" cy="511381"/>
            </a:xfrm>
            <a:prstGeom prst="straightConnector1">
              <a:avLst/>
            </a:prstGeom>
            <a:noFill/>
            <a:ln cap="flat" cmpd="sng" w="38100">
              <a:solidFill>
                <a:schemeClr val="dk1"/>
              </a:solidFill>
              <a:prstDash val="solid"/>
              <a:round/>
              <a:headEnd len="sm" w="sm" type="none"/>
              <a:tailEnd len="sm" w="sm" type="none"/>
            </a:ln>
          </p:spPr>
        </p:cxnSp>
        <p:cxnSp>
          <p:nvCxnSpPr>
            <p:cNvPr id="472" name="Google Shape;472;p14"/>
            <p:cNvCxnSpPr/>
            <p:nvPr/>
          </p:nvCxnSpPr>
          <p:spPr>
            <a:xfrm>
              <a:off x="6588224"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73" name="Google Shape;473;p14"/>
            <p:cNvCxnSpPr/>
            <p:nvPr/>
          </p:nvCxnSpPr>
          <p:spPr>
            <a:xfrm>
              <a:off x="6912260" y="728700"/>
              <a:ext cx="0" cy="511381"/>
            </a:xfrm>
            <a:prstGeom prst="straightConnector1">
              <a:avLst/>
            </a:prstGeom>
            <a:noFill/>
            <a:ln cap="flat" cmpd="sng" w="57150">
              <a:solidFill>
                <a:schemeClr val="dk1"/>
              </a:solidFill>
              <a:prstDash val="solid"/>
              <a:round/>
              <a:headEnd len="sm" w="sm" type="none"/>
              <a:tailEnd len="sm" w="sm" type="none"/>
            </a:ln>
          </p:spPr>
        </p:cxnSp>
        <p:cxnSp>
          <p:nvCxnSpPr>
            <p:cNvPr id="474" name="Google Shape;474;p14"/>
            <p:cNvCxnSpPr/>
            <p:nvPr/>
          </p:nvCxnSpPr>
          <p:spPr>
            <a:xfrm>
              <a:off x="6444208"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75" name="Google Shape;475;p14"/>
            <p:cNvCxnSpPr/>
            <p:nvPr/>
          </p:nvCxnSpPr>
          <p:spPr>
            <a:xfrm flipH="1">
              <a:off x="6696236" y="548680"/>
              <a:ext cx="152400" cy="180020"/>
            </a:xfrm>
            <a:prstGeom prst="straightConnector1">
              <a:avLst/>
            </a:prstGeom>
            <a:noFill/>
            <a:ln cap="flat" cmpd="sng" w="76200">
              <a:solidFill>
                <a:schemeClr val="dk1"/>
              </a:solidFill>
              <a:prstDash val="solid"/>
              <a:round/>
              <a:headEnd len="sm" w="sm" type="none"/>
              <a:tailEnd len="sm" w="sm" type="none"/>
            </a:ln>
          </p:spPr>
        </p:cxnSp>
        <p:cxnSp>
          <p:nvCxnSpPr>
            <p:cNvPr id="476" name="Google Shape;476;p14"/>
            <p:cNvCxnSpPr/>
            <p:nvPr/>
          </p:nvCxnSpPr>
          <p:spPr>
            <a:xfrm flipH="1">
              <a:off x="6480212" y="548680"/>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77" name="Google Shape;477;p14"/>
            <p:cNvCxnSpPr/>
            <p:nvPr/>
          </p:nvCxnSpPr>
          <p:spPr>
            <a:xfrm flipH="1">
              <a:off x="6588224"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78" name="Google Shape;478;p14"/>
            <p:cNvCxnSpPr/>
            <p:nvPr/>
          </p:nvCxnSpPr>
          <p:spPr>
            <a:xfrm flipH="1">
              <a:off x="68318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79" name="Google Shape;479;p14"/>
            <p:cNvCxnSpPr/>
            <p:nvPr/>
          </p:nvCxnSpPr>
          <p:spPr>
            <a:xfrm flipH="1">
              <a:off x="69842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80" name="Google Shape;480;p14"/>
            <p:cNvCxnSpPr/>
            <p:nvPr/>
          </p:nvCxnSpPr>
          <p:spPr>
            <a:xfrm flipH="1">
              <a:off x="7092280" y="512676"/>
              <a:ext cx="152400" cy="180020"/>
            </a:xfrm>
            <a:prstGeom prst="straightConnector1">
              <a:avLst/>
            </a:prstGeom>
            <a:noFill/>
            <a:ln cap="flat" cmpd="sng" w="28575">
              <a:solidFill>
                <a:schemeClr val="dk1"/>
              </a:solidFill>
              <a:prstDash val="solid"/>
              <a:round/>
              <a:headEnd len="sm" w="sm" type="none"/>
              <a:tailEnd len="sm" w="sm" type="none"/>
            </a:ln>
          </p:spPr>
        </p:cxnSp>
        <p:cxnSp>
          <p:nvCxnSpPr>
            <p:cNvPr id="481" name="Google Shape;481;p14"/>
            <p:cNvCxnSpPr/>
            <p:nvPr/>
          </p:nvCxnSpPr>
          <p:spPr>
            <a:xfrm flipH="1">
              <a:off x="7200292"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82" name="Google Shape;482;p14"/>
            <p:cNvCxnSpPr/>
            <p:nvPr/>
          </p:nvCxnSpPr>
          <p:spPr>
            <a:xfrm flipH="1">
              <a:off x="6876256" y="548680"/>
              <a:ext cx="152400" cy="180020"/>
            </a:xfrm>
            <a:prstGeom prst="straightConnector1">
              <a:avLst/>
            </a:prstGeom>
            <a:noFill/>
            <a:ln cap="flat" cmpd="sng" w="38100">
              <a:solidFill>
                <a:schemeClr val="dk1"/>
              </a:solidFill>
              <a:prstDash val="solid"/>
              <a:round/>
              <a:headEnd len="sm" w="sm" type="none"/>
              <a:tailEnd len="sm" w="sm" type="none"/>
            </a:ln>
          </p:spPr>
        </p:cxnSp>
        <p:cxnSp>
          <p:nvCxnSpPr>
            <p:cNvPr id="483" name="Google Shape;483;p14"/>
            <p:cNvCxnSpPr/>
            <p:nvPr/>
          </p:nvCxnSpPr>
          <p:spPr>
            <a:xfrm>
              <a:off x="6768244" y="692696"/>
              <a:ext cx="0" cy="511381"/>
            </a:xfrm>
            <a:prstGeom prst="straightConnector1">
              <a:avLst/>
            </a:prstGeom>
            <a:noFill/>
            <a:ln cap="flat" cmpd="sng" w="9525">
              <a:solidFill>
                <a:schemeClr val="dk1"/>
              </a:solidFill>
              <a:prstDash val="solid"/>
              <a:round/>
              <a:headEnd len="sm" w="sm" type="none"/>
              <a:tailEnd len="sm" w="sm" type="none"/>
            </a:ln>
          </p:spPr>
        </p:cxnSp>
      </p:grpSp>
      <p:grpSp>
        <p:nvGrpSpPr>
          <p:cNvPr id="484" name="Google Shape;484;p14"/>
          <p:cNvGrpSpPr/>
          <p:nvPr/>
        </p:nvGrpSpPr>
        <p:grpSpPr>
          <a:xfrm>
            <a:off x="6888088" y="2542644"/>
            <a:ext cx="1080120" cy="637395"/>
            <a:chOff x="6408204" y="512676"/>
            <a:chExt cx="1080120" cy="727405"/>
          </a:xfrm>
        </p:grpSpPr>
        <p:sp>
          <p:nvSpPr>
            <p:cNvPr id="485" name="Google Shape;485;p14"/>
            <p:cNvSpPr/>
            <p:nvPr/>
          </p:nvSpPr>
          <p:spPr>
            <a:xfrm>
              <a:off x="6408204" y="551364"/>
              <a:ext cx="1080120" cy="681392"/>
            </a:xfrm>
            <a:prstGeom prst="cube">
              <a:avLst>
                <a:gd fmla="val 25000" name="adj"/>
              </a:avLst>
            </a:prstGeom>
            <a:solidFill>
              <a:srgbClr val="FF000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1" i="0" sz="2400" u="none" cap="none" strike="noStrike">
                <a:solidFill>
                  <a:srgbClr val="000000"/>
                </a:solidFill>
                <a:latin typeface="Arial"/>
                <a:ea typeface="Arial"/>
                <a:cs typeface="Arial"/>
                <a:sym typeface="Arial"/>
              </a:endParaRPr>
            </a:p>
          </p:txBody>
        </p:sp>
        <p:cxnSp>
          <p:nvCxnSpPr>
            <p:cNvPr id="486" name="Google Shape;486;p14"/>
            <p:cNvCxnSpPr/>
            <p:nvPr/>
          </p:nvCxnSpPr>
          <p:spPr>
            <a:xfrm>
              <a:off x="6696236" y="728700"/>
              <a:ext cx="0" cy="511381"/>
            </a:xfrm>
            <a:prstGeom prst="straightConnector1">
              <a:avLst/>
            </a:prstGeom>
            <a:noFill/>
            <a:ln cap="flat" cmpd="sng" w="76200">
              <a:solidFill>
                <a:schemeClr val="dk1"/>
              </a:solidFill>
              <a:prstDash val="solid"/>
              <a:round/>
              <a:headEnd len="sm" w="sm" type="none"/>
              <a:tailEnd len="sm" w="sm" type="none"/>
            </a:ln>
          </p:spPr>
        </p:cxnSp>
        <p:cxnSp>
          <p:nvCxnSpPr>
            <p:cNvPr id="487" name="Google Shape;487;p14"/>
            <p:cNvCxnSpPr/>
            <p:nvPr/>
          </p:nvCxnSpPr>
          <p:spPr>
            <a:xfrm>
              <a:off x="68486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88" name="Google Shape;488;p14"/>
            <p:cNvCxnSpPr/>
            <p:nvPr/>
          </p:nvCxnSpPr>
          <p:spPr>
            <a:xfrm>
              <a:off x="7200292"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89" name="Google Shape;489;p14"/>
            <p:cNvCxnSpPr/>
            <p:nvPr/>
          </p:nvCxnSpPr>
          <p:spPr>
            <a:xfrm>
              <a:off x="651621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90" name="Google Shape;490;p14"/>
            <p:cNvCxnSpPr/>
            <p:nvPr/>
          </p:nvCxnSpPr>
          <p:spPr>
            <a:xfrm>
              <a:off x="70010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91" name="Google Shape;491;p14"/>
            <p:cNvCxnSpPr/>
            <p:nvPr/>
          </p:nvCxnSpPr>
          <p:spPr>
            <a:xfrm>
              <a:off x="7092280" y="728700"/>
              <a:ext cx="0" cy="511381"/>
            </a:xfrm>
            <a:prstGeom prst="straightConnector1">
              <a:avLst/>
            </a:prstGeom>
            <a:noFill/>
            <a:ln cap="flat" cmpd="sng" w="38100">
              <a:solidFill>
                <a:schemeClr val="dk1"/>
              </a:solidFill>
              <a:prstDash val="solid"/>
              <a:round/>
              <a:headEnd len="sm" w="sm" type="none"/>
              <a:tailEnd len="sm" w="sm" type="none"/>
            </a:ln>
          </p:spPr>
        </p:cxnSp>
        <p:cxnSp>
          <p:nvCxnSpPr>
            <p:cNvPr id="492" name="Google Shape;492;p14"/>
            <p:cNvCxnSpPr/>
            <p:nvPr/>
          </p:nvCxnSpPr>
          <p:spPr>
            <a:xfrm>
              <a:off x="6588224"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93" name="Google Shape;493;p14"/>
            <p:cNvCxnSpPr/>
            <p:nvPr/>
          </p:nvCxnSpPr>
          <p:spPr>
            <a:xfrm>
              <a:off x="6912260" y="728700"/>
              <a:ext cx="0" cy="511381"/>
            </a:xfrm>
            <a:prstGeom prst="straightConnector1">
              <a:avLst/>
            </a:prstGeom>
            <a:noFill/>
            <a:ln cap="flat" cmpd="sng" w="57150">
              <a:solidFill>
                <a:schemeClr val="dk1"/>
              </a:solidFill>
              <a:prstDash val="solid"/>
              <a:round/>
              <a:headEnd len="sm" w="sm" type="none"/>
              <a:tailEnd len="sm" w="sm" type="none"/>
            </a:ln>
          </p:spPr>
        </p:cxnSp>
        <p:cxnSp>
          <p:nvCxnSpPr>
            <p:cNvPr id="494" name="Google Shape;494;p14"/>
            <p:cNvCxnSpPr/>
            <p:nvPr/>
          </p:nvCxnSpPr>
          <p:spPr>
            <a:xfrm>
              <a:off x="6444208"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495" name="Google Shape;495;p14"/>
            <p:cNvCxnSpPr/>
            <p:nvPr/>
          </p:nvCxnSpPr>
          <p:spPr>
            <a:xfrm flipH="1">
              <a:off x="6696236" y="548680"/>
              <a:ext cx="152400" cy="180020"/>
            </a:xfrm>
            <a:prstGeom prst="straightConnector1">
              <a:avLst/>
            </a:prstGeom>
            <a:noFill/>
            <a:ln cap="flat" cmpd="sng" w="76200">
              <a:solidFill>
                <a:schemeClr val="dk1"/>
              </a:solidFill>
              <a:prstDash val="solid"/>
              <a:round/>
              <a:headEnd len="sm" w="sm" type="none"/>
              <a:tailEnd len="sm" w="sm" type="none"/>
            </a:ln>
          </p:spPr>
        </p:cxnSp>
        <p:cxnSp>
          <p:nvCxnSpPr>
            <p:cNvPr id="496" name="Google Shape;496;p14"/>
            <p:cNvCxnSpPr/>
            <p:nvPr/>
          </p:nvCxnSpPr>
          <p:spPr>
            <a:xfrm flipH="1">
              <a:off x="6480212" y="548680"/>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97" name="Google Shape;497;p14"/>
            <p:cNvCxnSpPr/>
            <p:nvPr/>
          </p:nvCxnSpPr>
          <p:spPr>
            <a:xfrm flipH="1">
              <a:off x="6588224"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98" name="Google Shape;498;p14"/>
            <p:cNvCxnSpPr/>
            <p:nvPr/>
          </p:nvCxnSpPr>
          <p:spPr>
            <a:xfrm flipH="1">
              <a:off x="68318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499" name="Google Shape;499;p14"/>
            <p:cNvCxnSpPr/>
            <p:nvPr/>
          </p:nvCxnSpPr>
          <p:spPr>
            <a:xfrm flipH="1">
              <a:off x="69842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500" name="Google Shape;500;p14"/>
            <p:cNvCxnSpPr/>
            <p:nvPr/>
          </p:nvCxnSpPr>
          <p:spPr>
            <a:xfrm flipH="1">
              <a:off x="7092280" y="512676"/>
              <a:ext cx="152400" cy="180020"/>
            </a:xfrm>
            <a:prstGeom prst="straightConnector1">
              <a:avLst/>
            </a:prstGeom>
            <a:noFill/>
            <a:ln cap="flat" cmpd="sng" w="28575">
              <a:solidFill>
                <a:schemeClr val="dk1"/>
              </a:solidFill>
              <a:prstDash val="solid"/>
              <a:round/>
              <a:headEnd len="sm" w="sm" type="none"/>
              <a:tailEnd len="sm" w="sm" type="none"/>
            </a:ln>
          </p:spPr>
        </p:cxnSp>
        <p:cxnSp>
          <p:nvCxnSpPr>
            <p:cNvPr id="501" name="Google Shape;501;p14"/>
            <p:cNvCxnSpPr/>
            <p:nvPr/>
          </p:nvCxnSpPr>
          <p:spPr>
            <a:xfrm flipH="1">
              <a:off x="7200292"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502" name="Google Shape;502;p14"/>
            <p:cNvCxnSpPr/>
            <p:nvPr/>
          </p:nvCxnSpPr>
          <p:spPr>
            <a:xfrm flipH="1">
              <a:off x="6876256" y="548680"/>
              <a:ext cx="152400" cy="180020"/>
            </a:xfrm>
            <a:prstGeom prst="straightConnector1">
              <a:avLst/>
            </a:prstGeom>
            <a:noFill/>
            <a:ln cap="flat" cmpd="sng" w="38100">
              <a:solidFill>
                <a:schemeClr val="dk1"/>
              </a:solidFill>
              <a:prstDash val="solid"/>
              <a:round/>
              <a:headEnd len="sm" w="sm" type="none"/>
              <a:tailEnd len="sm" w="sm" type="none"/>
            </a:ln>
          </p:spPr>
        </p:cxnSp>
        <p:cxnSp>
          <p:nvCxnSpPr>
            <p:cNvPr id="503" name="Google Shape;503;p14"/>
            <p:cNvCxnSpPr/>
            <p:nvPr/>
          </p:nvCxnSpPr>
          <p:spPr>
            <a:xfrm>
              <a:off x="6768244" y="692696"/>
              <a:ext cx="0" cy="511381"/>
            </a:xfrm>
            <a:prstGeom prst="straightConnector1">
              <a:avLst/>
            </a:prstGeom>
            <a:noFill/>
            <a:ln cap="flat" cmpd="sng" w="9525">
              <a:solidFill>
                <a:schemeClr val="dk1"/>
              </a:solidFill>
              <a:prstDash val="solid"/>
              <a:round/>
              <a:headEnd len="sm" w="sm" type="none"/>
              <a:tailEnd len="sm" w="sm" type="none"/>
            </a:ln>
          </p:spPr>
        </p:cxnSp>
      </p:grpSp>
      <p:grpSp>
        <p:nvGrpSpPr>
          <p:cNvPr id="504" name="Google Shape;504;p14"/>
          <p:cNvGrpSpPr/>
          <p:nvPr/>
        </p:nvGrpSpPr>
        <p:grpSpPr>
          <a:xfrm>
            <a:off x="6888088" y="3334732"/>
            <a:ext cx="1080120" cy="637395"/>
            <a:chOff x="6408204" y="512676"/>
            <a:chExt cx="1080120" cy="727405"/>
          </a:xfrm>
        </p:grpSpPr>
        <p:sp>
          <p:nvSpPr>
            <p:cNvPr id="505" name="Google Shape;505;p14"/>
            <p:cNvSpPr/>
            <p:nvPr/>
          </p:nvSpPr>
          <p:spPr>
            <a:xfrm>
              <a:off x="6408204" y="551364"/>
              <a:ext cx="1080120" cy="681392"/>
            </a:xfrm>
            <a:prstGeom prst="cube">
              <a:avLst>
                <a:gd fmla="val 25000" name="adj"/>
              </a:avLst>
            </a:prstGeom>
            <a:solidFill>
              <a:srgbClr val="7030A0"/>
            </a:solidFill>
            <a:ln cap="flat" cmpd="sng" w="25400">
              <a:solidFill>
                <a:srgbClr val="88A3A5"/>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2400"/>
                <a:buFont typeface="Arial"/>
                <a:buNone/>
              </a:pPr>
              <a:r>
                <a:t/>
              </a:r>
              <a:endParaRPr b="1" i="0" sz="2400" u="none" cap="none" strike="noStrike">
                <a:solidFill>
                  <a:srgbClr val="000000"/>
                </a:solidFill>
                <a:latin typeface="Arial"/>
                <a:ea typeface="Arial"/>
                <a:cs typeface="Arial"/>
                <a:sym typeface="Arial"/>
              </a:endParaRPr>
            </a:p>
          </p:txBody>
        </p:sp>
        <p:cxnSp>
          <p:nvCxnSpPr>
            <p:cNvPr id="506" name="Google Shape;506;p14"/>
            <p:cNvCxnSpPr/>
            <p:nvPr/>
          </p:nvCxnSpPr>
          <p:spPr>
            <a:xfrm>
              <a:off x="6696236" y="728700"/>
              <a:ext cx="0" cy="511381"/>
            </a:xfrm>
            <a:prstGeom prst="straightConnector1">
              <a:avLst/>
            </a:prstGeom>
            <a:noFill/>
            <a:ln cap="flat" cmpd="sng" w="76200">
              <a:solidFill>
                <a:schemeClr val="dk1"/>
              </a:solidFill>
              <a:prstDash val="solid"/>
              <a:round/>
              <a:headEnd len="sm" w="sm" type="none"/>
              <a:tailEnd len="sm" w="sm" type="none"/>
            </a:ln>
          </p:spPr>
        </p:cxnSp>
        <p:cxnSp>
          <p:nvCxnSpPr>
            <p:cNvPr id="507" name="Google Shape;507;p14"/>
            <p:cNvCxnSpPr/>
            <p:nvPr/>
          </p:nvCxnSpPr>
          <p:spPr>
            <a:xfrm>
              <a:off x="68486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508" name="Google Shape;508;p14"/>
            <p:cNvCxnSpPr/>
            <p:nvPr/>
          </p:nvCxnSpPr>
          <p:spPr>
            <a:xfrm>
              <a:off x="7200292"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509" name="Google Shape;509;p14"/>
            <p:cNvCxnSpPr/>
            <p:nvPr/>
          </p:nvCxnSpPr>
          <p:spPr>
            <a:xfrm>
              <a:off x="651621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510" name="Google Shape;510;p14"/>
            <p:cNvCxnSpPr/>
            <p:nvPr/>
          </p:nvCxnSpPr>
          <p:spPr>
            <a:xfrm>
              <a:off x="7001036"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511" name="Google Shape;511;p14"/>
            <p:cNvCxnSpPr/>
            <p:nvPr/>
          </p:nvCxnSpPr>
          <p:spPr>
            <a:xfrm>
              <a:off x="7092280" y="728700"/>
              <a:ext cx="0" cy="511381"/>
            </a:xfrm>
            <a:prstGeom prst="straightConnector1">
              <a:avLst/>
            </a:prstGeom>
            <a:noFill/>
            <a:ln cap="flat" cmpd="sng" w="38100">
              <a:solidFill>
                <a:schemeClr val="dk1"/>
              </a:solidFill>
              <a:prstDash val="solid"/>
              <a:round/>
              <a:headEnd len="sm" w="sm" type="none"/>
              <a:tailEnd len="sm" w="sm" type="none"/>
            </a:ln>
          </p:spPr>
        </p:cxnSp>
        <p:cxnSp>
          <p:nvCxnSpPr>
            <p:cNvPr id="512" name="Google Shape;512;p14"/>
            <p:cNvCxnSpPr/>
            <p:nvPr/>
          </p:nvCxnSpPr>
          <p:spPr>
            <a:xfrm>
              <a:off x="6588224"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513" name="Google Shape;513;p14"/>
            <p:cNvCxnSpPr/>
            <p:nvPr/>
          </p:nvCxnSpPr>
          <p:spPr>
            <a:xfrm>
              <a:off x="6912260" y="728700"/>
              <a:ext cx="0" cy="511381"/>
            </a:xfrm>
            <a:prstGeom prst="straightConnector1">
              <a:avLst/>
            </a:prstGeom>
            <a:noFill/>
            <a:ln cap="flat" cmpd="sng" w="57150">
              <a:solidFill>
                <a:schemeClr val="dk1"/>
              </a:solidFill>
              <a:prstDash val="solid"/>
              <a:round/>
              <a:headEnd len="sm" w="sm" type="none"/>
              <a:tailEnd len="sm" w="sm" type="none"/>
            </a:ln>
          </p:spPr>
        </p:cxnSp>
        <p:cxnSp>
          <p:nvCxnSpPr>
            <p:cNvPr id="514" name="Google Shape;514;p14"/>
            <p:cNvCxnSpPr/>
            <p:nvPr/>
          </p:nvCxnSpPr>
          <p:spPr>
            <a:xfrm>
              <a:off x="6444208" y="728700"/>
              <a:ext cx="0" cy="511381"/>
            </a:xfrm>
            <a:prstGeom prst="straightConnector1">
              <a:avLst/>
            </a:prstGeom>
            <a:noFill/>
            <a:ln cap="flat" cmpd="sng" w="9525">
              <a:solidFill>
                <a:schemeClr val="dk1"/>
              </a:solidFill>
              <a:prstDash val="solid"/>
              <a:round/>
              <a:headEnd len="sm" w="sm" type="none"/>
              <a:tailEnd len="sm" w="sm" type="none"/>
            </a:ln>
          </p:spPr>
        </p:cxnSp>
        <p:cxnSp>
          <p:nvCxnSpPr>
            <p:cNvPr id="515" name="Google Shape;515;p14"/>
            <p:cNvCxnSpPr/>
            <p:nvPr/>
          </p:nvCxnSpPr>
          <p:spPr>
            <a:xfrm flipH="1">
              <a:off x="6696236" y="548680"/>
              <a:ext cx="152400" cy="180020"/>
            </a:xfrm>
            <a:prstGeom prst="straightConnector1">
              <a:avLst/>
            </a:prstGeom>
            <a:noFill/>
            <a:ln cap="flat" cmpd="sng" w="76200">
              <a:solidFill>
                <a:schemeClr val="dk1"/>
              </a:solidFill>
              <a:prstDash val="solid"/>
              <a:round/>
              <a:headEnd len="sm" w="sm" type="none"/>
              <a:tailEnd len="sm" w="sm" type="none"/>
            </a:ln>
          </p:spPr>
        </p:cxnSp>
        <p:cxnSp>
          <p:nvCxnSpPr>
            <p:cNvPr id="516" name="Google Shape;516;p14"/>
            <p:cNvCxnSpPr/>
            <p:nvPr/>
          </p:nvCxnSpPr>
          <p:spPr>
            <a:xfrm flipH="1">
              <a:off x="6480212" y="548680"/>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517" name="Google Shape;517;p14"/>
            <p:cNvCxnSpPr/>
            <p:nvPr/>
          </p:nvCxnSpPr>
          <p:spPr>
            <a:xfrm flipH="1">
              <a:off x="6588224"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518" name="Google Shape;518;p14"/>
            <p:cNvCxnSpPr/>
            <p:nvPr/>
          </p:nvCxnSpPr>
          <p:spPr>
            <a:xfrm flipH="1">
              <a:off x="68318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519" name="Google Shape;519;p14"/>
            <p:cNvCxnSpPr/>
            <p:nvPr/>
          </p:nvCxnSpPr>
          <p:spPr>
            <a:xfrm flipH="1">
              <a:off x="6984268"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520" name="Google Shape;520;p14"/>
            <p:cNvCxnSpPr/>
            <p:nvPr/>
          </p:nvCxnSpPr>
          <p:spPr>
            <a:xfrm flipH="1">
              <a:off x="7092280" y="512676"/>
              <a:ext cx="152400" cy="180020"/>
            </a:xfrm>
            <a:prstGeom prst="straightConnector1">
              <a:avLst/>
            </a:prstGeom>
            <a:noFill/>
            <a:ln cap="flat" cmpd="sng" w="28575">
              <a:solidFill>
                <a:schemeClr val="dk1"/>
              </a:solidFill>
              <a:prstDash val="solid"/>
              <a:round/>
              <a:headEnd len="sm" w="sm" type="none"/>
              <a:tailEnd len="sm" w="sm" type="none"/>
            </a:ln>
          </p:spPr>
        </p:cxnSp>
        <p:cxnSp>
          <p:nvCxnSpPr>
            <p:cNvPr id="521" name="Google Shape;521;p14"/>
            <p:cNvCxnSpPr/>
            <p:nvPr/>
          </p:nvCxnSpPr>
          <p:spPr>
            <a:xfrm flipH="1">
              <a:off x="7200292" y="512676"/>
              <a:ext cx="152400" cy="180020"/>
            </a:xfrm>
            <a:prstGeom prst="straightConnector1">
              <a:avLst/>
            </a:prstGeom>
            <a:noFill/>
            <a:ln cap="flat" cmpd="sng" w="9525">
              <a:solidFill>
                <a:schemeClr val="dk1"/>
              </a:solidFill>
              <a:prstDash val="solid"/>
              <a:round/>
              <a:headEnd len="sm" w="sm" type="none"/>
              <a:tailEnd len="sm" w="sm" type="none"/>
            </a:ln>
          </p:spPr>
        </p:cxnSp>
        <p:cxnSp>
          <p:nvCxnSpPr>
            <p:cNvPr id="522" name="Google Shape;522;p14"/>
            <p:cNvCxnSpPr/>
            <p:nvPr/>
          </p:nvCxnSpPr>
          <p:spPr>
            <a:xfrm flipH="1">
              <a:off x="6876256" y="548680"/>
              <a:ext cx="152400" cy="180020"/>
            </a:xfrm>
            <a:prstGeom prst="straightConnector1">
              <a:avLst/>
            </a:prstGeom>
            <a:noFill/>
            <a:ln cap="flat" cmpd="sng" w="38100">
              <a:solidFill>
                <a:schemeClr val="dk1"/>
              </a:solidFill>
              <a:prstDash val="solid"/>
              <a:round/>
              <a:headEnd len="sm" w="sm" type="none"/>
              <a:tailEnd len="sm" w="sm" type="none"/>
            </a:ln>
          </p:spPr>
        </p:cxnSp>
        <p:cxnSp>
          <p:nvCxnSpPr>
            <p:cNvPr id="523" name="Google Shape;523;p14"/>
            <p:cNvCxnSpPr/>
            <p:nvPr/>
          </p:nvCxnSpPr>
          <p:spPr>
            <a:xfrm>
              <a:off x="6768244" y="692696"/>
              <a:ext cx="0" cy="511381"/>
            </a:xfrm>
            <a:prstGeom prst="straightConnector1">
              <a:avLst/>
            </a:prstGeom>
            <a:noFill/>
            <a:ln cap="flat" cmpd="sng" w="9525">
              <a:solidFill>
                <a:schemeClr val="dk1"/>
              </a:solidFill>
              <a:prstDash val="solid"/>
              <a:round/>
              <a:headEnd len="sm" w="sm" type="none"/>
              <a:tailEnd len="sm" w="sm" type="none"/>
            </a:ln>
          </p:spPr>
        </p:cxnSp>
      </p:grpSp>
      <p:sp>
        <p:nvSpPr>
          <p:cNvPr id="524" name="Google Shape;524;p14"/>
          <p:cNvSpPr/>
          <p:nvPr/>
        </p:nvSpPr>
        <p:spPr>
          <a:xfrm rot="-5400000">
            <a:off x="8226598" y="2833465"/>
            <a:ext cx="622239" cy="589174"/>
          </a:xfrm>
          <a:prstGeom prst="downArrow">
            <a:avLst>
              <a:gd fmla="val 50000" name="adj1"/>
              <a:gd fmla="val 50000" name="adj2"/>
            </a:avLst>
          </a:prstGeom>
          <a:solidFill>
            <a:srgbClr val="00206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rgbClr val="000000"/>
              </a:solidFill>
              <a:latin typeface="Arial"/>
              <a:ea typeface="Arial"/>
              <a:cs typeface="Arial"/>
              <a:sym typeface="Arial"/>
            </a:endParaRPr>
          </a:p>
        </p:txBody>
      </p:sp>
      <p:grpSp>
        <p:nvGrpSpPr>
          <p:cNvPr id="525" name="Google Shape;525;p14"/>
          <p:cNvGrpSpPr/>
          <p:nvPr/>
        </p:nvGrpSpPr>
        <p:grpSpPr>
          <a:xfrm>
            <a:off x="4295800" y="4767780"/>
            <a:ext cx="3096344" cy="2002228"/>
            <a:chOff x="6589058" y="4011696"/>
            <a:chExt cx="2302914" cy="1525635"/>
          </a:xfrm>
        </p:grpSpPr>
        <p:graphicFrame>
          <p:nvGraphicFramePr>
            <p:cNvPr id="526" name="Google Shape;526;p14"/>
            <p:cNvGraphicFramePr/>
            <p:nvPr/>
          </p:nvGraphicFramePr>
          <p:xfrm>
            <a:off x="6876256" y="4011696"/>
            <a:ext cx="2015716" cy="1426895"/>
          </p:xfrm>
          <a:graphic>
            <a:graphicData uri="http://schemas.openxmlformats.org/drawingml/2006/chart">
              <c:chart r:id="rId5"/>
            </a:graphicData>
          </a:graphic>
        </p:graphicFrame>
        <p:sp>
          <p:nvSpPr>
            <p:cNvPr id="527" name="Google Shape;527;p14"/>
            <p:cNvSpPr txBox="1"/>
            <p:nvPr/>
          </p:nvSpPr>
          <p:spPr>
            <a:xfrm>
              <a:off x="7245588" y="5255912"/>
              <a:ext cx="1296144" cy="28141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595959"/>
                </a:buClr>
                <a:buSzPts val="1800"/>
                <a:buFont typeface="Calibri"/>
                <a:buNone/>
              </a:pPr>
              <a:r>
                <a:rPr b="1" i="0" lang="en-US" sz="1800" u="none" cap="none" strike="noStrike">
                  <a:solidFill>
                    <a:srgbClr val="595959"/>
                  </a:solidFill>
                  <a:latin typeface="Calibri"/>
                  <a:ea typeface="Calibri"/>
                  <a:cs typeface="Calibri"/>
                  <a:sym typeface="Calibri"/>
                </a:rPr>
                <a:t>Enhancer</a:t>
              </a:r>
              <a:endParaRPr/>
            </a:p>
          </p:txBody>
        </p:sp>
        <p:sp>
          <p:nvSpPr>
            <p:cNvPr id="528" name="Google Shape;528;p14"/>
            <p:cNvSpPr txBox="1"/>
            <p:nvPr/>
          </p:nvSpPr>
          <p:spPr>
            <a:xfrm rot="-5400000">
              <a:off x="6181341" y="4475498"/>
              <a:ext cx="1296144" cy="480710"/>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595959"/>
                </a:buClr>
                <a:buSzPts val="1800"/>
                <a:buFont typeface="Calibri"/>
                <a:buNone/>
              </a:pPr>
              <a:r>
                <a:rPr b="1" i="0" lang="en-US" sz="1800" u="none" cap="none" strike="noStrike">
                  <a:solidFill>
                    <a:srgbClr val="595959"/>
                  </a:solidFill>
                  <a:latin typeface="Calibri"/>
                  <a:ea typeface="Calibri"/>
                  <a:cs typeface="Calibri"/>
                  <a:sym typeface="Calibri"/>
                </a:rPr>
                <a:t>Activity (RNA/DNA)</a:t>
              </a:r>
              <a:endParaRPr/>
            </a:p>
          </p:txBody>
        </p:sp>
      </p:grpSp>
      <p:sp>
        <p:nvSpPr>
          <p:cNvPr id="529" name="Google Shape;529;p14"/>
          <p:cNvSpPr/>
          <p:nvPr/>
        </p:nvSpPr>
        <p:spPr>
          <a:xfrm rot="5400000">
            <a:off x="7663645" y="5631605"/>
            <a:ext cx="622239" cy="589174"/>
          </a:xfrm>
          <a:prstGeom prst="downArrow">
            <a:avLst>
              <a:gd fmla="val 50000" name="adj1"/>
              <a:gd fmla="val 50000" name="adj2"/>
            </a:avLst>
          </a:prstGeom>
          <a:solidFill>
            <a:srgbClr val="002060"/>
          </a:solidFill>
          <a:ln cap="flat" cmpd="sng" w="9525">
            <a:solidFill>
              <a:schemeClr val="dk1"/>
            </a:solidFill>
            <a:prstDash val="solid"/>
            <a:round/>
            <a:headEnd len="sm" w="sm" type="none"/>
            <a:tailEnd len="sm" w="sm" type="none"/>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SzPts val="3600"/>
              <a:buFont typeface="Arial"/>
              <a:buNone/>
            </a:pPr>
            <a:r>
              <a:t/>
            </a:r>
            <a:endParaRPr b="0" i="0" sz="3600" u="none" cap="none" strike="noStrike">
              <a:solidFill>
                <a:srgbClr val="000000"/>
              </a:solidFill>
              <a:latin typeface="Arial"/>
              <a:ea typeface="Arial"/>
              <a:cs typeface="Arial"/>
              <a:sym typeface="Arial"/>
            </a:endParaRPr>
          </a:p>
        </p:txBody>
      </p:sp>
      <p:sp>
        <p:nvSpPr>
          <p:cNvPr id="530" name="Google Shape;530;p14"/>
          <p:cNvSpPr txBox="1"/>
          <p:nvPr/>
        </p:nvSpPr>
        <p:spPr>
          <a:xfrm>
            <a:off x="1524000" y="-27384"/>
            <a:ext cx="9097944" cy="677108"/>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3800"/>
              <a:buFont typeface="Calibri"/>
              <a:buNone/>
            </a:pPr>
            <a:r>
              <a:rPr b="1" i="0" lang="en-US" sz="3800" u="none" cap="none" strike="noStrike">
                <a:solidFill>
                  <a:srgbClr val="000000"/>
                </a:solidFill>
                <a:latin typeface="Calibri"/>
                <a:ea typeface="Calibri"/>
                <a:cs typeface="Calibri"/>
                <a:sym typeface="Calibri"/>
              </a:rPr>
              <a:t>Massively parallel reporter assays (MPRAs)</a:t>
            </a:r>
            <a:endParaRPr/>
          </a:p>
        </p:txBody>
      </p:sp>
      <p:sp>
        <p:nvSpPr>
          <p:cNvPr id="531" name="Google Shape;531;p14"/>
          <p:cNvSpPr txBox="1"/>
          <p:nvPr/>
        </p:nvSpPr>
        <p:spPr>
          <a:xfrm>
            <a:off x="8904312" y="3753036"/>
            <a:ext cx="1440160" cy="707886"/>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606060"/>
              </a:buClr>
              <a:buSzPts val="2000"/>
              <a:buFont typeface="Calibri"/>
              <a:buNone/>
            </a:pPr>
            <a:r>
              <a:rPr b="1" i="0" lang="en-US" sz="2000" u="none" cap="none" strike="noStrike">
                <a:solidFill>
                  <a:srgbClr val="606060"/>
                </a:solidFill>
                <a:latin typeface="Calibri"/>
                <a:ea typeface="Calibri"/>
                <a:cs typeface="Calibri"/>
                <a:sym typeface="Calibri"/>
              </a:rPr>
              <a:t>RNA-seq</a:t>
            </a:r>
            <a:endParaRPr b="1" i="0" sz="2000" u="none" cap="none" strike="noStrike">
              <a:solidFill>
                <a:srgbClr val="606060"/>
              </a:solidFill>
              <a:latin typeface="Calibri"/>
              <a:ea typeface="Calibri"/>
              <a:cs typeface="Calibri"/>
              <a:sym typeface="Calibri"/>
            </a:endParaRPr>
          </a:p>
          <a:p>
            <a:pPr indent="0" lvl="0" marL="0" marR="0" rtl="0" algn="ctr">
              <a:lnSpc>
                <a:spcPct val="100000"/>
              </a:lnSpc>
              <a:spcBef>
                <a:spcPts val="0"/>
              </a:spcBef>
              <a:spcAft>
                <a:spcPts val="0"/>
              </a:spcAft>
              <a:buClr>
                <a:srgbClr val="606060"/>
              </a:buClr>
              <a:buSzPts val="2000"/>
              <a:buFont typeface="Calibri"/>
              <a:buNone/>
            </a:pPr>
            <a:r>
              <a:rPr b="1" i="0" lang="en-US" sz="2000" u="none" cap="none" strike="noStrike">
                <a:solidFill>
                  <a:srgbClr val="606060"/>
                </a:solidFill>
                <a:latin typeface="Calibri"/>
                <a:ea typeface="Calibri"/>
                <a:cs typeface="Calibri"/>
                <a:sym typeface="Calibri"/>
              </a:rPr>
              <a:t>DNA-seq</a:t>
            </a:r>
            <a:endParaRPr b="1" i="0" sz="2000" u="none" cap="none" strike="noStrike">
              <a:solidFill>
                <a:srgbClr val="606060"/>
              </a:solidFill>
              <a:latin typeface="Calibri"/>
              <a:ea typeface="Calibri"/>
              <a:cs typeface="Calibri"/>
              <a:sym typeface="Calibri"/>
            </a:endParaRPr>
          </a:p>
        </p:txBody>
      </p:sp>
      <p:cxnSp>
        <p:nvCxnSpPr>
          <p:cNvPr id="532" name="Google Shape;532;p14"/>
          <p:cNvCxnSpPr/>
          <p:nvPr/>
        </p:nvCxnSpPr>
        <p:spPr>
          <a:xfrm>
            <a:off x="1919536" y="1872295"/>
            <a:ext cx="0" cy="439332"/>
          </a:xfrm>
          <a:prstGeom prst="straightConnector1">
            <a:avLst/>
          </a:prstGeom>
          <a:solidFill>
            <a:schemeClr val="accent1"/>
          </a:solidFill>
          <a:ln cap="flat" cmpd="sng" w="38100">
            <a:solidFill>
              <a:srgbClr val="FF0000"/>
            </a:solidFill>
            <a:prstDash val="solid"/>
            <a:round/>
            <a:headEnd len="sm" w="sm" type="none"/>
            <a:tailEnd len="sm" w="sm" type="none"/>
          </a:ln>
        </p:spPr>
      </p:cxnSp>
      <p:cxnSp>
        <p:nvCxnSpPr>
          <p:cNvPr id="533" name="Google Shape;533;p14"/>
          <p:cNvCxnSpPr/>
          <p:nvPr/>
        </p:nvCxnSpPr>
        <p:spPr>
          <a:xfrm>
            <a:off x="2171564" y="2701636"/>
            <a:ext cx="0" cy="439332"/>
          </a:xfrm>
          <a:prstGeom prst="straightConnector1">
            <a:avLst/>
          </a:prstGeom>
          <a:solidFill>
            <a:schemeClr val="accent1"/>
          </a:solidFill>
          <a:ln cap="flat" cmpd="sng" w="38100">
            <a:solidFill>
              <a:srgbClr val="FF0000"/>
            </a:solidFill>
            <a:prstDash val="solid"/>
            <a:round/>
            <a:headEnd len="sm" w="sm" type="none"/>
            <a:tailEnd len="sm" w="sm" type="none"/>
          </a:ln>
        </p:spPr>
      </p:cxnSp>
      <p:cxnSp>
        <p:nvCxnSpPr>
          <p:cNvPr id="534" name="Google Shape;534;p14"/>
          <p:cNvCxnSpPr/>
          <p:nvPr/>
        </p:nvCxnSpPr>
        <p:spPr>
          <a:xfrm>
            <a:off x="3143672" y="3493724"/>
            <a:ext cx="0" cy="439332"/>
          </a:xfrm>
          <a:prstGeom prst="straightConnector1">
            <a:avLst/>
          </a:prstGeom>
          <a:solidFill>
            <a:schemeClr val="accent1"/>
          </a:solidFill>
          <a:ln cap="flat" cmpd="sng" w="38100">
            <a:solidFill>
              <a:srgbClr val="FF0000"/>
            </a:solidFill>
            <a:prstDash val="solid"/>
            <a:round/>
            <a:headEnd len="sm" w="sm" type="none"/>
            <a:tailEnd len="sm" w="sm" type="none"/>
          </a:ln>
        </p:spPr>
      </p:cxnSp>
      <p:pic>
        <p:nvPicPr>
          <p:cNvPr id="535" name="Google Shape;535;p14"/>
          <p:cNvPicPr preferRelativeResize="0"/>
          <p:nvPr/>
        </p:nvPicPr>
        <p:blipFill rotWithShape="1">
          <a:blip r:embed="rId6">
            <a:alphaModFix/>
          </a:blip>
          <a:srcRect b="17331" l="52594" r="23979" t="0"/>
          <a:stretch/>
        </p:blipFill>
        <p:spPr>
          <a:xfrm>
            <a:off x="8580277" y="5180334"/>
            <a:ext cx="1902469" cy="1489027"/>
          </a:xfrm>
          <a:prstGeom prst="rect">
            <a:avLst/>
          </a:prstGeom>
          <a:noFill/>
          <a:ln>
            <a:noFill/>
          </a:ln>
        </p:spPr>
      </p:pic>
      <p:sp>
        <p:nvSpPr>
          <p:cNvPr id="536" name="Google Shape;536;p14"/>
          <p:cNvSpPr txBox="1"/>
          <p:nvPr/>
        </p:nvSpPr>
        <p:spPr>
          <a:xfrm>
            <a:off x="133841" y="4409818"/>
            <a:ext cx="6019661"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Data generation team: Chengyu Deng (Nadav Ahituv lab)</a:t>
            </a:r>
            <a:endParaRPr/>
          </a:p>
        </p:txBody>
      </p:sp>
      <p:sp>
        <p:nvSpPr>
          <p:cNvPr id="537" name="Google Shape;537;p14"/>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538" name="Google Shape;538;p14"/>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539" name="Google Shape;539;p14"/>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mc:AlternateContent>
    <mc:Choice Requires="p14">
      <p:transition spd="slow" p14:dur="2000">
        <p14:prism dir="l"/>
      </p:transition>
    </mc:Choice>
    <mc:Fallback>
      <p:transition spd="slow">
        <p:fade/>
      </p:transition>
    </mc:Fallback>
  </mc:AlternateContent>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36"/>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3" name="Shape 543"/>
        <p:cNvGrpSpPr/>
        <p:nvPr/>
      </p:nvGrpSpPr>
      <p:grpSpPr>
        <a:xfrm>
          <a:off x="0" y="0"/>
          <a:ext cx="0" cy="0"/>
          <a:chOff x="0" y="0"/>
          <a:chExt cx="0" cy="0"/>
        </a:xfrm>
      </p:grpSpPr>
      <p:pic>
        <p:nvPicPr>
          <p:cNvPr id="544" name="Google Shape;544;p15"/>
          <p:cNvPicPr preferRelativeResize="0"/>
          <p:nvPr/>
        </p:nvPicPr>
        <p:blipFill rotWithShape="1">
          <a:blip r:embed="rId3">
            <a:alphaModFix/>
          </a:blip>
          <a:srcRect b="0" l="0" r="0" t="0"/>
          <a:stretch/>
        </p:blipFill>
        <p:spPr>
          <a:xfrm>
            <a:off x="327218" y="669850"/>
            <a:ext cx="11537563" cy="4160547"/>
          </a:xfrm>
          <a:prstGeom prst="rect">
            <a:avLst/>
          </a:prstGeom>
          <a:noFill/>
          <a:ln>
            <a:noFill/>
          </a:ln>
        </p:spPr>
      </p:pic>
      <p:sp>
        <p:nvSpPr>
          <p:cNvPr id="545" name="Google Shape;545;p15"/>
          <p:cNvSpPr txBox="1"/>
          <p:nvPr/>
        </p:nvSpPr>
        <p:spPr>
          <a:xfrm>
            <a:off x="3502981" y="6003484"/>
            <a:ext cx="5186035" cy="369332"/>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800">
                <a:solidFill>
                  <a:schemeClr val="dk1"/>
                </a:solidFill>
                <a:latin typeface="Arial"/>
                <a:ea typeface="Arial"/>
                <a:cs typeface="Arial"/>
                <a:sym typeface="Arial"/>
              </a:rPr>
              <a:t>Analysis team: Mustafa Helal (Martin Kircher lab)</a:t>
            </a:r>
            <a:endParaRPr/>
          </a:p>
        </p:txBody>
      </p:sp>
      <p:sp>
        <p:nvSpPr>
          <p:cNvPr id="546" name="Google Shape;546;p15"/>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547" name="Google Shape;547;p15"/>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548" name="Google Shape;548;p15"/>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52" name="Shape 552"/>
        <p:cNvGrpSpPr/>
        <p:nvPr/>
      </p:nvGrpSpPr>
      <p:grpSpPr>
        <a:xfrm>
          <a:off x="0" y="0"/>
          <a:ext cx="0" cy="0"/>
          <a:chOff x="0" y="0"/>
          <a:chExt cx="0" cy="0"/>
        </a:xfrm>
      </p:grpSpPr>
      <p:pic>
        <p:nvPicPr>
          <p:cNvPr id="553" name="Google Shape;553;p16"/>
          <p:cNvPicPr preferRelativeResize="0"/>
          <p:nvPr/>
        </p:nvPicPr>
        <p:blipFill rotWithShape="1">
          <a:blip r:embed="rId3">
            <a:alphaModFix/>
          </a:blip>
          <a:srcRect b="0" l="0" r="0" t="0"/>
          <a:stretch/>
        </p:blipFill>
        <p:spPr>
          <a:xfrm>
            <a:off x="578048" y="988828"/>
            <a:ext cx="11234724" cy="4968266"/>
          </a:xfrm>
          <a:prstGeom prst="rect">
            <a:avLst/>
          </a:prstGeom>
          <a:noFill/>
          <a:ln>
            <a:noFill/>
          </a:ln>
        </p:spPr>
      </p:pic>
      <p:sp>
        <p:nvSpPr>
          <p:cNvPr id="554" name="Google Shape;554;p16"/>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555" name="Google Shape;555;p16"/>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556" name="Google Shape;556;p16"/>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0" name="Shape 560"/>
        <p:cNvGrpSpPr/>
        <p:nvPr/>
      </p:nvGrpSpPr>
      <p:grpSpPr>
        <a:xfrm>
          <a:off x="0" y="0"/>
          <a:ext cx="0" cy="0"/>
          <a:chOff x="0" y="0"/>
          <a:chExt cx="0" cy="0"/>
        </a:xfrm>
      </p:grpSpPr>
      <p:pic>
        <p:nvPicPr>
          <p:cNvPr id="561" name="Google Shape;561;p17"/>
          <p:cNvPicPr preferRelativeResize="0"/>
          <p:nvPr/>
        </p:nvPicPr>
        <p:blipFill rotWithShape="1">
          <a:blip r:embed="rId3">
            <a:alphaModFix/>
          </a:blip>
          <a:srcRect b="0" l="0" r="0" t="0"/>
          <a:stretch/>
        </p:blipFill>
        <p:spPr>
          <a:xfrm>
            <a:off x="730142" y="0"/>
            <a:ext cx="10731716" cy="6857999"/>
          </a:xfrm>
          <a:prstGeom prst="rect">
            <a:avLst/>
          </a:prstGeom>
          <a:noFill/>
          <a:ln>
            <a:noFill/>
          </a:ln>
        </p:spPr>
      </p:pic>
      <p:sp>
        <p:nvSpPr>
          <p:cNvPr id="562" name="Google Shape;562;p17"/>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563" name="Google Shape;563;p17"/>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564" name="Google Shape;564;p17"/>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pic>
        <p:nvPicPr>
          <p:cNvPr id="570" name="Google Shape;570;p18"/>
          <p:cNvPicPr preferRelativeResize="0"/>
          <p:nvPr/>
        </p:nvPicPr>
        <p:blipFill rotWithShape="1">
          <a:blip r:embed="rId3">
            <a:alphaModFix/>
          </a:blip>
          <a:srcRect b="0" l="0" r="0" t="0"/>
          <a:stretch/>
        </p:blipFill>
        <p:spPr>
          <a:xfrm>
            <a:off x="69096" y="0"/>
            <a:ext cx="12053808" cy="6858000"/>
          </a:xfrm>
          <a:prstGeom prst="rect">
            <a:avLst/>
          </a:prstGeom>
          <a:noFill/>
          <a:ln>
            <a:noFill/>
          </a:ln>
        </p:spPr>
      </p:pic>
      <p:sp>
        <p:nvSpPr>
          <p:cNvPr id="571" name="Google Shape;571;p18"/>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572" name="Google Shape;572;p18"/>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573" name="Google Shape;573;p18"/>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19"/>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t/>
            </a:r>
            <a:endParaRPr/>
          </a:p>
        </p:txBody>
      </p:sp>
      <p:sp>
        <p:nvSpPr>
          <p:cNvPr id="579" name="Google Shape;579;p19"/>
          <p:cNvSpPr txBox="1"/>
          <p:nvPr>
            <p:ph idx="1" type="body"/>
          </p:nvPr>
        </p:nvSpPr>
        <p:spPr>
          <a:xfrm>
            <a:off x="603250" y="1186481"/>
            <a:ext cx="10985500" cy="467390"/>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2750"/>
              <a:buFont typeface="Arial"/>
              <a:buNone/>
            </a:pPr>
            <a:r>
              <a:t/>
            </a:r>
            <a:endParaRPr/>
          </a:p>
        </p:txBody>
      </p:sp>
      <p:sp>
        <p:nvSpPr>
          <p:cNvPr id="580" name="Google Shape;580;p19"/>
          <p:cNvSpPr txBox="1"/>
          <p:nvPr>
            <p:ph idx="2" type="body"/>
          </p:nvPr>
        </p:nvSpPr>
        <p:spPr>
          <a:xfrm>
            <a:off x="8256984" y="1"/>
            <a:ext cx="3935016" cy="6858000"/>
          </a:xfrm>
          <a:prstGeom prst="rect">
            <a:avLst/>
          </a:prstGeom>
          <a:noFill/>
          <a:ln>
            <a:noFill/>
          </a:ln>
        </p:spPr>
        <p:txBody>
          <a:bodyPr anchorCtr="0" anchor="t" bIns="45700" lIns="91425" spcFirstLastPara="1" rIns="91425" wrap="square" tIns="45700">
            <a:noAutofit/>
          </a:bodyPr>
          <a:lstStyle/>
          <a:p>
            <a:pPr indent="-342900" lvl="0" marL="342900" rtl="0" algn="l">
              <a:spcBef>
                <a:spcPts val="0"/>
              </a:spcBef>
              <a:spcAft>
                <a:spcPts val="0"/>
              </a:spcAft>
              <a:buClr>
                <a:schemeClr val="dk1"/>
              </a:buClr>
              <a:buSzPts val="2400"/>
              <a:buFont typeface="Arial"/>
              <a:buChar char="•"/>
            </a:pPr>
            <a:r>
              <a:rPr lang="en-US"/>
              <a:t>Do ultrarare variants contribute more to the genetic architecture of gene expression than common variants?</a:t>
            </a:r>
            <a:br>
              <a:rPr lang="en-US"/>
            </a:br>
            <a:endParaRPr/>
          </a:p>
          <a:p>
            <a:pPr indent="-342900" lvl="0" marL="342900" rtl="0" algn="l">
              <a:spcBef>
                <a:spcPts val="480"/>
              </a:spcBef>
              <a:spcAft>
                <a:spcPts val="0"/>
              </a:spcAft>
              <a:buClr>
                <a:schemeClr val="dk1"/>
              </a:buClr>
              <a:buSzPts val="2400"/>
              <a:buFont typeface="Arial"/>
              <a:buChar char="•"/>
            </a:pPr>
            <a:r>
              <a:rPr lang="en-US"/>
              <a:t>Do globally rare singletons contribute more to gene expression differences among people than singletons that are not globally rare? </a:t>
            </a:r>
            <a:br>
              <a:rPr lang="en-US"/>
            </a:br>
            <a:endParaRPr/>
          </a:p>
          <a:p>
            <a:pPr indent="-342900" lvl="0" marL="342900" rtl="0" algn="l">
              <a:spcBef>
                <a:spcPts val="480"/>
              </a:spcBef>
              <a:spcAft>
                <a:spcPts val="0"/>
              </a:spcAft>
              <a:buClr>
                <a:schemeClr val="dk1"/>
              </a:buClr>
              <a:buSzPts val="2400"/>
              <a:buFont typeface="Arial"/>
              <a:buChar char="•"/>
            </a:pPr>
            <a:r>
              <a:rPr lang="en-US"/>
              <a:t>Are outlier expression patterns typically driven by functional enhancer variants? </a:t>
            </a:r>
            <a:endParaRPr/>
          </a:p>
        </p:txBody>
      </p:sp>
      <p:pic>
        <p:nvPicPr>
          <p:cNvPr descr="Image" id="581" name="Google Shape;581;p19"/>
          <p:cNvPicPr preferRelativeResize="0"/>
          <p:nvPr/>
        </p:nvPicPr>
        <p:blipFill rotWithShape="1">
          <a:blip r:embed="rId3">
            <a:alphaModFix/>
          </a:blip>
          <a:srcRect b="0" l="0" r="0" t="0"/>
          <a:stretch/>
        </p:blipFill>
        <p:spPr>
          <a:xfrm>
            <a:off x="0" y="-1"/>
            <a:ext cx="8256985" cy="6858001"/>
          </a:xfrm>
          <a:prstGeom prst="rect">
            <a:avLst/>
          </a:prstGeom>
          <a:noFill/>
          <a:ln>
            <a:noFill/>
          </a:ln>
        </p:spPr>
      </p:pic>
      <p:sp>
        <p:nvSpPr>
          <p:cNvPr id="582" name="Google Shape;582;p19"/>
          <p:cNvSpPr txBox="1"/>
          <p:nvPr/>
        </p:nvSpPr>
        <p:spPr>
          <a:xfrm>
            <a:off x="-1" y="204262"/>
            <a:ext cx="10985501" cy="716582"/>
          </a:xfrm>
          <a:prstGeom prst="rect">
            <a:avLst/>
          </a:prstGeom>
          <a:noFill/>
          <a:ln>
            <a:noFill/>
          </a:ln>
        </p:spPr>
        <p:txBody>
          <a:bodyPr anchorCtr="0" anchor="t" bIns="25400" lIns="25400" spcFirstLastPara="1" rIns="25400" wrap="square" tIns="25400">
            <a:normAutofit/>
          </a:bodyPr>
          <a:lstStyle/>
          <a:p>
            <a:pPr indent="0" lvl="0" marL="0" marR="0" rtl="0" algn="l">
              <a:lnSpc>
                <a:spcPct val="80000"/>
              </a:lnSpc>
              <a:spcBef>
                <a:spcPts val="0"/>
              </a:spcBef>
              <a:spcAft>
                <a:spcPts val="0"/>
              </a:spcAft>
              <a:buNone/>
            </a:pPr>
            <a:r>
              <a:rPr b="1" lang="en-US" sz="4250">
                <a:solidFill>
                  <a:schemeClr val="dk1"/>
                </a:solidFill>
                <a:latin typeface="Arial"/>
                <a:ea typeface="Arial"/>
                <a:cs typeface="Arial"/>
                <a:sym typeface="Arial"/>
              </a:rPr>
              <a:t>Now what??</a:t>
            </a:r>
            <a:endParaRPr/>
          </a:p>
        </p:txBody>
      </p:sp>
      <p:sp>
        <p:nvSpPr>
          <p:cNvPr id="583" name="Google Shape;583;p19"/>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584" name="Google Shape;584;p19"/>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585" name="Google Shape;585;p19"/>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1"/>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580">
                                            <p:txEl>
                                              <p:pRg end="2" st="2"/>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90" name="Shape 590"/>
        <p:cNvGrpSpPr/>
        <p:nvPr/>
      </p:nvGrpSpPr>
      <p:grpSpPr>
        <a:xfrm>
          <a:off x="0" y="0"/>
          <a:ext cx="0" cy="0"/>
          <a:chOff x="0" y="0"/>
          <a:chExt cx="0" cy="0"/>
        </a:xfrm>
      </p:grpSpPr>
      <p:pic>
        <p:nvPicPr>
          <p:cNvPr descr="Image" id="591" name="Google Shape;591;p20"/>
          <p:cNvPicPr preferRelativeResize="0"/>
          <p:nvPr/>
        </p:nvPicPr>
        <p:blipFill rotWithShape="1">
          <a:blip r:embed="rId3">
            <a:alphaModFix/>
          </a:blip>
          <a:srcRect b="0" l="0" r="0" t="0"/>
          <a:stretch/>
        </p:blipFill>
        <p:spPr>
          <a:xfrm>
            <a:off x="1529945" y="0"/>
            <a:ext cx="9132110" cy="6858000"/>
          </a:xfrm>
          <a:prstGeom prst="rect">
            <a:avLst/>
          </a:prstGeom>
          <a:noFill/>
          <a:ln>
            <a:noFill/>
          </a:ln>
        </p:spPr>
      </p:pic>
      <p:grpSp>
        <p:nvGrpSpPr>
          <p:cNvPr id="592" name="Google Shape;592;p20"/>
          <p:cNvGrpSpPr/>
          <p:nvPr/>
        </p:nvGrpSpPr>
        <p:grpSpPr>
          <a:xfrm>
            <a:off x="5044052" y="62828"/>
            <a:ext cx="2103897" cy="1168576"/>
            <a:chOff x="0" y="0"/>
            <a:chExt cx="2992207" cy="1319054"/>
          </a:xfrm>
        </p:grpSpPr>
        <p:sp>
          <p:nvSpPr>
            <p:cNvPr id="593" name="Google Shape;593;p20"/>
            <p:cNvSpPr/>
            <p:nvPr/>
          </p:nvSpPr>
          <p:spPr>
            <a:xfrm>
              <a:off x="0" y="0"/>
              <a:ext cx="2992207" cy="1319054"/>
            </a:xfrm>
            <a:prstGeom prst="roundRect">
              <a:avLst>
                <a:gd fmla="val 15000" name="adj"/>
              </a:avLst>
            </a:prstGeom>
            <a:blipFill rotWithShape="1">
              <a:blip r:embed="rId4">
                <a:alphaModFix amt="72104"/>
              </a:blip>
              <a:tile algn="tl" flip="none" tx="0" sx="100000" ty="0" sy="100000"/>
            </a:blipFill>
            <a:ln>
              <a:noFill/>
            </a:ln>
          </p:spPr>
          <p:txBody>
            <a:bodyPr anchorCtr="0" anchor="ctr" bIns="26775" lIns="26775" spcFirstLastPara="1" rIns="26775" wrap="square" tIns="26775">
              <a:noAutofit/>
            </a:bodyPr>
            <a:lstStyle/>
            <a:p>
              <a:pPr indent="0" lvl="0" marL="0" marR="0" rtl="0" algn="l">
                <a:spcBef>
                  <a:spcPts val="0"/>
                </a:spcBef>
                <a:spcAft>
                  <a:spcPts val="0"/>
                </a:spcAft>
                <a:buNone/>
              </a:pPr>
              <a:r>
                <a:t/>
              </a:r>
              <a:endParaRPr sz="1969">
                <a:solidFill>
                  <a:schemeClr val="dk1"/>
                </a:solidFill>
                <a:latin typeface="Arial"/>
                <a:ea typeface="Arial"/>
                <a:cs typeface="Arial"/>
                <a:sym typeface="Arial"/>
              </a:endParaRPr>
            </a:p>
          </p:txBody>
        </p:sp>
        <p:sp>
          <p:nvSpPr>
            <p:cNvPr id="594" name="Google Shape;594;p20"/>
            <p:cNvSpPr txBox="1"/>
            <p:nvPr/>
          </p:nvSpPr>
          <p:spPr>
            <a:xfrm>
              <a:off x="0" y="0"/>
              <a:ext cx="2992207" cy="1319054"/>
            </a:xfrm>
            <a:prstGeom prst="rect">
              <a:avLst/>
            </a:prstGeom>
            <a:noFill/>
            <a:ln>
              <a:noFill/>
            </a:ln>
          </p:spPr>
          <p:txBody>
            <a:bodyPr anchorCtr="0" anchor="ctr" bIns="26775" lIns="26775" spcFirstLastPara="1" rIns="26775" wrap="square" tIns="26775">
              <a:noAutofit/>
            </a:bodyPr>
            <a:lstStyle/>
            <a:p>
              <a:pPr indent="0" lvl="0" marL="0" marR="0" rtl="0" algn="ctr">
                <a:spcBef>
                  <a:spcPts val="0"/>
                </a:spcBef>
                <a:spcAft>
                  <a:spcPts val="0"/>
                </a:spcAft>
                <a:buNone/>
              </a:pPr>
              <a:r>
                <a:rPr i="0" lang="en-US" sz="3937">
                  <a:solidFill>
                    <a:srgbClr val="FFFFFF"/>
                  </a:solidFill>
                  <a:latin typeface="Arial"/>
                  <a:ea typeface="Arial"/>
                  <a:cs typeface="Arial"/>
                  <a:sym typeface="Arial"/>
                </a:rPr>
                <a:t>Thanks!</a:t>
              </a:r>
              <a:endParaRPr i="0" sz="3937">
                <a:solidFill>
                  <a:srgbClr val="FFFFFF"/>
                </a:solidFill>
                <a:latin typeface="Arial"/>
                <a:ea typeface="Arial"/>
                <a:cs typeface="Arial"/>
                <a:sym typeface="Arial"/>
              </a:endParaRPr>
            </a:p>
            <a:p>
              <a:pPr indent="0" lvl="0" marL="0" marR="0" rtl="0" algn="ctr">
                <a:spcBef>
                  <a:spcPts val="0"/>
                </a:spcBef>
                <a:spcAft>
                  <a:spcPts val="0"/>
                </a:spcAft>
                <a:buNone/>
              </a:pPr>
              <a:r>
                <a:rPr b="1" i="0" lang="en-US" sz="1600">
                  <a:solidFill>
                    <a:srgbClr val="FFFFFF"/>
                  </a:solidFill>
                  <a:latin typeface="Arial"/>
                  <a:ea typeface="Arial"/>
                  <a:cs typeface="Arial"/>
                  <a:sym typeface="Arial"/>
                </a:rPr>
                <a:t>Funding</a:t>
              </a:r>
              <a:r>
                <a:rPr i="0" lang="en-US" sz="1600">
                  <a:solidFill>
                    <a:srgbClr val="FFFFFF"/>
                  </a:solidFill>
                  <a:latin typeface="Arial"/>
                  <a:ea typeface="Arial"/>
                  <a:cs typeface="Arial"/>
                  <a:sym typeface="Arial"/>
                </a:rPr>
                <a:t>: R01GM142112</a:t>
              </a:r>
              <a:endParaRPr/>
            </a:p>
          </p:txBody>
        </p:sp>
      </p:grpSp>
      <p:pic>
        <p:nvPicPr>
          <p:cNvPr descr="SpearMelissa.png" id="595" name="Google Shape;595;p20"/>
          <p:cNvPicPr preferRelativeResize="0"/>
          <p:nvPr/>
        </p:nvPicPr>
        <p:blipFill rotWithShape="1">
          <a:blip r:embed="rId5">
            <a:alphaModFix/>
          </a:blip>
          <a:srcRect b="11736" l="24493" r="29549" t="11722"/>
          <a:stretch/>
        </p:blipFill>
        <p:spPr>
          <a:xfrm>
            <a:off x="5742392" y="1231404"/>
            <a:ext cx="500855" cy="842198"/>
          </a:xfrm>
          <a:custGeom>
            <a:rect b="b" l="l" r="r" t="t"/>
            <a:pathLst>
              <a:path extrusionOk="0" h="20595" w="19678">
                <a:moveTo>
                  <a:pt x="9844" y="0"/>
                </a:moveTo>
                <a:cubicBezTo>
                  <a:pt x="7326" y="0"/>
                  <a:pt x="4804" y="1005"/>
                  <a:pt x="2882" y="3016"/>
                </a:cubicBezTo>
                <a:cubicBezTo>
                  <a:pt x="-961" y="7038"/>
                  <a:pt x="-961" y="13556"/>
                  <a:pt x="2882" y="17578"/>
                </a:cubicBezTo>
                <a:cubicBezTo>
                  <a:pt x="6726" y="21600"/>
                  <a:pt x="12952" y="21600"/>
                  <a:pt x="16796" y="17578"/>
                </a:cubicBezTo>
                <a:cubicBezTo>
                  <a:pt x="20639" y="13556"/>
                  <a:pt x="20639" y="7038"/>
                  <a:pt x="16796" y="3016"/>
                </a:cubicBezTo>
                <a:cubicBezTo>
                  <a:pt x="14874" y="1005"/>
                  <a:pt x="12363" y="0"/>
                  <a:pt x="9844" y="0"/>
                </a:cubicBezTo>
                <a:close/>
              </a:path>
            </a:pathLst>
          </a:custGeom>
          <a:noFill/>
          <a:ln>
            <a:noFill/>
          </a:ln>
        </p:spPr>
      </p:pic>
      <p:sp>
        <p:nvSpPr>
          <p:cNvPr id="596" name="Google Shape;596;p20"/>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597" name="Google Shape;597;p20"/>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01" name="Shape 601"/>
        <p:cNvGrpSpPr/>
        <p:nvPr/>
      </p:nvGrpSpPr>
      <p:grpSpPr>
        <a:xfrm>
          <a:off x="0" y="0"/>
          <a:ext cx="0" cy="0"/>
          <a:chOff x="0" y="0"/>
          <a:chExt cx="0" cy="0"/>
        </a:xfrm>
      </p:grpSpPr>
      <p:sp>
        <p:nvSpPr>
          <p:cNvPr id="602" name="Google Shape;602;p21"/>
          <p:cNvSpPr txBox="1"/>
          <p:nvPr>
            <p:ph type="title"/>
          </p:nvPr>
        </p:nvSpPr>
        <p:spPr>
          <a:xfrm>
            <a:off x="0" y="0"/>
            <a:ext cx="12192000" cy="685800"/>
          </a:xfrm>
          <a:prstGeom prst="rect">
            <a:avLst/>
          </a:prstGeom>
          <a:noFill/>
          <a:ln>
            <a:noFill/>
          </a:ln>
        </p:spPr>
        <p:txBody>
          <a:bodyPr anchorCtr="0" anchor="ctr" bIns="45700" lIns="91425" spcFirstLastPara="1" rIns="91425" wrap="square" tIns="45700">
            <a:noAutofit/>
          </a:bodyPr>
          <a:lstStyle/>
          <a:p>
            <a:pPr indent="0" lvl="0" marL="0" rtl="0" algn="l">
              <a:spcBef>
                <a:spcPts val="0"/>
              </a:spcBef>
              <a:spcAft>
                <a:spcPts val="0"/>
              </a:spcAft>
              <a:buNone/>
            </a:pPr>
            <a:r>
              <a:rPr lang="en-US"/>
              <a:t>Thank you!</a:t>
            </a:r>
            <a:endParaRPr/>
          </a:p>
        </p:txBody>
      </p:sp>
      <p:sp>
        <p:nvSpPr>
          <p:cNvPr id="603" name="Google Shape;603;p21"/>
          <p:cNvSpPr txBox="1"/>
          <p:nvPr>
            <p:ph idx="1" type="body"/>
          </p:nvPr>
        </p:nvSpPr>
        <p:spPr>
          <a:xfrm>
            <a:off x="603250" y="1186481"/>
            <a:ext cx="10985500" cy="467390"/>
          </a:xfrm>
          <a:prstGeom prst="rect">
            <a:avLst/>
          </a:prstGeom>
          <a:noFill/>
          <a:ln>
            <a:noFill/>
          </a:ln>
        </p:spPr>
        <p:txBody>
          <a:bodyPr anchorCtr="0" anchor="t" bIns="45700" lIns="45700" spcFirstLastPara="1" rIns="45700" wrap="square" tIns="45700">
            <a:noAutofit/>
          </a:bodyPr>
          <a:lstStyle/>
          <a:p>
            <a:pPr indent="0" lvl="0" marL="0" rtl="0" algn="l">
              <a:lnSpc>
                <a:spcPct val="100000"/>
              </a:lnSpc>
              <a:spcBef>
                <a:spcPts val="0"/>
              </a:spcBef>
              <a:spcAft>
                <a:spcPts val="0"/>
              </a:spcAft>
              <a:buClr>
                <a:schemeClr val="dk1"/>
              </a:buClr>
              <a:buSzPts val="2750"/>
              <a:buFont typeface="Arial"/>
              <a:buNone/>
            </a:pPr>
            <a:r>
              <a:t/>
            </a:r>
            <a:endParaRPr/>
          </a:p>
        </p:txBody>
      </p:sp>
      <p:sp>
        <p:nvSpPr>
          <p:cNvPr id="604" name="Google Shape;604;p21"/>
          <p:cNvSpPr txBox="1"/>
          <p:nvPr>
            <p:ph idx="2" type="body"/>
          </p:nvPr>
        </p:nvSpPr>
        <p:spPr>
          <a:xfrm>
            <a:off x="0" y="838200"/>
            <a:ext cx="12192000" cy="6019800"/>
          </a:xfrm>
          <a:prstGeom prst="rect">
            <a:avLst/>
          </a:prstGeom>
          <a:noFill/>
          <a:ln>
            <a:noFill/>
          </a:ln>
        </p:spPr>
        <p:txBody>
          <a:bodyPr anchorCtr="0" anchor="t" bIns="45700" lIns="91425" spcFirstLastPara="1" rIns="91425" wrap="square" tIns="45700">
            <a:noAutofit/>
          </a:bodyPr>
          <a:lstStyle/>
          <a:p>
            <a:pPr indent="-190500" lvl="0" marL="342900" rtl="0" algn="l">
              <a:spcBef>
                <a:spcPts val="0"/>
              </a:spcBef>
              <a:spcAft>
                <a:spcPts val="0"/>
              </a:spcAft>
              <a:buClr>
                <a:schemeClr val="dk1"/>
              </a:buClr>
              <a:buSzPts val="2400"/>
              <a:buFont typeface="Arial"/>
              <a:buNone/>
            </a:pPr>
            <a:r>
              <a:t/>
            </a:r>
            <a:endParaRPr/>
          </a:p>
        </p:txBody>
      </p:sp>
      <p:sp>
        <p:nvSpPr>
          <p:cNvPr id="605" name="Google Shape;605;p21"/>
          <p:cNvSpPr txBox="1"/>
          <p:nvPr/>
        </p:nvSpPr>
        <p:spPr>
          <a:xfrm>
            <a:off x="0" y="6581001"/>
            <a:ext cx="1699591" cy="276999"/>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Created for CAGI7</a:t>
            </a:r>
            <a:endParaRPr b="0" i="0" sz="1200" u="none" cap="none" strike="noStrike">
              <a:solidFill>
                <a:schemeClr val="dk1"/>
              </a:solidFill>
              <a:latin typeface="Arial"/>
              <a:ea typeface="Arial"/>
              <a:cs typeface="Arial"/>
              <a:sym typeface="Arial"/>
            </a:endParaRPr>
          </a:p>
        </p:txBody>
      </p:sp>
      <p:sp>
        <p:nvSpPr>
          <p:cNvPr id="606" name="Google Shape;606;p21"/>
          <p:cNvSpPr txBox="1"/>
          <p:nvPr/>
        </p:nvSpPr>
        <p:spPr>
          <a:xfrm>
            <a:off x="9839739" y="6581000"/>
            <a:ext cx="2372139" cy="276999"/>
          </a:xfrm>
          <a:prstGeom prst="rect">
            <a:avLst/>
          </a:prstGeom>
          <a:noFill/>
          <a:ln>
            <a:noFill/>
          </a:ln>
        </p:spPr>
        <p:txBody>
          <a:bodyPr anchorCtr="0" anchor="t" bIns="45700" lIns="91425" spcFirstLastPara="1" rIns="91425" wrap="square" tIns="45700">
            <a:spAutoFit/>
          </a:bodyPr>
          <a:lstStyle/>
          <a:p>
            <a:pPr indent="0" lvl="0" marL="0" marR="0" rtl="0" algn="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Ryan Hernandez</a:t>
            </a:r>
            <a:endParaRPr b="0" i="0" sz="1400" u="none" cap="none" strike="noStrike">
              <a:solidFill>
                <a:srgbClr val="000000"/>
              </a:solidFill>
              <a:latin typeface="Arial"/>
              <a:ea typeface="Arial"/>
              <a:cs typeface="Arial"/>
              <a:sym typeface="Arial"/>
            </a:endParaRPr>
          </a:p>
        </p:txBody>
      </p:sp>
      <p:sp>
        <p:nvSpPr>
          <p:cNvPr id="607" name="Google Shape;607;p21"/>
          <p:cNvSpPr txBox="1"/>
          <p:nvPr/>
        </p:nvSpPr>
        <p:spPr>
          <a:xfrm>
            <a:off x="4881981" y="6580999"/>
            <a:ext cx="2372139" cy="276999"/>
          </a:xfrm>
          <a:prstGeom prst="rect">
            <a:avLst/>
          </a:prstGeom>
          <a:noFill/>
          <a:ln>
            <a:noFill/>
          </a:ln>
        </p:spPr>
        <p:txBody>
          <a:bodyPr anchorCtr="0" anchor="t" bIns="45700" lIns="91425" spcFirstLastPara="1" rIns="91425" wrap="square" tIns="45700">
            <a:spAutoFit/>
          </a:bodyPr>
          <a:lstStyle/>
          <a:p>
            <a:pPr indent="0" lvl="0" marL="0" marR="0" rtl="0" algn="ctr">
              <a:lnSpc>
                <a:spcPct val="100000"/>
              </a:lnSpc>
              <a:spcBef>
                <a:spcPts val="0"/>
              </a:spcBef>
              <a:spcAft>
                <a:spcPts val="0"/>
              </a:spcAft>
              <a:buClr>
                <a:srgbClr val="000000"/>
              </a:buClr>
              <a:buSzPts val="1200"/>
              <a:buFont typeface="Arial"/>
              <a:buNone/>
            </a:pPr>
            <a:r>
              <a:rPr b="0" i="0" lang="en-US" sz="1200" u="none" cap="none" strike="noStrike">
                <a:solidFill>
                  <a:schemeClr val="dk1"/>
                </a:solidFill>
                <a:latin typeface="Arial"/>
                <a:ea typeface="Arial"/>
                <a:cs typeface="Arial"/>
                <a:sym typeface="Arial"/>
              </a:rPr>
              <a:t>genomeinterpretation.org</a:t>
            </a:r>
            <a:endParaRPr b="0" i="0" sz="1200" u="none" cap="none" strike="noStrike">
              <a:solidFill>
                <a:schemeClr val="dk1"/>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2_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2025-12-04T00:24:00Z</dcterms:created>
  <dc:creator>Ahituv, Nadav</dc:creator>
</cp:coreProperties>
</file>