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9" r:id="rId2"/>
    <p:sldId id="2147348391" r:id="rId3"/>
    <p:sldId id="2147348392"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6" autoAdjust="0"/>
    <p:restoredTop sz="83402" autoAdjust="0"/>
  </p:normalViewPr>
  <p:slideViewPr>
    <p:cSldViewPr>
      <p:cViewPr>
        <p:scale>
          <a:sx n="80" d="100"/>
          <a:sy n="80" d="100"/>
        </p:scale>
        <p:origin x="784" y="99"/>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78FA4-0DE1-4ACD-ACFC-9DC024EFCFA4}" type="datetimeFigureOut">
              <a:rPr lang="en-US" smtClean="0"/>
              <a:t>12/6/2025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37C859-82AC-49FC-9A8D-EF4D94C128CA}" type="slidenum">
              <a:rPr lang="en-US" smtClean="0"/>
              <a:t>‹#›</a:t>
            </a:fld>
            <a:endParaRPr lang="en-US"/>
          </a:p>
        </p:txBody>
      </p:sp>
    </p:spTree>
    <p:extLst>
      <p:ext uri="{BB962C8B-B14F-4D97-AF65-F5344CB8AC3E}">
        <p14:creationId xmlns:p14="http://schemas.microsoft.com/office/powerpoint/2010/main" val="4289543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B1AAB-9437-3C4C-4C33-0420231311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53ABC-B151-B3A5-7AB1-ADD597D8F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89C08A-9DDE-0BEF-A83D-EEDD6141C03B}"/>
              </a:ext>
            </a:extLst>
          </p:cNvPr>
          <p:cNvSpPr>
            <a:spLocks noGrp="1"/>
          </p:cNvSpPr>
          <p:nvPr>
            <p:ph type="body" idx="1"/>
          </p:nvPr>
        </p:nvSpPr>
        <p:spPr/>
        <p:txBody>
          <a:bodyPr/>
          <a:lstStyle/>
          <a:p>
            <a:endParaRPr lang="en-US" sz="1600" baseline="0" dirty="0"/>
          </a:p>
        </p:txBody>
      </p:sp>
      <p:sp>
        <p:nvSpPr>
          <p:cNvPr id="4" name="Slide Number Placeholder 3">
            <a:extLst>
              <a:ext uri="{FF2B5EF4-FFF2-40B4-BE49-F238E27FC236}">
                <a16:creationId xmlns:a16="http://schemas.microsoft.com/office/drawing/2014/main" id="{8C653006-8937-4F8E-1B7B-56C0B5D941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62692C-C219-45BC-9281-8DC2D35A27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6624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D4166-F3A7-BD63-1138-CAFA8B4F1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B66F01-253C-8CFC-7006-AE4535768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9CBC7-D91A-641D-B103-4C3440F210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189F0C-A290-D201-3481-20BFB9055A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42F589-1308-9546-981C-82981B1F27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390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12/6/2025</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12/6/2025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12/6/2025</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12/6/2025</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12/6/2025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3" Type="http://schemas.openxmlformats.org/officeDocument/2006/relationships/image" Target="../media/image13.emf"/><Relationship Id="rId18" Type="http://schemas.openxmlformats.org/officeDocument/2006/relationships/image" Target="../media/image18.emf"/><Relationship Id="rId26" Type="http://schemas.openxmlformats.org/officeDocument/2006/relationships/image" Target="../media/image26.emf"/><Relationship Id="rId39" Type="http://schemas.openxmlformats.org/officeDocument/2006/relationships/image" Target="../media/image39.emf"/><Relationship Id="rId21" Type="http://schemas.openxmlformats.org/officeDocument/2006/relationships/image" Target="../media/image21.emf"/><Relationship Id="rId34" Type="http://schemas.openxmlformats.org/officeDocument/2006/relationships/image" Target="../media/image34.emf"/><Relationship Id="rId42" Type="http://schemas.openxmlformats.org/officeDocument/2006/relationships/image" Target="../media/image42.emf"/><Relationship Id="rId47" Type="http://schemas.openxmlformats.org/officeDocument/2006/relationships/image" Target="../media/image47.emf"/><Relationship Id="rId50" Type="http://schemas.openxmlformats.org/officeDocument/2006/relationships/image" Target="../media/image50.emf"/><Relationship Id="rId55" Type="http://schemas.openxmlformats.org/officeDocument/2006/relationships/image" Target="../media/image55.emf"/><Relationship Id="rId63" Type="http://schemas.openxmlformats.org/officeDocument/2006/relationships/image" Target="../media/image63.emf"/><Relationship Id="rId7" Type="http://schemas.openxmlformats.org/officeDocument/2006/relationships/image" Target="../media/image7.emf"/><Relationship Id="rId2" Type="http://schemas.openxmlformats.org/officeDocument/2006/relationships/notesSlide" Target="../notesSlides/notesSlide2.xml"/><Relationship Id="rId16" Type="http://schemas.openxmlformats.org/officeDocument/2006/relationships/image" Target="../media/image16.emf"/><Relationship Id="rId29" Type="http://schemas.openxmlformats.org/officeDocument/2006/relationships/image" Target="../media/image29.emf"/><Relationship Id="rId11" Type="http://schemas.openxmlformats.org/officeDocument/2006/relationships/image" Target="../media/image11.emf"/><Relationship Id="rId24" Type="http://schemas.openxmlformats.org/officeDocument/2006/relationships/image" Target="../media/image24.emf"/><Relationship Id="rId32" Type="http://schemas.openxmlformats.org/officeDocument/2006/relationships/image" Target="../media/image32.emf"/><Relationship Id="rId37" Type="http://schemas.openxmlformats.org/officeDocument/2006/relationships/image" Target="../media/image37.emf"/><Relationship Id="rId40" Type="http://schemas.openxmlformats.org/officeDocument/2006/relationships/image" Target="../media/image40.emf"/><Relationship Id="rId45" Type="http://schemas.openxmlformats.org/officeDocument/2006/relationships/image" Target="../media/image45.emf"/><Relationship Id="rId53" Type="http://schemas.openxmlformats.org/officeDocument/2006/relationships/image" Target="../media/image53.emf"/><Relationship Id="rId58" Type="http://schemas.openxmlformats.org/officeDocument/2006/relationships/image" Target="../media/image58.emf"/><Relationship Id="rId5" Type="http://schemas.openxmlformats.org/officeDocument/2006/relationships/image" Target="../media/image5.emf"/><Relationship Id="rId61" Type="http://schemas.openxmlformats.org/officeDocument/2006/relationships/image" Target="../media/image61.emf"/><Relationship Id="rId19" Type="http://schemas.openxmlformats.org/officeDocument/2006/relationships/image" Target="../media/image19.emf"/><Relationship Id="rId14" Type="http://schemas.openxmlformats.org/officeDocument/2006/relationships/image" Target="../media/image14.emf"/><Relationship Id="rId22" Type="http://schemas.openxmlformats.org/officeDocument/2006/relationships/image" Target="../media/image22.emf"/><Relationship Id="rId27" Type="http://schemas.openxmlformats.org/officeDocument/2006/relationships/image" Target="../media/image27.emf"/><Relationship Id="rId30" Type="http://schemas.openxmlformats.org/officeDocument/2006/relationships/image" Target="../media/image30.emf"/><Relationship Id="rId35" Type="http://schemas.openxmlformats.org/officeDocument/2006/relationships/image" Target="../media/image35.emf"/><Relationship Id="rId43" Type="http://schemas.openxmlformats.org/officeDocument/2006/relationships/image" Target="../media/image43.emf"/><Relationship Id="rId48" Type="http://schemas.openxmlformats.org/officeDocument/2006/relationships/image" Target="../media/image48.emf"/><Relationship Id="rId56" Type="http://schemas.openxmlformats.org/officeDocument/2006/relationships/image" Target="../media/image56.emf"/><Relationship Id="rId8" Type="http://schemas.openxmlformats.org/officeDocument/2006/relationships/image" Target="../media/image8.emf"/><Relationship Id="rId51" Type="http://schemas.openxmlformats.org/officeDocument/2006/relationships/image" Target="../media/image51.emf"/><Relationship Id="rId3" Type="http://schemas.openxmlformats.org/officeDocument/2006/relationships/image" Target="../media/image3.emf"/><Relationship Id="rId12" Type="http://schemas.openxmlformats.org/officeDocument/2006/relationships/image" Target="../media/image12.emf"/><Relationship Id="rId17" Type="http://schemas.openxmlformats.org/officeDocument/2006/relationships/image" Target="../media/image17.emf"/><Relationship Id="rId25" Type="http://schemas.openxmlformats.org/officeDocument/2006/relationships/image" Target="../media/image25.emf"/><Relationship Id="rId33" Type="http://schemas.openxmlformats.org/officeDocument/2006/relationships/image" Target="../media/image33.emf"/><Relationship Id="rId38" Type="http://schemas.openxmlformats.org/officeDocument/2006/relationships/image" Target="../media/image38.emf"/><Relationship Id="rId46" Type="http://schemas.openxmlformats.org/officeDocument/2006/relationships/image" Target="../media/image46.emf"/><Relationship Id="rId59" Type="http://schemas.openxmlformats.org/officeDocument/2006/relationships/image" Target="../media/image59.emf"/><Relationship Id="rId20" Type="http://schemas.openxmlformats.org/officeDocument/2006/relationships/image" Target="../media/image20.emf"/><Relationship Id="rId41" Type="http://schemas.openxmlformats.org/officeDocument/2006/relationships/image" Target="../media/image41.emf"/><Relationship Id="rId54" Type="http://schemas.openxmlformats.org/officeDocument/2006/relationships/image" Target="../media/image54.emf"/><Relationship Id="rId62" Type="http://schemas.openxmlformats.org/officeDocument/2006/relationships/image" Target="../media/image62.emf"/><Relationship Id="rId1" Type="http://schemas.openxmlformats.org/officeDocument/2006/relationships/slideLayout" Target="../slideLayouts/slideLayout1.xml"/><Relationship Id="rId6" Type="http://schemas.openxmlformats.org/officeDocument/2006/relationships/image" Target="../media/image6.emf"/><Relationship Id="rId15" Type="http://schemas.openxmlformats.org/officeDocument/2006/relationships/image" Target="../media/image15.emf"/><Relationship Id="rId23" Type="http://schemas.openxmlformats.org/officeDocument/2006/relationships/image" Target="../media/image23.emf"/><Relationship Id="rId28" Type="http://schemas.openxmlformats.org/officeDocument/2006/relationships/image" Target="../media/image28.emf"/><Relationship Id="rId36" Type="http://schemas.openxmlformats.org/officeDocument/2006/relationships/image" Target="../media/image36.emf"/><Relationship Id="rId49" Type="http://schemas.openxmlformats.org/officeDocument/2006/relationships/image" Target="../media/image49.emf"/><Relationship Id="rId57" Type="http://schemas.openxmlformats.org/officeDocument/2006/relationships/image" Target="../media/image57.emf"/><Relationship Id="rId10" Type="http://schemas.openxmlformats.org/officeDocument/2006/relationships/image" Target="../media/image10.emf"/><Relationship Id="rId31" Type="http://schemas.openxmlformats.org/officeDocument/2006/relationships/image" Target="../media/image31.emf"/><Relationship Id="rId44" Type="http://schemas.openxmlformats.org/officeDocument/2006/relationships/image" Target="../media/image44.emf"/><Relationship Id="rId52" Type="http://schemas.openxmlformats.org/officeDocument/2006/relationships/image" Target="../media/image52.emf"/><Relationship Id="rId60" Type="http://schemas.openxmlformats.org/officeDocument/2006/relationships/image" Target="../media/image60.emf"/><Relationship Id="rId4" Type="http://schemas.openxmlformats.org/officeDocument/2006/relationships/image" Target="../media/image4.emf"/><Relationship Id="rId9"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a:t>
            </a:r>
            <a:r>
              <a:rPr lang="en-US" sz="4000" kern="1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4000" kern="100" dirty="0">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4000" dirty="0"/>
              <a:t>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Steven E. Brenner</a:t>
            </a:r>
            <a:r>
              <a:rPr lang="en-US" altLang="en-US" sz="1800" i="1" dirty="0"/>
              <a:t>_______</a:t>
            </a:r>
          </a:p>
        </p:txBody>
      </p:sp>
      <p:sp>
        <p:nvSpPr>
          <p:cNvPr id="8197" name="Rectangle 5"/>
          <p:cNvSpPr>
            <a:spLocks noGrp="1" noChangeArrowheads="1"/>
          </p:cNvSpPr>
          <p:nvPr>
            <p:ph idx="1"/>
          </p:nvPr>
        </p:nvSpPr>
        <p:spPr>
          <a:xfrm>
            <a:off x="457200" y="1066800"/>
            <a:ext cx="8229600" cy="5791200"/>
          </a:xfrm>
        </p:spPr>
        <p:txBody>
          <a:bodyPr>
            <a:normAutofit/>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i="1" dirty="0">
                <a:solidFill>
                  <a:srgbClr val="0070C0"/>
                </a:solidFill>
              </a:rPr>
              <a:t>At CAGI</a:t>
            </a:r>
            <a:r>
              <a:rPr lang="en-US" sz="1400" kern="1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400" kern="1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1400" i="1" dirty="0">
                <a:solidFill>
                  <a:srgbClr val="0070C0"/>
                </a:solidFill>
              </a:rPr>
              <a:t> use of this slide pack is only required for CAGI dataset providers, assessors, and predictors, but all are encouraged to use the annotations for materials they do not want shared publicly.</a:t>
            </a:r>
          </a:p>
          <a:p>
            <a:pPr>
              <a:lnSpc>
                <a:spcPct val="80000"/>
              </a:lnSpc>
            </a:pPr>
            <a:endParaRPr lang="en-US" altLang="en-US" sz="1400" i="1"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a:t>
            </a:r>
            <a:r>
              <a:rPr lang="en-US" sz="1400" kern="1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1400" dirty="0"/>
              <a:t>.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tooted, posted, </a:t>
            </a:r>
            <a:r>
              <a:rPr lang="en-US" altLang="en-US" sz="1400" dirty="0" err="1">
                <a:latin typeface="Arial" panose="020B0604020202020204" pitchFamily="34" charset="0"/>
                <a:cs typeface="Arial" panose="020B0604020202020204" pitchFamily="34" charset="0"/>
              </a:rPr>
              <a:t>X’d</a:t>
            </a:r>
            <a:r>
              <a:rPr lang="en-US" altLang="en-US" sz="1400" dirty="0">
                <a:latin typeface="Arial" panose="020B0604020202020204" pitchFamily="34" charset="0"/>
                <a:cs typeface="Arial" panose="020B0604020202020204" pitchFamily="34" charset="0"/>
              </a:rPr>
              <a:t> unless flagged with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0600" y="502920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2860F-0404-AEA4-F8A3-FD524324E634}"/>
            </a:ext>
          </a:extLst>
        </p:cNvPr>
        <p:cNvGrpSpPr/>
        <p:nvPr/>
      </p:nvGrpSpPr>
      <p:grpSpPr>
        <a:xfrm>
          <a:off x="0" y="0"/>
          <a:ext cx="0" cy="0"/>
          <a:chOff x="0" y="0"/>
          <a:chExt cx="0" cy="0"/>
        </a:xfrm>
      </p:grpSpPr>
      <p:sp>
        <p:nvSpPr>
          <p:cNvPr id="14" name="Text Box 5">
            <a:extLst>
              <a:ext uri="{FF2B5EF4-FFF2-40B4-BE49-F238E27FC236}">
                <a16:creationId xmlns:a16="http://schemas.microsoft.com/office/drawing/2014/main" id="{30D8D01B-B5A8-8D81-2A24-F4786AE0332D}"/>
              </a:ext>
            </a:extLst>
          </p:cNvPr>
          <p:cNvSpPr txBox="1">
            <a:spLocks noChangeArrowheads="1"/>
          </p:cNvSpPr>
          <p:nvPr/>
        </p:nvSpPr>
        <p:spPr bwMode="auto">
          <a:xfrm>
            <a:off x="7227625" y="6439322"/>
            <a:ext cx="1598515"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685800" rtl="0" eaLnBrk="1" fontAlgn="base" latinLnBrk="0" hangingPunct="1">
              <a:lnSpc>
                <a:spcPct val="100000"/>
              </a:lnSpc>
              <a:spcBef>
                <a:spcPct val="0"/>
              </a:spcBef>
              <a:spcAft>
                <a:spcPct val="0"/>
              </a:spcAft>
              <a:buClrTx/>
              <a:buSzTx/>
              <a:buFontTx/>
              <a:buNone/>
              <a:tabLst/>
              <a:defRPr/>
            </a:pPr>
            <a:r>
              <a:rPr kumimoji="0" lang="en-US" altLang="en-US" sz="135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Steven E. Brenner</a:t>
            </a:r>
          </a:p>
        </p:txBody>
      </p:sp>
      <p:sp>
        <p:nvSpPr>
          <p:cNvPr id="15" name="Text Box 4">
            <a:extLst>
              <a:ext uri="{FF2B5EF4-FFF2-40B4-BE49-F238E27FC236}">
                <a16:creationId xmlns:a16="http://schemas.microsoft.com/office/drawing/2014/main" id="{FA0ED3C0-6499-FAAF-A176-0472A0AE8FF5}"/>
              </a:ext>
            </a:extLst>
          </p:cNvPr>
          <p:cNvSpPr txBox="1">
            <a:spLocks noChangeArrowheads="1"/>
          </p:cNvSpPr>
          <p:nvPr/>
        </p:nvSpPr>
        <p:spPr bwMode="auto">
          <a:xfrm>
            <a:off x="169645" y="6439322"/>
            <a:ext cx="166584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35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Created for CAGI</a:t>
            </a:r>
            <a:r>
              <a:rPr kumimoji="0" lang="en-US" sz="1350" b="0" i="0" u="none" strike="noStrike" kern="1200" cap="none" spc="0" normalizeH="0" baseline="0" noProof="0" dirty="0">
                <a:ln>
                  <a:noFill/>
                </a:ln>
                <a:solidFill>
                  <a:srgbClr val="7030A0"/>
                </a:solidFill>
                <a:effectLst/>
                <a:uLnTx/>
                <a:uFillTx/>
                <a:latin typeface="Arial" panose="020B0604020202020204" pitchFamily="34" charset="0"/>
                <a:ea typeface="Times New Roman" panose="02020603050405020304" pitchFamily="18" charset="0"/>
                <a:cs typeface="Arial" panose="020B0604020202020204" pitchFamily="34" charset="0"/>
                <a:sym typeface="Wingdings 2" panose="05020102010507070707" pitchFamily="18" charset="2"/>
              </a:rPr>
              <a:t> 7</a:t>
            </a:r>
            <a:endParaRPr kumimoji="0" lang="en-US" altLang="en-US" sz="1350" b="0" i="0" u="none" strike="noStrike" kern="1200" cap="none" spc="0" normalizeH="0" baseline="0" noProof="0" dirty="0">
              <a:ln>
                <a:noFill/>
              </a:ln>
              <a:solidFill>
                <a:prstClr val="black"/>
              </a:solidFill>
              <a:effectLst/>
              <a:uLnTx/>
              <a:uFillTx/>
              <a:latin typeface="Arial" pitchFamily="34" charset="0"/>
              <a:ea typeface="MS PGothic" pitchFamily="34" charset="-128"/>
              <a:cs typeface="+mn-cs"/>
            </a:endParaRPr>
          </a:p>
        </p:txBody>
      </p:sp>
      <p:sp>
        <p:nvSpPr>
          <p:cNvPr id="16" name="Text Box 6">
            <a:extLst>
              <a:ext uri="{FF2B5EF4-FFF2-40B4-BE49-F238E27FC236}">
                <a16:creationId xmlns:a16="http://schemas.microsoft.com/office/drawing/2014/main" id="{FEA6971D-E177-5E96-1A1E-238D7FC5DE1F}"/>
              </a:ext>
            </a:extLst>
          </p:cNvPr>
          <p:cNvSpPr txBox="1">
            <a:spLocks noChangeArrowheads="1"/>
          </p:cNvSpPr>
          <p:nvPr/>
        </p:nvSpPr>
        <p:spPr bwMode="auto">
          <a:xfrm>
            <a:off x="3600451" y="6441286"/>
            <a:ext cx="211788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35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genomeinterpretation.org</a:t>
            </a:r>
          </a:p>
        </p:txBody>
      </p:sp>
      <p:sp>
        <p:nvSpPr>
          <p:cNvPr id="7" name="TextBox 6">
            <a:extLst>
              <a:ext uri="{FF2B5EF4-FFF2-40B4-BE49-F238E27FC236}">
                <a16:creationId xmlns:a16="http://schemas.microsoft.com/office/drawing/2014/main" id="{7926E710-EB85-7138-9D58-F46AA5CE0A47}"/>
              </a:ext>
            </a:extLst>
          </p:cNvPr>
          <p:cNvSpPr txBox="1"/>
          <p:nvPr/>
        </p:nvSpPr>
        <p:spPr>
          <a:xfrm>
            <a:off x="152400" y="67302"/>
            <a:ext cx="7466235" cy="6555641"/>
          </a:xfrm>
          <a:prstGeom prst="rect">
            <a:avLst/>
          </a:prstGeom>
          <a:noFill/>
        </p:spPr>
        <p:txBody>
          <a:bodyPr wrap="square">
            <a:spAutoFit/>
          </a:bodyPr>
          <a:lstStyle/>
          <a:p>
            <a:pPr>
              <a:buNone/>
            </a:pPr>
            <a:r>
              <a:rPr lang="en-US" sz="1050" b="1" dirty="0">
                <a:latin typeface="Courier New" panose="02070309020205020404" pitchFamily="49" charset="0"/>
              </a:rPr>
              <a:t>ID   ARSA$HUMAN     STANDARD;      PRT;   507 AA.</a:t>
            </a:r>
          </a:p>
          <a:p>
            <a:pPr>
              <a:buNone/>
            </a:pPr>
            <a:r>
              <a:rPr lang="en-US" sz="1050" b="1" dirty="0">
                <a:latin typeface="Courier New" panose="02070309020205020404" pitchFamily="49" charset="0"/>
              </a:rPr>
              <a:t>AC   P15289;</a:t>
            </a:r>
          </a:p>
          <a:p>
            <a:pPr>
              <a:buNone/>
            </a:pPr>
            <a:r>
              <a:rPr lang="en-US" sz="1050" b="1" dirty="0">
                <a:latin typeface="Courier New" panose="02070309020205020404" pitchFamily="49" charset="0"/>
              </a:rPr>
              <a:t>DT   01-APR-1990  (REL. 14, CREATED)</a:t>
            </a:r>
          </a:p>
          <a:p>
            <a:pPr>
              <a:buNone/>
            </a:pPr>
            <a:r>
              <a:rPr lang="en-US" sz="1050" b="1" dirty="0">
                <a:latin typeface="Courier New" panose="02070309020205020404" pitchFamily="49" charset="0"/>
              </a:rPr>
              <a:t>DT   01-APR-1990  (REL. 14, LAST SEQUENCE UPDATE)</a:t>
            </a:r>
          </a:p>
          <a:p>
            <a:pPr>
              <a:buNone/>
            </a:pPr>
            <a:r>
              <a:rPr lang="en-US" sz="1050" b="1" dirty="0">
                <a:latin typeface="Courier New" panose="02070309020205020404" pitchFamily="49" charset="0"/>
              </a:rPr>
              <a:t>DT   01-APR-1990  (REL. 14, LAST ANNOTATION UPDATE)</a:t>
            </a:r>
          </a:p>
          <a:p>
            <a:pPr>
              <a:buNone/>
            </a:pPr>
            <a:r>
              <a:rPr lang="en-US" sz="1050" b="1" dirty="0">
                <a:latin typeface="Courier New" panose="02070309020205020404" pitchFamily="49" charset="0"/>
              </a:rPr>
              <a:t>DE   ARYLSULFATASE A PRECURSOR (EC 3.1.6.1) (ASA) (GENE NAME: ARSA).</a:t>
            </a:r>
          </a:p>
          <a:p>
            <a:pPr>
              <a:buNone/>
            </a:pPr>
            <a:r>
              <a:rPr lang="en-US" sz="1050" b="1" dirty="0">
                <a:latin typeface="Courier New" panose="02070309020205020404" pitchFamily="49" charset="0"/>
              </a:rPr>
              <a:t>OS   HUMAN (HOMO SAPIENS).</a:t>
            </a:r>
          </a:p>
          <a:p>
            <a:pPr>
              <a:buNone/>
            </a:pPr>
            <a:r>
              <a:rPr lang="en-US" sz="1050" b="1" dirty="0">
                <a:latin typeface="Courier New" panose="02070309020205020404" pitchFamily="49" charset="0"/>
              </a:rPr>
              <a:t>OC   EUKARYOTA; METAZOA; CHORDATA; VERTEBRATA; TETRAPODA; MAMMALIA;</a:t>
            </a:r>
          </a:p>
          <a:p>
            <a:pPr>
              <a:buNone/>
            </a:pPr>
            <a:r>
              <a:rPr lang="en-US" sz="1050" b="1" dirty="0">
                <a:latin typeface="Courier New" panose="02070309020205020404" pitchFamily="49" charset="0"/>
              </a:rPr>
              <a:t>OC   EUTHERIA; PRIMATES.</a:t>
            </a:r>
          </a:p>
          <a:p>
            <a:pPr>
              <a:buNone/>
            </a:pPr>
            <a:r>
              <a:rPr lang="en-US" sz="1050" b="1" dirty="0">
                <a:latin typeface="Courier New" panose="02070309020205020404" pitchFamily="49" charset="0"/>
              </a:rPr>
              <a:t>RN   [1] (SEQUENCE FROM N.A.)</a:t>
            </a:r>
          </a:p>
          <a:p>
            <a:pPr>
              <a:buNone/>
            </a:pPr>
            <a:r>
              <a:rPr lang="en-US" sz="1050" b="1" dirty="0">
                <a:latin typeface="Courier New" panose="02070309020205020404" pitchFamily="49" charset="0"/>
              </a:rPr>
              <a:t>RA   STEIN C., GIESELMANN V., KREYSING J., SCHMIDT B., POHLMANN R.,</a:t>
            </a:r>
          </a:p>
          <a:p>
            <a:pPr>
              <a:buNone/>
            </a:pPr>
            <a:r>
              <a:rPr lang="en-US" sz="1050" b="1" dirty="0">
                <a:latin typeface="Courier New" panose="02070309020205020404" pitchFamily="49" charset="0"/>
              </a:rPr>
              <a:t>RA   WAHEED A., MEYER H.E., O'BRIEN J.S., VON FIGURA K.;</a:t>
            </a:r>
          </a:p>
          <a:p>
            <a:pPr>
              <a:buNone/>
            </a:pPr>
            <a:r>
              <a:rPr lang="en-US" sz="1050" b="1" dirty="0">
                <a:latin typeface="Courier New" panose="02070309020205020404" pitchFamily="49" charset="0"/>
              </a:rPr>
              <a:t>RL   J. BIOL. CHEM. 264:1252-1259(1989).</a:t>
            </a:r>
          </a:p>
          <a:p>
            <a:pPr>
              <a:buNone/>
            </a:pPr>
            <a:r>
              <a:rPr lang="en-US" sz="1050" b="1" dirty="0">
                <a:latin typeface="Courier New" panose="02070309020205020404" pitchFamily="49" charset="0"/>
              </a:rPr>
              <a:t>CC   -!- FUNCTION: HYDROLYSES CEREBROSIDE SULFATE.</a:t>
            </a:r>
          </a:p>
          <a:p>
            <a:pPr>
              <a:buNone/>
            </a:pPr>
            <a:r>
              <a:rPr lang="en-US" sz="1050" b="1" dirty="0">
                <a:latin typeface="Courier New" panose="02070309020205020404" pitchFamily="49" charset="0"/>
              </a:rPr>
              <a:t>CC   -!- CATALYTIC ACTIVITY: A + PHENOL SULFATE + H(2)O = A PHENOL +</a:t>
            </a:r>
          </a:p>
          <a:p>
            <a:pPr>
              <a:buNone/>
            </a:pPr>
            <a:r>
              <a:rPr lang="en-US" sz="1050" b="1" dirty="0">
                <a:latin typeface="Courier New" panose="02070309020205020404" pitchFamily="49" charset="0"/>
              </a:rPr>
              <a:t>CC       SULFATE.</a:t>
            </a:r>
          </a:p>
          <a:p>
            <a:pPr>
              <a:buNone/>
            </a:pPr>
            <a:r>
              <a:rPr lang="en-US" sz="1050" b="1" dirty="0">
                <a:latin typeface="Courier New" panose="02070309020205020404" pitchFamily="49" charset="0"/>
              </a:rPr>
              <a:t>CC   -!- SUBCELLULAR LOCATION: LYSOSOMAL.</a:t>
            </a:r>
          </a:p>
          <a:p>
            <a:pPr>
              <a:buNone/>
            </a:pPr>
            <a:r>
              <a:rPr lang="en-US" sz="1050" b="1" dirty="0">
                <a:latin typeface="Courier New" panose="02070309020205020404" pitchFamily="49" charset="0"/>
              </a:rPr>
              <a:t>CC   -!- DISEASE: COMPLETE OR PARTIAL DEFICIENCY LEADS TO METACHROMATIC</a:t>
            </a:r>
          </a:p>
          <a:p>
            <a:pPr>
              <a:buNone/>
            </a:pPr>
            <a:r>
              <a:rPr lang="en-US" sz="1050" b="1" dirty="0">
                <a:latin typeface="Courier New" panose="02070309020205020404" pitchFamily="49" charset="0"/>
              </a:rPr>
              <a:t>CC       LEUCODYSTROPHY (INTRALYSOSOMAL STORAGE OF CEREBROSIDE SULFATE).</a:t>
            </a:r>
          </a:p>
          <a:p>
            <a:pPr>
              <a:buNone/>
            </a:pPr>
            <a:r>
              <a:rPr lang="en-US" sz="1050" b="1" dirty="0">
                <a:latin typeface="Courier New" panose="02070309020205020404" pitchFamily="49" charset="0"/>
              </a:rPr>
              <a:t>CC   -!- SIMILARITY: TO OTHER SULFATASES.</a:t>
            </a:r>
          </a:p>
          <a:p>
            <a:pPr>
              <a:buNone/>
            </a:pPr>
            <a:r>
              <a:rPr lang="en-US" sz="1050" b="1" dirty="0">
                <a:latin typeface="Courier New" panose="02070309020205020404" pitchFamily="49" charset="0"/>
              </a:rPr>
              <a:t>DR   EMBL; J04593; HSASFA.</a:t>
            </a:r>
          </a:p>
          <a:p>
            <a:pPr>
              <a:buNone/>
            </a:pPr>
            <a:r>
              <a:rPr lang="en-US" sz="1050" b="1" dirty="0">
                <a:latin typeface="Courier New" panose="02070309020205020404" pitchFamily="49" charset="0"/>
              </a:rPr>
              <a:t>DR   PROSITE; PS00149; SULFATASE.</a:t>
            </a:r>
          </a:p>
          <a:p>
            <a:pPr>
              <a:buNone/>
            </a:pPr>
            <a:r>
              <a:rPr lang="en-US" sz="1050" b="1" dirty="0">
                <a:latin typeface="Courier New" panose="02070309020205020404" pitchFamily="49" charset="0"/>
              </a:rPr>
              <a:t>KW   HYDROLASE; SIGNAL; GLYCOPROTEIN; LYSOSOME.</a:t>
            </a:r>
          </a:p>
          <a:p>
            <a:pPr>
              <a:buNone/>
            </a:pPr>
            <a:r>
              <a:rPr lang="en-US" sz="1050" b="1" dirty="0">
                <a:latin typeface="Courier New" panose="02070309020205020404" pitchFamily="49" charset="0"/>
              </a:rPr>
              <a:t>FT   SIGNAL        1     18       PROBABLE.</a:t>
            </a:r>
          </a:p>
          <a:p>
            <a:pPr>
              <a:buNone/>
            </a:pPr>
            <a:r>
              <a:rPr lang="en-US" sz="1050" b="1" dirty="0">
                <a:latin typeface="Courier New" panose="02070309020205020404" pitchFamily="49" charset="0"/>
              </a:rPr>
              <a:t>FT   CHAIN        19    505       ARYLSULFATASE A.</a:t>
            </a:r>
          </a:p>
          <a:p>
            <a:pPr>
              <a:buNone/>
            </a:pPr>
            <a:r>
              <a:rPr lang="en-US" sz="1050" b="1" dirty="0">
                <a:latin typeface="Courier New" panose="02070309020205020404" pitchFamily="49" charset="0"/>
              </a:rPr>
              <a:t>FT   ACT_SITE    125    125       PUTATIVE.</a:t>
            </a:r>
          </a:p>
          <a:p>
            <a:pPr>
              <a:buNone/>
            </a:pPr>
            <a:r>
              <a:rPr lang="en-US" sz="1050" b="1" dirty="0">
                <a:latin typeface="Courier New" panose="02070309020205020404" pitchFamily="49" charset="0"/>
              </a:rPr>
              <a:t>FT   CARBOHYD    158    158       POTENTIAL.</a:t>
            </a:r>
          </a:p>
          <a:p>
            <a:pPr>
              <a:buNone/>
            </a:pPr>
            <a:r>
              <a:rPr lang="en-US" sz="1050" b="1" dirty="0">
                <a:latin typeface="Courier New" panose="02070309020205020404" pitchFamily="49" charset="0"/>
              </a:rPr>
              <a:t>FT   CARBOHYD    184    184       POTENTIAL.</a:t>
            </a:r>
          </a:p>
          <a:p>
            <a:pPr>
              <a:buNone/>
            </a:pPr>
            <a:r>
              <a:rPr lang="en-US" sz="1050" b="1" dirty="0">
                <a:latin typeface="Courier New" panose="02070309020205020404" pitchFamily="49" charset="0"/>
              </a:rPr>
              <a:t>FT   CARBOHYD    350    350       POTENTIAL.</a:t>
            </a:r>
          </a:p>
          <a:p>
            <a:pPr>
              <a:buNone/>
            </a:pPr>
            <a:r>
              <a:rPr lang="en-US" sz="1050" b="1" dirty="0">
                <a:latin typeface="Courier New" panose="02070309020205020404" pitchFamily="49" charset="0"/>
              </a:rPr>
              <a:t>SQ   SEQUENCE   507 AA;  53394 MW;  1252623 CN;</a:t>
            </a:r>
          </a:p>
          <a:p>
            <a:pPr>
              <a:buNone/>
            </a:pPr>
            <a:r>
              <a:rPr lang="en-US" sz="1050" b="1" dirty="0">
                <a:latin typeface="Courier New" panose="02070309020205020404" pitchFamily="49" charset="0"/>
              </a:rPr>
              <a:t>     MGAPRSLLLA LAAGLAVARP PNIVLIFADD LGYGDLGCYG HPSSTTPNLD QLAAGGLRFT</a:t>
            </a:r>
          </a:p>
          <a:p>
            <a:pPr>
              <a:buNone/>
            </a:pPr>
            <a:r>
              <a:rPr lang="en-US" sz="1050" b="1" dirty="0">
                <a:latin typeface="Courier New" panose="02070309020205020404" pitchFamily="49" charset="0"/>
              </a:rPr>
              <a:t>     DFYVPVSLCT PSRAALLTGR LPVRMGMYPG VLVPSSRGGL PLEEVTVAEV LAARGYLTGM</a:t>
            </a:r>
          </a:p>
          <a:p>
            <a:pPr>
              <a:buNone/>
            </a:pPr>
            <a:r>
              <a:rPr lang="en-US" sz="1050" b="1" dirty="0">
                <a:latin typeface="Courier New" panose="02070309020205020404" pitchFamily="49" charset="0"/>
              </a:rPr>
              <a:t>     AGKWHLGVGP EGAFLPPHQG FHRFLGIPYS HDQGPCQNLT CFPPATPCDG GCDQGLVPIP</a:t>
            </a:r>
          </a:p>
          <a:p>
            <a:pPr>
              <a:buNone/>
            </a:pPr>
            <a:r>
              <a:rPr lang="en-US" sz="1050" b="1" dirty="0">
                <a:latin typeface="Courier New" panose="02070309020205020404" pitchFamily="49" charset="0"/>
              </a:rPr>
              <a:t>     LLANLSVEAQ PPWLPGLEAR YMAFAHDLMA DAQRQDRPFF LYYASHHTHY PQFSGQSFAE</a:t>
            </a:r>
          </a:p>
          <a:p>
            <a:pPr>
              <a:buNone/>
            </a:pPr>
            <a:r>
              <a:rPr lang="en-US" sz="1050" b="1" dirty="0">
                <a:latin typeface="Courier New" panose="02070309020205020404" pitchFamily="49" charset="0"/>
              </a:rPr>
              <a:t>     RSGRGPFGDS LMELDAAVGT LMTAIGDLGL LEETLVIFTA DNGPETMRMS RGGCSGLLRC</a:t>
            </a:r>
          </a:p>
          <a:p>
            <a:pPr>
              <a:buNone/>
            </a:pPr>
            <a:r>
              <a:rPr lang="en-US" sz="1050" b="1" dirty="0">
                <a:latin typeface="Courier New" panose="02070309020205020404" pitchFamily="49" charset="0"/>
              </a:rPr>
              <a:t>     GKGTTYEGGV REPALAFWPG HIAPGVTHEL ASSLDLLPTL AALAGAPLPN VTLDGFDLRP</a:t>
            </a:r>
          </a:p>
          <a:p>
            <a:pPr>
              <a:buNone/>
            </a:pPr>
            <a:r>
              <a:rPr lang="en-US" sz="1050" b="1" dirty="0">
                <a:latin typeface="Courier New" panose="02070309020205020404" pitchFamily="49" charset="0"/>
              </a:rPr>
              <a:t>     PAAGHRQEPS AVSLLLPVLP RRGPWGFCCA DWKVQGSLLH PGSAHSDTTA DPACHASSSL</a:t>
            </a:r>
          </a:p>
          <a:p>
            <a:pPr>
              <a:buNone/>
            </a:pPr>
            <a:r>
              <a:rPr lang="en-US" sz="1050" b="1" dirty="0">
                <a:latin typeface="Courier New" panose="02070309020205020404" pitchFamily="49" charset="0"/>
              </a:rPr>
              <a:t>     TAHEPPLLYD LSKDPGENYN LLGGVAGATP EVLQALKQLQ LLKAQLDAAV TFGPSQVARG</a:t>
            </a:r>
          </a:p>
          <a:p>
            <a:pPr>
              <a:buNone/>
            </a:pPr>
            <a:r>
              <a:rPr lang="en-US" sz="1050" b="1" dirty="0">
                <a:latin typeface="Courier New" panose="02070309020205020404" pitchFamily="49" charset="0"/>
              </a:rPr>
              <a:t>     EDPALQICCH PGCTPRPACC HCPDPHA</a:t>
            </a:r>
          </a:p>
          <a:p>
            <a:pPr>
              <a:buNone/>
            </a:pPr>
            <a:r>
              <a:rPr lang="en-US" sz="1050" b="1" dirty="0">
                <a:latin typeface="Courier New" panose="02070309020205020404" pitchFamily="49" charset="0"/>
              </a:rPr>
              <a:t>//</a:t>
            </a:r>
          </a:p>
        </p:txBody>
      </p:sp>
      <p:pic>
        <p:nvPicPr>
          <p:cNvPr id="3" name="Picture 2" descr="A person wearing glasses and a white shirt&#10;&#10;AI-generated content may be incorrect.">
            <a:extLst>
              <a:ext uri="{FF2B5EF4-FFF2-40B4-BE49-F238E27FC236}">
                <a16:creationId xmlns:a16="http://schemas.microsoft.com/office/drawing/2014/main" id="{DF99E326-5479-06A1-709E-D4A0532A2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5517" y="1295400"/>
            <a:ext cx="4731612" cy="4731612"/>
          </a:xfrm>
          <a:prstGeom prst="rect">
            <a:avLst/>
          </a:prstGeom>
          <a:effectLst>
            <a:outerShdw blurRad="508000" dist="381000" dir="2700000" algn="tl" rotWithShape="0">
              <a:prstClr val="black">
                <a:alpha val="50000"/>
              </a:prstClr>
            </a:outerShdw>
          </a:effectLst>
        </p:spPr>
      </p:pic>
      <p:sp>
        <p:nvSpPr>
          <p:cNvPr id="4" name="Title 3">
            <a:extLst>
              <a:ext uri="{FF2B5EF4-FFF2-40B4-BE49-F238E27FC236}">
                <a16:creationId xmlns:a16="http://schemas.microsoft.com/office/drawing/2014/main" id="{65E0BD42-A0E6-023A-AD9C-F53AAEA82960}"/>
              </a:ext>
            </a:extLst>
          </p:cNvPr>
          <p:cNvSpPr>
            <a:spLocks noGrp="1"/>
          </p:cNvSpPr>
          <p:nvPr>
            <p:ph type="title"/>
          </p:nvPr>
        </p:nvSpPr>
        <p:spPr>
          <a:xfrm>
            <a:off x="4876800" y="263410"/>
            <a:ext cx="2819400" cy="762000"/>
          </a:xfrm>
          <a:solidFill>
            <a:schemeClr val="bg1"/>
          </a:solidFill>
          <a:effectLst>
            <a:outerShdw blurRad="508000" dist="381000" dir="2700000" algn="tl" rotWithShape="0">
              <a:prstClr val="black">
                <a:alpha val="50000"/>
              </a:prstClr>
            </a:outerShdw>
          </a:effectLst>
        </p:spPr>
        <p:txBody>
          <a:bodyPr>
            <a:normAutofit fontScale="90000"/>
          </a:bodyPr>
          <a:lstStyle/>
          <a:p>
            <a:r>
              <a:rPr lang="en-US" dirty="0"/>
              <a:t>Amos </a:t>
            </a:r>
            <a:r>
              <a:rPr lang="en-US" dirty="0" err="1"/>
              <a:t>Bairoch</a:t>
            </a:r>
            <a:r>
              <a:rPr lang="en-US" dirty="0"/>
              <a:t> </a:t>
            </a:r>
            <a:br>
              <a:rPr lang="en-US" dirty="0"/>
            </a:br>
            <a:r>
              <a:rPr lang="en-US" dirty="0"/>
              <a:t>1957 – 2025</a:t>
            </a:r>
          </a:p>
        </p:txBody>
      </p:sp>
    </p:spTree>
    <p:extLst>
      <p:ext uri="{BB962C8B-B14F-4D97-AF65-F5344CB8AC3E}">
        <p14:creationId xmlns:p14="http://schemas.microsoft.com/office/powerpoint/2010/main" val="3671893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601C-A108-3487-315C-F7308A107998}"/>
            </a:ext>
          </a:extLst>
        </p:cNvPr>
        <p:cNvGrpSpPr/>
        <p:nvPr/>
      </p:nvGrpSpPr>
      <p:grpSpPr>
        <a:xfrm>
          <a:off x="0" y="0"/>
          <a:ext cx="0" cy="0"/>
          <a:chOff x="0" y="0"/>
          <a:chExt cx="0" cy="0"/>
        </a:xfrm>
      </p:grpSpPr>
      <p:grpSp>
        <p:nvGrpSpPr>
          <p:cNvPr id="99" name="Group 98">
            <a:extLst>
              <a:ext uri="{FF2B5EF4-FFF2-40B4-BE49-F238E27FC236}">
                <a16:creationId xmlns:a16="http://schemas.microsoft.com/office/drawing/2014/main" id="{93FFD5FC-4863-31AE-BC95-90A8CC4D7EA2}"/>
              </a:ext>
            </a:extLst>
          </p:cNvPr>
          <p:cNvGrpSpPr/>
          <p:nvPr/>
        </p:nvGrpSpPr>
        <p:grpSpPr>
          <a:xfrm>
            <a:off x="152400" y="228600"/>
            <a:ext cx="8813143" cy="6057658"/>
            <a:chOff x="1140926" y="1828800"/>
            <a:chExt cx="6831943" cy="3543058"/>
          </a:xfrm>
        </p:grpSpPr>
        <p:sp>
          <p:nvSpPr>
            <p:cNvPr id="3" name="CasellaDiTesto 70">
              <a:extLst>
                <a:ext uri="{FF2B5EF4-FFF2-40B4-BE49-F238E27FC236}">
                  <a16:creationId xmlns:a16="http://schemas.microsoft.com/office/drawing/2014/main" id="{152C31AE-C43B-3FEF-269E-16612366B75A}"/>
                </a:ext>
              </a:extLst>
            </p:cNvPr>
            <p:cNvSpPr txBox="1"/>
            <p:nvPr/>
          </p:nvSpPr>
          <p:spPr>
            <a:xfrm>
              <a:off x="5599935" y="3808305"/>
              <a:ext cx="654075" cy="24820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Rettangolo 69">
              <a:extLst>
                <a:ext uri="{FF2B5EF4-FFF2-40B4-BE49-F238E27FC236}">
                  <a16:creationId xmlns:a16="http://schemas.microsoft.com/office/drawing/2014/main" id="{60CA34EF-1099-1245-BE0A-C7D9CC3D96A9}"/>
                </a:ext>
              </a:extLst>
            </p:cNvPr>
            <p:cNvSpPr/>
            <p:nvPr/>
          </p:nvSpPr>
          <p:spPr>
            <a:xfrm>
              <a:off x="5472112" y="3877664"/>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5" name="Rettangolo 67">
              <a:extLst>
                <a:ext uri="{FF2B5EF4-FFF2-40B4-BE49-F238E27FC236}">
                  <a16:creationId xmlns:a16="http://schemas.microsoft.com/office/drawing/2014/main" id="{4DDEA452-0571-B4E7-CFDE-3BCE600E324B}"/>
                </a:ext>
              </a:extLst>
            </p:cNvPr>
            <p:cNvSpPr/>
            <p:nvPr/>
          </p:nvSpPr>
          <p:spPr>
            <a:xfrm>
              <a:off x="5529218" y="3882707"/>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6" name="Rettangolo 3">
              <a:extLst>
                <a:ext uri="{FF2B5EF4-FFF2-40B4-BE49-F238E27FC236}">
                  <a16:creationId xmlns:a16="http://schemas.microsoft.com/office/drawing/2014/main" id="{F42AE798-4AB2-B7A5-B31E-FC05859EB87F}"/>
                </a:ext>
              </a:extLst>
            </p:cNvPr>
            <p:cNvSpPr/>
            <p:nvPr/>
          </p:nvSpPr>
          <p:spPr>
            <a:xfrm>
              <a:off x="5692484" y="1910453"/>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7" name="Rettangolo 18">
              <a:extLst>
                <a:ext uri="{FF2B5EF4-FFF2-40B4-BE49-F238E27FC236}">
                  <a16:creationId xmlns:a16="http://schemas.microsoft.com/office/drawing/2014/main" id="{9FC0623A-10B4-EF17-2DE7-EF3677F90E7A}"/>
                </a:ext>
              </a:extLst>
            </p:cNvPr>
            <p:cNvSpPr/>
            <p:nvPr/>
          </p:nvSpPr>
          <p:spPr>
            <a:xfrm>
              <a:off x="5582405" y="2977142"/>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8" name="Rettangolo 20">
              <a:extLst>
                <a:ext uri="{FF2B5EF4-FFF2-40B4-BE49-F238E27FC236}">
                  <a16:creationId xmlns:a16="http://schemas.microsoft.com/office/drawing/2014/main" id="{A47C7C6D-62D7-5AC1-3FEC-2774C1CB2BC0}"/>
                </a:ext>
              </a:extLst>
            </p:cNvPr>
            <p:cNvSpPr/>
            <p:nvPr/>
          </p:nvSpPr>
          <p:spPr>
            <a:xfrm>
              <a:off x="5497091" y="4796758"/>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9" name="Rettangolo 21">
              <a:extLst>
                <a:ext uri="{FF2B5EF4-FFF2-40B4-BE49-F238E27FC236}">
                  <a16:creationId xmlns:a16="http://schemas.microsoft.com/office/drawing/2014/main" id="{785581B3-DE11-200D-059C-11269EE86513}"/>
                </a:ext>
              </a:extLst>
            </p:cNvPr>
            <p:cNvSpPr/>
            <p:nvPr/>
          </p:nvSpPr>
          <p:spPr>
            <a:xfrm>
              <a:off x="4226118" y="4796623"/>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10" name="Rettangolo 22">
              <a:extLst>
                <a:ext uri="{FF2B5EF4-FFF2-40B4-BE49-F238E27FC236}">
                  <a16:creationId xmlns:a16="http://schemas.microsoft.com/office/drawing/2014/main" id="{3DA9EEB3-E5BE-CCE8-7FAE-41876A89AC45}"/>
                </a:ext>
              </a:extLst>
            </p:cNvPr>
            <p:cNvSpPr/>
            <p:nvPr/>
          </p:nvSpPr>
          <p:spPr>
            <a:xfrm>
              <a:off x="4205173" y="3933478"/>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11" name="Rettangolo 23">
              <a:extLst>
                <a:ext uri="{FF2B5EF4-FFF2-40B4-BE49-F238E27FC236}">
                  <a16:creationId xmlns:a16="http://schemas.microsoft.com/office/drawing/2014/main" id="{0B88D8C1-3A04-145C-5F93-DA704FB62043}"/>
                </a:ext>
              </a:extLst>
            </p:cNvPr>
            <p:cNvSpPr/>
            <p:nvPr/>
          </p:nvSpPr>
          <p:spPr>
            <a:xfrm>
              <a:off x="4214867" y="2999516"/>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12" name="Rettangolo 24">
              <a:extLst>
                <a:ext uri="{FF2B5EF4-FFF2-40B4-BE49-F238E27FC236}">
                  <a16:creationId xmlns:a16="http://schemas.microsoft.com/office/drawing/2014/main" id="{67B73FA7-2605-6C17-221A-2616EF87FF68}"/>
                </a:ext>
              </a:extLst>
            </p:cNvPr>
            <p:cNvSpPr/>
            <p:nvPr/>
          </p:nvSpPr>
          <p:spPr>
            <a:xfrm>
              <a:off x="4270475" y="2080025"/>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13" name="Rettangolo 25">
              <a:extLst>
                <a:ext uri="{FF2B5EF4-FFF2-40B4-BE49-F238E27FC236}">
                  <a16:creationId xmlns:a16="http://schemas.microsoft.com/office/drawing/2014/main" id="{729F7A8C-3A9C-58E6-05A8-19BDC51A9DEE}"/>
                </a:ext>
              </a:extLst>
            </p:cNvPr>
            <p:cNvSpPr/>
            <p:nvPr/>
          </p:nvSpPr>
          <p:spPr>
            <a:xfrm>
              <a:off x="2847490" y="2051788"/>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14" name="Rettangolo 27">
              <a:extLst>
                <a:ext uri="{FF2B5EF4-FFF2-40B4-BE49-F238E27FC236}">
                  <a16:creationId xmlns:a16="http://schemas.microsoft.com/office/drawing/2014/main" id="{3B0FDB1C-BEBF-D3AB-3368-7FBD6AAC23C4}"/>
                </a:ext>
              </a:extLst>
            </p:cNvPr>
            <p:cNvSpPr/>
            <p:nvPr/>
          </p:nvSpPr>
          <p:spPr>
            <a:xfrm>
              <a:off x="2983960" y="3016830"/>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15" name="Rettangolo 28">
              <a:extLst>
                <a:ext uri="{FF2B5EF4-FFF2-40B4-BE49-F238E27FC236}">
                  <a16:creationId xmlns:a16="http://schemas.microsoft.com/office/drawing/2014/main" id="{4440DADB-7787-B5D7-5A17-E51BB759082C}"/>
                </a:ext>
              </a:extLst>
            </p:cNvPr>
            <p:cNvSpPr/>
            <p:nvPr/>
          </p:nvSpPr>
          <p:spPr>
            <a:xfrm>
              <a:off x="2965198" y="3993746"/>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16" name="Rettangolo 29">
              <a:extLst>
                <a:ext uri="{FF2B5EF4-FFF2-40B4-BE49-F238E27FC236}">
                  <a16:creationId xmlns:a16="http://schemas.microsoft.com/office/drawing/2014/main" id="{145789E9-2EA4-7814-B561-5C4985BE7A18}"/>
                </a:ext>
              </a:extLst>
            </p:cNvPr>
            <p:cNvSpPr/>
            <p:nvPr/>
          </p:nvSpPr>
          <p:spPr>
            <a:xfrm>
              <a:off x="3016460" y="4749585"/>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17" name="Rettangolo 32">
              <a:extLst>
                <a:ext uri="{FF2B5EF4-FFF2-40B4-BE49-F238E27FC236}">
                  <a16:creationId xmlns:a16="http://schemas.microsoft.com/office/drawing/2014/main" id="{433FA33F-5F5A-16A6-C0DC-CC6EDD5D2A9F}"/>
                </a:ext>
              </a:extLst>
            </p:cNvPr>
            <p:cNvSpPr/>
            <p:nvPr/>
          </p:nvSpPr>
          <p:spPr>
            <a:xfrm>
              <a:off x="4221026" y="2975680"/>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18" name="Rettangolo 66">
              <a:extLst>
                <a:ext uri="{FF2B5EF4-FFF2-40B4-BE49-F238E27FC236}">
                  <a16:creationId xmlns:a16="http://schemas.microsoft.com/office/drawing/2014/main" id="{2D984098-65C9-6ED7-AE0C-183976947603}"/>
                </a:ext>
              </a:extLst>
            </p:cNvPr>
            <p:cNvSpPr/>
            <p:nvPr/>
          </p:nvSpPr>
          <p:spPr>
            <a:xfrm>
              <a:off x="5582405" y="2881237"/>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0" name="Rettangolo 40">
              <a:extLst>
                <a:ext uri="{FF2B5EF4-FFF2-40B4-BE49-F238E27FC236}">
                  <a16:creationId xmlns:a16="http://schemas.microsoft.com/office/drawing/2014/main" id="{B498B058-C509-56E9-1F9A-7E6A88D1A111}"/>
                </a:ext>
              </a:extLst>
            </p:cNvPr>
            <p:cNvSpPr/>
            <p:nvPr/>
          </p:nvSpPr>
          <p:spPr>
            <a:xfrm>
              <a:off x="3660345" y="1965446"/>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1" name="Rettangolo 43">
              <a:extLst>
                <a:ext uri="{FF2B5EF4-FFF2-40B4-BE49-F238E27FC236}">
                  <a16:creationId xmlns:a16="http://schemas.microsoft.com/office/drawing/2014/main" id="{ADC5BB49-35BF-F0EC-32DC-65148F9D2ACF}"/>
                </a:ext>
              </a:extLst>
            </p:cNvPr>
            <p:cNvSpPr/>
            <p:nvPr/>
          </p:nvSpPr>
          <p:spPr>
            <a:xfrm>
              <a:off x="2018524" y="3258545"/>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2" name="Rettangolo 44">
              <a:extLst>
                <a:ext uri="{FF2B5EF4-FFF2-40B4-BE49-F238E27FC236}">
                  <a16:creationId xmlns:a16="http://schemas.microsoft.com/office/drawing/2014/main" id="{4852288A-4431-F46B-089D-E53BBDE06C4F}"/>
                </a:ext>
              </a:extLst>
            </p:cNvPr>
            <p:cNvSpPr/>
            <p:nvPr/>
          </p:nvSpPr>
          <p:spPr>
            <a:xfrm>
              <a:off x="2018133" y="4434695"/>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3" name="Rettangolo 45">
              <a:extLst>
                <a:ext uri="{FF2B5EF4-FFF2-40B4-BE49-F238E27FC236}">
                  <a16:creationId xmlns:a16="http://schemas.microsoft.com/office/drawing/2014/main" id="{7EC440CF-A17F-FA80-1756-F7DCEE7821D0}"/>
                </a:ext>
              </a:extLst>
            </p:cNvPr>
            <p:cNvSpPr/>
            <p:nvPr/>
          </p:nvSpPr>
          <p:spPr>
            <a:xfrm>
              <a:off x="3310127" y="3238433"/>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4" name="Rettangolo 46">
              <a:extLst>
                <a:ext uri="{FF2B5EF4-FFF2-40B4-BE49-F238E27FC236}">
                  <a16:creationId xmlns:a16="http://schemas.microsoft.com/office/drawing/2014/main" id="{C2C8F79B-89FB-724A-1079-46E200E73400}"/>
                </a:ext>
              </a:extLst>
            </p:cNvPr>
            <p:cNvSpPr/>
            <p:nvPr/>
          </p:nvSpPr>
          <p:spPr>
            <a:xfrm>
              <a:off x="3343317" y="4338327"/>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5" name="Rettangolo 47">
              <a:extLst>
                <a:ext uri="{FF2B5EF4-FFF2-40B4-BE49-F238E27FC236}">
                  <a16:creationId xmlns:a16="http://schemas.microsoft.com/office/drawing/2014/main" id="{5E900B96-8BB8-B589-CC53-D98BEE2A753F}"/>
                </a:ext>
              </a:extLst>
            </p:cNvPr>
            <p:cNvSpPr/>
            <p:nvPr/>
          </p:nvSpPr>
          <p:spPr>
            <a:xfrm>
              <a:off x="4633724" y="4395402"/>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6" name="Rettangolo 48">
              <a:extLst>
                <a:ext uri="{FF2B5EF4-FFF2-40B4-BE49-F238E27FC236}">
                  <a16:creationId xmlns:a16="http://schemas.microsoft.com/office/drawing/2014/main" id="{D539083A-ED07-7CA5-AB70-D0BCE002098A}"/>
                </a:ext>
              </a:extLst>
            </p:cNvPr>
            <p:cNvSpPr/>
            <p:nvPr/>
          </p:nvSpPr>
          <p:spPr>
            <a:xfrm>
              <a:off x="5887242" y="4407122"/>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7" name="Rettangolo 49">
              <a:extLst>
                <a:ext uri="{FF2B5EF4-FFF2-40B4-BE49-F238E27FC236}">
                  <a16:creationId xmlns:a16="http://schemas.microsoft.com/office/drawing/2014/main" id="{E5F16C5E-BB9D-3F4E-569E-83D2FBC7922A}"/>
                </a:ext>
              </a:extLst>
            </p:cNvPr>
            <p:cNvSpPr/>
            <p:nvPr/>
          </p:nvSpPr>
          <p:spPr>
            <a:xfrm>
              <a:off x="5911684" y="3164742"/>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8" name="Rettangolo 50">
              <a:extLst>
                <a:ext uri="{FF2B5EF4-FFF2-40B4-BE49-F238E27FC236}">
                  <a16:creationId xmlns:a16="http://schemas.microsoft.com/office/drawing/2014/main" id="{2A60C5AD-D9DF-C613-65CF-196773E28FE2}"/>
                </a:ext>
              </a:extLst>
            </p:cNvPr>
            <p:cNvSpPr/>
            <p:nvPr/>
          </p:nvSpPr>
          <p:spPr>
            <a:xfrm>
              <a:off x="6098911" y="1965446"/>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29" name="Rettangolo 51">
              <a:extLst>
                <a:ext uri="{FF2B5EF4-FFF2-40B4-BE49-F238E27FC236}">
                  <a16:creationId xmlns:a16="http://schemas.microsoft.com/office/drawing/2014/main" id="{CED25976-1511-1953-EA87-0DB1282F2705}"/>
                </a:ext>
              </a:extLst>
            </p:cNvPr>
            <p:cNvSpPr/>
            <p:nvPr/>
          </p:nvSpPr>
          <p:spPr>
            <a:xfrm>
              <a:off x="4473200" y="1983085"/>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sp>
          <p:nvSpPr>
            <p:cNvPr id="30" name="Rettangolo 52">
              <a:extLst>
                <a:ext uri="{FF2B5EF4-FFF2-40B4-BE49-F238E27FC236}">
                  <a16:creationId xmlns:a16="http://schemas.microsoft.com/office/drawing/2014/main" id="{DE463054-E692-8F10-88CF-FFD1B41D3CA0}"/>
                </a:ext>
              </a:extLst>
            </p:cNvPr>
            <p:cNvSpPr/>
            <p:nvPr/>
          </p:nvSpPr>
          <p:spPr>
            <a:xfrm>
              <a:off x="4618661" y="3229963"/>
              <a:ext cx="654075" cy="575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a:ea typeface="+mn-ea"/>
                <a:cs typeface="+mn-cs"/>
              </a:endParaRPr>
            </a:p>
          </p:txBody>
        </p:sp>
        <p:pic>
          <p:nvPicPr>
            <p:cNvPr id="31" name="Immagine 54">
              <a:extLst>
                <a:ext uri="{FF2B5EF4-FFF2-40B4-BE49-F238E27FC236}">
                  <a16:creationId xmlns:a16="http://schemas.microsoft.com/office/drawing/2014/main" id="{88337C74-80C2-382E-C6AD-FDE601832BB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19" t="1183" r="-800" b="6459"/>
            <a:stretch/>
          </p:blipFill>
          <p:spPr>
            <a:xfrm>
              <a:off x="1886388" y="4064934"/>
              <a:ext cx="716470" cy="558362"/>
            </a:xfrm>
            <a:prstGeom prst="rect">
              <a:avLst/>
            </a:prstGeom>
          </p:spPr>
        </p:pic>
        <p:pic>
          <p:nvPicPr>
            <p:cNvPr id="32" name="Immagine 111">
              <a:extLst>
                <a:ext uri="{FF2B5EF4-FFF2-40B4-BE49-F238E27FC236}">
                  <a16:creationId xmlns:a16="http://schemas.microsoft.com/office/drawing/2014/main" id="{919CE442-7977-25FF-14D3-EFB653249D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176" b="6432"/>
            <a:stretch/>
          </p:blipFill>
          <p:spPr>
            <a:xfrm>
              <a:off x="3257779" y="4065091"/>
              <a:ext cx="707882" cy="565637"/>
            </a:xfrm>
            <a:prstGeom prst="rect">
              <a:avLst/>
            </a:prstGeom>
          </p:spPr>
        </p:pic>
        <p:pic>
          <p:nvPicPr>
            <p:cNvPr id="33" name="Immagine 121">
              <a:extLst>
                <a:ext uri="{FF2B5EF4-FFF2-40B4-BE49-F238E27FC236}">
                  <a16:creationId xmlns:a16="http://schemas.microsoft.com/office/drawing/2014/main" id="{8887B9D6-AC57-04F6-CCC1-AD87B737B3E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613" r="8174" b="6355"/>
            <a:stretch/>
          </p:blipFill>
          <p:spPr>
            <a:xfrm>
              <a:off x="3302044" y="4665301"/>
              <a:ext cx="619355" cy="549155"/>
            </a:xfrm>
            <a:prstGeom prst="rect">
              <a:avLst/>
            </a:prstGeom>
          </p:spPr>
        </p:pic>
        <p:pic>
          <p:nvPicPr>
            <p:cNvPr id="34" name="Immagine 122">
              <a:extLst>
                <a:ext uri="{FF2B5EF4-FFF2-40B4-BE49-F238E27FC236}">
                  <a16:creationId xmlns:a16="http://schemas.microsoft.com/office/drawing/2014/main" id="{3FBD428F-69DD-2203-1D37-B9268ECC8B2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003" t="-1749" r="6671" b="6533"/>
            <a:stretch/>
          </p:blipFill>
          <p:spPr>
            <a:xfrm>
              <a:off x="4642469" y="4675475"/>
              <a:ext cx="613827" cy="538980"/>
            </a:xfrm>
            <a:prstGeom prst="rect">
              <a:avLst/>
            </a:prstGeom>
          </p:spPr>
        </p:pic>
        <p:pic>
          <p:nvPicPr>
            <p:cNvPr id="35" name="Immagine 125">
              <a:extLst>
                <a:ext uri="{FF2B5EF4-FFF2-40B4-BE49-F238E27FC236}">
                  <a16:creationId xmlns:a16="http://schemas.microsoft.com/office/drawing/2014/main" id="{696DEBA4-5B30-2630-89F5-6845C4621AA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897" r="7850" b="5581"/>
            <a:stretch/>
          </p:blipFill>
          <p:spPr>
            <a:xfrm>
              <a:off x="3972073" y="4670409"/>
              <a:ext cx="608877" cy="544046"/>
            </a:xfrm>
            <a:prstGeom prst="rect">
              <a:avLst/>
            </a:prstGeom>
          </p:spPr>
        </p:pic>
        <p:pic>
          <p:nvPicPr>
            <p:cNvPr id="36" name="Immagine 126">
              <a:extLst>
                <a:ext uri="{FF2B5EF4-FFF2-40B4-BE49-F238E27FC236}">
                  <a16:creationId xmlns:a16="http://schemas.microsoft.com/office/drawing/2014/main" id="{23F60F5F-A9E9-F5ED-D26F-855DE3DEB37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3700" b="5658"/>
            <a:stretch/>
          </p:blipFill>
          <p:spPr>
            <a:xfrm>
              <a:off x="6006334" y="4646479"/>
              <a:ext cx="692745" cy="567977"/>
            </a:xfrm>
            <a:prstGeom prst="rect">
              <a:avLst/>
            </a:prstGeom>
          </p:spPr>
        </p:pic>
        <p:pic>
          <p:nvPicPr>
            <p:cNvPr id="37" name="Immagine 127">
              <a:extLst>
                <a:ext uri="{FF2B5EF4-FFF2-40B4-BE49-F238E27FC236}">
                  <a16:creationId xmlns:a16="http://schemas.microsoft.com/office/drawing/2014/main" id="{44B499CB-C41D-8AA5-1DE0-A642A6D08F8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2635" r="6979" b="7077"/>
            <a:stretch/>
          </p:blipFill>
          <p:spPr>
            <a:xfrm>
              <a:off x="2604351" y="4660372"/>
              <a:ext cx="639085" cy="554084"/>
            </a:xfrm>
            <a:prstGeom prst="rect">
              <a:avLst/>
            </a:prstGeom>
          </p:spPr>
        </p:pic>
        <p:pic>
          <p:nvPicPr>
            <p:cNvPr id="38" name="Immagine 137">
              <a:extLst>
                <a:ext uri="{FF2B5EF4-FFF2-40B4-BE49-F238E27FC236}">
                  <a16:creationId xmlns:a16="http://schemas.microsoft.com/office/drawing/2014/main" id="{687F2A11-1B9C-E145-66D1-D27BB2A24F9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137" r="1180" b="6179"/>
            <a:stretch/>
          </p:blipFill>
          <p:spPr>
            <a:xfrm>
              <a:off x="1887881" y="4659904"/>
              <a:ext cx="683162" cy="554552"/>
            </a:xfrm>
            <a:prstGeom prst="rect">
              <a:avLst/>
            </a:prstGeom>
          </p:spPr>
        </p:pic>
        <p:pic>
          <p:nvPicPr>
            <p:cNvPr id="39" name="Immagine 139">
              <a:extLst>
                <a:ext uri="{FF2B5EF4-FFF2-40B4-BE49-F238E27FC236}">
                  <a16:creationId xmlns:a16="http://schemas.microsoft.com/office/drawing/2014/main" id="{7364C0EE-5EDB-CE52-0225-9E6588CF99AA}"/>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2199" r="5318" b="6179"/>
            <a:stretch/>
          </p:blipFill>
          <p:spPr>
            <a:xfrm>
              <a:off x="1140928" y="4659824"/>
              <a:ext cx="650138" cy="554632"/>
            </a:xfrm>
            <a:prstGeom prst="rect">
              <a:avLst/>
            </a:prstGeom>
          </p:spPr>
        </p:pic>
        <p:pic>
          <p:nvPicPr>
            <p:cNvPr id="40" name="Immagine 153">
              <a:extLst>
                <a:ext uri="{FF2B5EF4-FFF2-40B4-BE49-F238E27FC236}">
                  <a16:creationId xmlns:a16="http://schemas.microsoft.com/office/drawing/2014/main" id="{3F5666B2-0E73-5254-6BCD-F0DEDAE2F8A9}"/>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0992" r="7310" b="7836"/>
            <a:stretch/>
          </p:blipFill>
          <p:spPr>
            <a:xfrm>
              <a:off x="7360807" y="4094809"/>
              <a:ext cx="612062" cy="553403"/>
            </a:xfrm>
            <a:prstGeom prst="rect">
              <a:avLst/>
            </a:prstGeom>
          </p:spPr>
        </p:pic>
        <p:pic>
          <p:nvPicPr>
            <p:cNvPr id="41" name="Immagine 154">
              <a:extLst>
                <a:ext uri="{FF2B5EF4-FFF2-40B4-BE49-F238E27FC236}">
                  <a16:creationId xmlns:a16="http://schemas.microsoft.com/office/drawing/2014/main" id="{0CB52692-BA43-4381-791E-81F283B955B5}"/>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1983" r="11186" b="8556"/>
            <a:stretch/>
          </p:blipFill>
          <p:spPr>
            <a:xfrm>
              <a:off x="6672231" y="4630597"/>
              <a:ext cx="654075" cy="583859"/>
            </a:xfrm>
            <a:prstGeom prst="rect">
              <a:avLst/>
            </a:prstGeom>
          </p:spPr>
        </p:pic>
        <p:pic>
          <p:nvPicPr>
            <p:cNvPr id="42" name="Immagine 155">
              <a:extLst>
                <a:ext uri="{FF2B5EF4-FFF2-40B4-BE49-F238E27FC236}">
                  <a16:creationId xmlns:a16="http://schemas.microsoft.com/office/drawing/2014/main" id="{EE471F41-293D-5F3C-BD35-33437C544BD3}"/>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12714" r="8022" b="6141"/>
            <a:stretch/>
          </p:blipFill>
          <p:spPr>
            <a:xfrm>
              <a:off x="5290324" y="4643674"/>
              <a:ext cx="642697" cy="570782"/>
            </a:xfrm>
            <a:prstGeom prst="rect">
              <a:avLst/>
            </a:prstGeom>
          </p:spPr>
        </p:pic>
        <p:pic>
          <p:nvPicPr>
            <p:cNvPr id="43" name="Immagine 156">
              <a:extLst>
                <a:ext uri="{FF2B5EF4-FFF2-40B4-BE49-F238E27FC236}">
                  <a16:creationId xmlns:a16="http://schemas.microsoft.com/office/drawing/2014/main" id="{59872E46-CC37-F64C-DF24-A6E2575A4D8A}"/>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11821" r="7151" b="5845"/>
            <a:stretch/>
          </p:blipFill>
          <p:spPr>
            <a:xfrm>
              <a:off x="6025668" y="3520763"/>
              <a:ext cx="654075" cy="570030"/>
            </a:xfrm>
            <a:prstGeom prst="rect">
              <a:avLst/>
            </a:prstGeom>
          </p:spPr>
        </p:pic>
        <p:pic>
          <p:nvPicPr>
            <p:cNvPr id="44" name="Immagine 157">
              <a:extLst>
                <a:ext uri="{FF2B5EF4-FFF2-40B4-BE49-F238E27FC236}">
                  <a16:creationId xmlns:a16="http://schemas.microsoft.com/office/drawing/2014/main" id="{0401D86D-3864-E78E-79BB-7105C5361B4E}"/>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11456" r="8666" b="5923"/>
            <a:stretch/>
          </p:blipFill>
          <p:spPr>
            <a:xfrm>
              <a:off x="5284634" y="4082631"/>
              <a:ext cx="654075" cy="577759"/>
            </a:xfrm>
            <a:prstGeom prst="rect">
              <a:avLst/>
            </a:prstGeom>
          </p:spPr>
        </p:pic>
        <p:pic>
          <p:nvPicPr>
            <p:cNvPr id="45" name="Immagine 158">
              <a:extLst>
                <a:ext uri="{FF2B5EF4-FFF2-40B4-BE49-F238E27FC236}">
                  <a16:creationId xmlns:a16="http://schemas.microsoft.com/office/drawing/2014/main" id="{11E1BE16-B171-58B8-7214-4C5CA8A5ACDE}"/>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12208" r="9638" b="8682"/>
            <a:stretch/>
          </p:blipFill>
          <p:spPr>
            <a:xfrm>
              <a:off x="3287693" y="3521819"/>
              <a:ext cx="648056" cy="567915"/>
            </a:xfrm>
            <a:prstGeom prst="rect">
              <a:avLst/>
            </a:prstGeom>
          </p:spPr>
        </p:pic>
        <p:pic>
          <p:nvPicPr>
            <p:cNvPr id="46" name="Immagine 159">
              <a:extLst>
                <a:ext uri="{FF2B5EF4-FFF2-40B4-BE49-F238E27FC236}">
                  <a16:creationId xmlns:a16="http://schemas.microsoft.com/office/drawing/2014/main" id="{4D7769EE-2B86-DB93-672F-93E889CD1BA5}"/>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l="11922" r="6761" b="6448"/>
            <a:stretch/>
          </p:blipFill>
          <p:spPr>
            <a:xfrm>
              <a:off x="6672231" y="4089322"/>
              <a:ext cx="654075" cy="564374"/>
            </a:xfrm>
            <a:prstGeom prst="rect">
              <a:avLst/>
            </a:prstGeom>
          </p:spPr>
        </p:pic>
        <p:pic>
          <p:nvPicPr>
            <p:cNvPr id="47" name="Immagine 160">
              <a:extLst>
                <a:ext uri="{FF2B5EF4-FFF2-40B4-BE49-F238E27FC236}">
                  <a16:creationId xmlns:a16="http://schemas.microsoft.com/office/drawing/2014/main" id="{5CEC30C6-CB67-65C7-97CC-7E325E79B299}"/>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11953" r="7642" b="5927"/>
            <a:stretch/>
          </p:blipFill>
          <p:spPr>
            <a:xfrm>
              <a:off x="2591803" y="4059320"/>
              <a:ext cx="648402" cy="568983"/>
            </a:xfrm>
            <a:prstGeom prst="rect">
              <a:avLst/>
            </a:prstGeom>
          </p:spPr>
        </p:pic>
        <p:pic>
          <p:nvPicPr>
            <p:cNvPr id="48" name="Immagine 161">
              <a:extLst>
                <a:ext uri="{FF2B5EF4-FFF2-40B4-BE49-F238E27FC236}">
                  <a16:creationId xmlns:a16="http://schemas.microsoft.com/office/drawing/2014/main" id="{582F22BD-B79B-CA8C-B4D8-408AC5135602}"/>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l="12250" r="6889" b="7103"/>
            <a:stretch/>
          </p:blipFill>
          <p:spPr>
            <a:xfrm>
              <a:off x="7360807" y="4650884"/>
              <a:ext cx="602705" cy="563571"/>
            </a:xfrm>
            <a:prstGeom prst="rect">
              <a:avLst/>
            </a:prstGeom>
          </p:spPr>
        </p:pic>
        <p:pic>
          <p:nvPicPr>
            <p:cNvPr id="49" name="Immagine 162">
              <a:extLst>
                <a:ext uri="{FF2B5EF4-FFF2-40B4-BE49-F238E27FC236}">
                  <a16:creationId xmlns:a16="http://schemas.microsoft.com/office/drawing/2014/main" id="{4452A1D1-8F26-0066-1A36-6B29E629D178}"/>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l="12045" r="8086" b="5966"/>
            <a:stretch/>
          </p:blipFill>
          <p:spPr>
            <a:xfrm>
              <a:off x="6025668" y="4082730"/>
              <a:ext cx="654075" cy="577560"/>
            </a:xfrm>
            <a:prstGeom prst="rect">
              <a:avLst/>
            </a:prstGeom>
          </p:spPr>
        </p:pic>
        <p:pic>
          <p:nvPicPr>
            <p:cNvPr id="50" name="Immagine 163">
              <a:extLst>
                <a:ext uri="{FF2B5EF4-FFF2-40B4-BE49-F238E27FC236}">
                  <a16:creationId xmlns:a16="http://schemas.microsoft.com/office/drawing/2014/main" id="{70403247-8B11-8E20-24AA-A21864F47B31}"/>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11762" r="7306" b="6112"/>
            <a:stretch/>
          </p:blipFill>
          <p:spPr>
            <a:xfrm>
              <a:off x="1140926" y="3515965"/>
              <a:ext cx="654075" cy="569093"/>
            </a:xfrm>
            <a:prstGeom prst="rect">
              <a:avLst/>
            </a:prstGeom>
          </p:spPr>
        </p:pic>
        <p:pic>
          <p:nvPicPr>
            <p:cNvPr id="51" name="Immagine 164">
              <a:extLst>
                <a:ext uri="{FF2B5EF4-FFF2-40B4-BE49-F238E27FC236}">
                  <a16:creationId xmlns:a16="http://schemas.microsoft.com/office/drawing/2014/main" id="{2ABD4C33-B854-E534-0410-D717130B0E20}"/>
                </a:ext>
              </a:extLst>
            </p:cNvPr>
            <p:cNvPicPr>
              <a:picLocks noChangeAspect="1"/>
            </p:cNvPicPr>
            <p:nvPr/>
          </p:nvPicPr>
          <p:blipFill rotWithShape="1">
            <a:blip r:embed="rId23" cstate="print">
              <a:extLst>
                <a:ext uri="{28A0092B-C50C-407E-A947-70E740481C1C}">
                  <a14:useLocalDpi xmlns:a14="http://schemas.microsoft.com/office/drawing/2010/main" val="0"/>
                </a:ext>
              </a:extLst>
            </a:blip>
            <a:srcRect l="12330" r="10557" b="8669"/>
            <a:stretch/>
          </p:blipFill>
          <p:spPr>
            <a:xfrm>
              <a:off x="1886957" y="3518886"/>
              <a:ext cx="645947" cy="573784"/>
            </a:xfrm>
            <a:prstGeom prst="rect">
              <a:avLst/>
            </a:prstGeom>
          </p:spPr>
        </p:pic>
        <p:pic>
          <p:nvPicPr>
            <p:cNvPr id="52" name="Immagine 166">
              <a:extLst>
                <a:ext uri="{FF2B5EF4-FFF2-40B4-BE49-F238E27FC236}">
                  <a16:creationId xmlns:a16="http://schemas.microsoft.com/office/drawing/2014/main" id="{26A2A2F4-D742-5E2C-441D-6862B0A6335B}"/>
                </a:ext>
              </a:extLst>
            </p:cNvPr>
            <p:cNvPicPr>
              <a:picLocks noChangeAspect="1"/>
            </p:cNvPicPr>
            <p:nvPr/>
          </p:nvPicPr>
          <p:blipFill rotWithShape="1">
            <a:blip r:embed="rId24" cstate="print">
              <a:extLst>
                <a:ext uri="{28A0092B-C50C-407E-A947-70E740481C1C}">
                  <a14:useLocalDpi xmlns:a14="http://schemas.microsoft.com/office/drawing/2010/main" val="0"/>
                </a:ext>
              </a:extLst>
            </a:blip>
            <a:srcRect l="13019" t="311" r="6544" b="5574"/>
            <a:stretch/>
          </p:blipFill>
          <p:spPr>
            <a:xfrm>
              <a:off x="2599541" y="3523852"/>
              <a:ext cx="654075" cy="573989"/>
            </a:xfrm>
            <a:prstGeom prst="rect">
              <a:avLst/>
            </a:prstGeom>
          </p:spPr>
        </p:pic>
        <p:pic>
          <p:nvPicPr>
            <p:cNvPr id="53" name="Immagine 167">
              <a:extLst>
                <a:ext uri="{FF2B5EF4-FFF2-40B4-BE49-F238E27FC236}">
                  <a16:creationId xmlns:a16="http://schemas.microsoft.com/office/drawing/2014/main" id="{08B493BA-BC1D-CE5B-1670-522F49E6CF81}"/>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l="11851" r="7287" b="5856"/>
            <a:stretch/>
          </p:blipFill>
          <p:spPr>
            <a:xfrm>
              <a:off x="7360807" y="3520210"/>
              <a:ext cx="612062" cy="571139"/>
            </a:xfrm>
            <a:prstGeom prst="rect">
              <a:avLst/>
            </a:prstGeom>
          </p:spPr>
        </p:pic>
        <p:pic>
          <p:nvPicPr>
            <p:cNvPr id="54" name="Immagine 168">
              <a:extLst>
                <a:ext uri="{FF2B5EF4-FFF2-40B4-BE49-F238E27FC236}">
                  <a16:creationId xmlns:a16="http://schemas.microsoft.com/office/drawing/2014/main" id="{73772D78-04D5-3781-8A65-83C3B55F1724}"/>
                </a:ext>
              </a:extLst>
            </p:cNvPr>
            <p:cNvPicPr>
              <a:picLocks noChangeAspect="1"/>
            </p:cNvPicPr>
            <p:nvPr/>
          </p:nvPicPr>
          <p:blipFill rotWithShape="1">
            <a:blip r:embed="rId26" cstate="print">
              <a:extLst>
                <a:ext uri="{28A0092B-C50C-407E-A947-70E740481C1C}">
                  <a14:useLocalDpi xmlns:a14="http://schemas.microsoft.com/office/drawing/2010/main" val="0"/>
                </a:ext>
              </a:extLst>
            </a:blip>
            <a:srcRect l="11735" r="7177" b="6736"/>
            <a:stretch/>
          </p:blipFill>
          <p:spPr>
            <a:xfrm>
              <a:off x="1140926" y="4054548"/>
              <a:ext cx="654075" cy="564226"/>
            </a:xfrm>
            <a:prstGeom prst="rect">
              <a:avLst/>
            </a:prstGeom>
          </p:spPr>
        </p:pic>
        <p:pic>
          <p:nvPicPr>
            <p:cNvPr id="55" name="Immagine 169">
              <a:extLst>
                <a:ext uri="{FF2B5EF4-FFF2-40B4-BE49-F238E27FC236}">
                  <a16:creationId xmlns:a16="http://schemas.microsoft.com/office/drawing/2014/main" id="{2C24E6BB-6B41-0DA1-1AE7-B95B6DC6CFC1}"/>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l="11991" r="8044" b="6274"/>
            <a:stretch/>
          </p:blipFill>
          <p:spPr>
            <a:xfrm>
              <a:off x="1140926" y="2959756"/>
              <a:ext cx="654075" cy="574967"/>
            </a:xfrm>
            <a:prstGeom prst="rect">
              <a:avLst/>
            </a:prstGeom>
          </p:spPr>
        </p:pic>
        <p:pic>
          <p:nvPicPr>
            <p:cNvPr id="56" name="Immagine 170">
              <a:extLst>
                <a:ext uri="{FF2B5EF4-FFF2-40B4-BE49-F238E27FC236}">
                  <a16:creationId xmlns:a16="http://schemas.microsoft.com/office/drawing/2014/main" id="{81DEFA0C-CA8F-F41F-0FC5-65E64EA86F48}"/>
                </a:ext>
              </a:extLst>
            </p:cNvPr>
            <p:cNvPicPr>
              <a:picLocks noChangeAspect="1"/>
            </p:cNvPicPr>
            <p:nvPr/>
          </p:nvPicPr>
          <p:blipFill rotWithShape="1">
            <a:blip r:embed="rId28" cstate="print">
              <a:extLst>
                <a:ext uri="{28A0092B-C50C-407E-A947-70E740481C1C}">
                  <a14:useLocalDpi xmlns:a14="http://schemas.microsoft.com/office/drawing/2010/main" val="0"/>
                </a:ext>
              </a:extLst>
            </a:blip>
            <a:srcRect l="13066" r="8470" b="6369"/>
            <a:stretch/>
          </p:blipFill>
          <p:spPr>
            <a:xfrm>
              <a:off x="7360807" y="2364230"/>
              <a:ext cx="612062" cy="585380"/>
            </a:xfrm>
            <a:prstGeom prst="rect">
              <a:avLst/>
            </a:prstGeom>
          </p:spPr>
        </p:pic>
        <p:pic>
          <p:nvPicPr>
            <p:cNvPr id="57" name="Immagine 171">
              <a:extLst>
                <a:ext uri="{FF2B5EF4-FFF2-40B4-BE49-F238E27FC236}">
                  <a16:creationId xmlns:a16="http://schemas.microsoft.com/office/drawing/2014/main" id="{10076501-F575-3C6F-FD67-6D90229EE6FC}"/>
                </a:ext>
              </a:extLst>
            </p:cNvPr>
            <p:cNvPicPr>
              <a:picLocks noChangeAspect="1"/>
            </p:cNvPicPr>
            <p:nvPr/>
          </p:nvPicPr>
          <p:blipFill rotWithShape="1">
            <a:blip r:embed="rId29" cstate="print">
              <a:extLst>
                <a:ext uri="{28A0092B-C50C-407E-A947-70E740481C1C}">
                  <a14:useLocalDpi xmlns:a14="http://schemas.microsoft.com/office/drawing/2010/main" val="0"/>
                </a:ext>
              </a:extLst>
            </a:blip>
            <a:srcRect l="12601" r="7254" b="6782"/>
            <a:stretch/>
          </p:blipFill>
          <p:spPr>
            <a:xfrm>
              <a:off x="4622345" y="2371632"/>
              <a:ext cx="654075" cy="570577"/>
            </a:xfrm>
            <a:prstGeom prst="rect">
              <a:avLst/>
            </a:prstGeom>
          </p:spPr>
        </p:pic>
        <p:pic>
          <p:nvPicPr>
            <p:cNvPr id="58" name="Immagine 172">
              <a:extLst>
                <a:ext uri="{FF2B5EF4-FFF2-40B4-BE49-F238E27FC236}">
                  <a16:creationId xmlns:a16="http://schemas.microsoft.com/office/drawing/2014/main" id="{A4F74AB3-698D-F998-6031-1A5277C73FDB}"/>
                </a:ext>
              </a:extLst>
            </p:cNvPr>
            <p:cNvPicPr>
              <a:picLocks noChangeAspect="1"/>
            </p:cNvPicPr>
            <p:nvPr/>
          </p:nvPicPr>
          <p:blipFill rotWithShape="1">
            <a:blip r:embed="rId30" cstate="print">
              <a:extLst>
                <a:ext uri="{28A0092B-C50C-407E-A947-70E740481C1C}">
                  <a14:useLocalDpi xmlns:a14="http://schemas.microsoft.com/office/drawing/2010/main" val="0"/>
                </a:ext>
              </a:extLst>
            </a:blip>
            <a:srcRect l="11681" r="6759" b="6679"/>
            <a:stretch/>
          </p:blipFill>
          <p:spPr>
            <a:xfrm>
              <a:off x="5284634" y="1828801"/>
              <a:ext cx="654075" cy="561293"/>
            </a:xfrm>
            <a:prstGeom prst="rect">
              <a:avLst/>
            </a:prstGeom>
          </p:spPr>
        </p:pic>
        <p:pic>
          <p:nvPicPr>
            <p:cNvPr id="59" name="Immagine 173">
              <a:extLst>
                <a:ext uri="{FF2B5EF4-FFF2-40B4-BE49-F238E27FC236}">
                  <a16:creationId xmlns:a16="http://schemas.microsoft.com/office/drawing/2014/main" id="{7DC61980-58DA-E8B9-9491-91E352C06648}"/>
                </a:ext>
              </a:extLst>
            </p:cNvPr>
            <p:cNvPicPr>
              <a:picLocks noChangeAspect="1"/>
            </p:cNvPicPr>
            <p:nvPr/>
          </p:nvPicPr>
          <p:blipFill rotWithShape="1">
            <a:blip r:embed="rId31" cstate="print">
              <a:extLst>
                <a:ext uri="{28A0092B-C50C-407E-A947-70E740481C1C}">
                  <a14:useLocalDpi xmlns:a14="http://schemas.microsoft.com/office/drawing/2010/main" val="0"/>
                </a:ext>
              </a:extLst>
            </a:blip>
            <a:srcRect l="12911" r="7953" b="6038"/>
            <a:stretch/>
          </p:blipFill>
          <p:spPr>
            <a:xfrm>
              <a:off x="3949474" y="4056454"/>
              <a:ext cx="654075" cy="582466"/>
            </a:xfrm>
            <a:prstGeom prst="rect">
              <a:avLst/>
            </a:prstGeom>
          </p:spPr>
        </p:pic>
        <p:pic>
          <p:nvPicPr>
            <p:cNvPr id="60" name="Immagine 174">
              <a:extLst>
                <a:ext uri="{FF2B5EF4-FFF2-40B4-BE49-F238E27FC236}">
                  <a16:creationId xmlns:a16="http://schemas.microsoft.com/office/drawing/2014/main" id="{0B1AA12B-B19A-F447-FBE4-08985AA0BF5E}"/>
                </a:ext>
              </a:extLst>
            </p:cNvPr>
            <p:cNvPicPr>
              <a:picLocks noChangeAspect="1"/>
            </p:cNvPicPr>
            <p:nvPr/>
          </p:nvPicPr>
          <p:blipFill rotWithShape="1">
            <a:blip r:embed="rId32" cstate="print">
              <a:extLst>
                <a:ext uri="{28A0092B-C50C-407E-A947-70E740481C1C}">
                  <a14:useLocalDpi xmlns:a14="http://schemas.microsoft.com/office/drawing/2010/main" val="0"/>
                </a:ext>
              </a:extLst>
            </a:blip>
            <a:srcRect l="12196" r="7723" b="6242"/>
            <a:stretch/>
          </p:blipFill>
          <p:spPr>
            <a:xfrm>
              <a:off x="4622345" y="4084341"/>
              <a:ext cx="654075" cy="574339"/>
            </a:xfrm>
            <a:prstGeom prst="rect">
              <a:avLst/>
            </a:prstGeom>
          </p:spPr>
        </p:pic>
        <p:pic>
          <p:nvPicPr>
            <p:cNvPr id="61" name="Immagine 175">
              <a:extLst>
                <a:ext uri="{FF2B5EF4-FFF2-40B4-BE49-F238E27FC236}">
                  <a16:creationId xmlns:a16="http://schemas.microsoft.com/office/drawing/2014/main" id="{D965BFA2-1A52-B688-8AF0-BF6D4041336E}"/>
                </a:ext>
              </a:extLst>
            </p:cNvPr>
            <p:cNvPicPr>
              <a:picLocks noChangeAspect="1"/>
            </p:cNvPicPr>
            <p:nvPr/>
          </p:nvPicPr>
          <p:blipFill rotWithShape="1">
            <a:blip r:embed="rId33" cstate="print">
              <a:extLst>
                <a:ext uri="{28A0092B-C50C-407E-A947-70E740481C1C}">
                  <a14:useLocalDpi xmlns:a14="http://schemas.microsoft.com/office/drawing/2010/main" val="0"/>
                </a:ext>
              </a:extLst>
            </a:blip>
            <a:srcRect l="11934" r="7824" b="5360"/>
            <a:stretch/>
          </p:blipFill>
          <p:spPr>
            <a:xfrm>
              <a:off x="6672231" y="1828800"/>
              <a:ext cx="654075" cy="578585"/>
            </a:xfrm>
            <a:prstGeom prst="rect">
              <a:avLst/>
            </a:prstGeom>
          </p:spPr>
        </p:pic>
        <p:pic>
          <p:nvPicPr>
            <p:cNvPr id="62" name="Immagine 176">
              <a:extLst>
                <a:ext uri="{FF2B5EF4-FFF2-40B4-BE49-F238E27FC236}">
                  <a16:creationId xmlns:a16="http://schemas.microsoft.com/office/drawing/2014/main" id="{D3E32F15-8842-72BD-16AF-9FECBDFFBDE6}"/>
                </a:ext>
              </a:extLst>
            </p:cNvPr>
            <p:cNvPicPr>
              <a:picLocks noChangeAspect="1"/>
            </p:cNvPicPr>
            <p:nvPr/>
          </p:nvPicPr>
          <p:blipFill rotWithShape="1">
            <a:blip r:embed="rId34" cstate="print">
              <a:extLst>
                <a:ext uri="{28A0092B-C50C-407E-A947-70E740481C1C}">
                  <a14:useLocalDpi xmlns:a14="http://schemas.microsoft.com/office/drawing/2010/main" val="0"/>
                </a:ext>
              </a:extLst>
            </a:blip>
            <a:srcRect l="10803" r="10142" b="8965"/>
            <a:stretch/>
          </p:blipFill>
          <p:spPr>
            <a:xfrm>
              <a:off x="5284634" y="3523330"/>
              <a:ext cx="654075" cy="564899"/>
            </a:xfrm>
            <a:prstGeom prst="rect">
              <a:avLst/>
            </a:prstGeom>
          </p:spPr>
        </p:pic>
        <p:pic>
          <p:nvPicPr>
            <p:cNvPr id="63" name="Immagine 177">
              <a:extLst>
                <a:ext uri="{FF2B5EF4-FFF2-40B4-BE49-F238E27FC236}">
                  <a16:creationId xmlns:a16="http://schemas.microsoft.com/office/drawing/2014/main" id="{E991A98D-873E-DBCE-EDE7-EC10B1C4FD46}"/>
                </a:ext>
              </a:extLst>
            </p:cNvPr>
            <p:cNvPicPr>
              <a:picLocks noChangeAspect="1"/>
            </p:cNvPicPr>
            <p:nvPr/>
          </p:nvPicPr>
          <p:blipFill rotWithShape="1">
            <a:blip r:embed="rId35" cstate="print">
              <a:extLst>
                <a:ext uri="{28A0092B-C50C-407E-A947-70E740481C1C}">
                  <a14:useLocalDpi xmlns:a14="http://schemas.microsoft.com/office/drawing/2010/main" val="0"/>
                </a:ext>
              </a:extLst>
            </a:blip>
            <a:srcRect l="12209" r="6671" b="6435"/>
            <a:stretch/>
          </p:blipFill>
          <p:spPr>
            <a:xfrm>
              <a:off x="3284682" y="1828800"/>
              <a:ext cx="654075" cy="565814"/>
            </a:xfrm>
            <a:prstGeom prst="rect">
              <a:avLst/>
            </a:prstGeom>
          </p:spPr>
        </p:pic>
        <p:pic>
          <p:nvPicPr>
            <p:cNvPr id="64" name="Immagine 178">
              <a:extLst>
                <a:ext uri="{FF2B5EF4-FFF2-40B4-BE49-F238E27FC236}">
                  <a16:creationId xmlns:a16="http://schemas.microsoft.com/office/drawing/2014/main" id="{F755C73F-D014-4C89-B373-550E076E5EB8}"/>
                </a:ext>
              </a:extLst>
            </p:cNvPr>
            <p:cNvPicPr>
              <a:picLocks noChangeAspect="1"/>
            </p:cNvPicPr>
            <p:nvPr/>
          </p:nvPicPr>
          <p:blipFill rotWithShape="1">
            <a:blip r:embed="rId36" cstate="print">
              <a:extLst>
                <a:ext uri="{28A0092B-C50C-407E-A947-70E740481C1C}">
                  <a14:useLocalDpi xmlns:a14="http://schemas.microsoft.com/office/drawing/2010/main" val="0"/>
                </a:ext>
              </a:extLst>
            </a:blip>
            <a:srcRect l="11896" r="8250" b="6923"/>
            <a:stretch/>
          </p:blipFill>
          <p:spPr>
            <a:xfrm>
              <a:off x="4622345" y="3519882"/>
              <a:ext cx="654075" cy="571792"/>
            </a:xfrm>
            <a:prstGeom prst="rect">
              <a:avLst/>
            </a:prstGeom>
          </p:spPr>
        </p:pic>
        <p:pic>
          <p:nvPicPr>
            <p:cNvPr id="65" name="Immagine 179">
              <a:extLst>
                <a:ext uri="{FF2B5EF4-FFF2-40B4-BE49-F238E27FC236}">
                  <a16:creationId xmlns:a16="http://schemas.microsoft.com/office/drawing/2014/main" id="{F2222ADF-6184-D951-7325-7B733B4C188B}"/>
                </a:ext>
              </a:extLst>
            </p:cNvPr>
            <p:cNvPicPr>
              <a:picLocks noChangeAspect="1"/>
            </p:cNvPicPr>
            <p:nvPr/>
          </p:nvPicPr>
          <p:blipFill rotWithShape="1">
            <a:blip r:embed="rId37" cstate="print">
              <a:extLst>
                <a:ext uri="{28A0092B-C50C-407E-A947-70E740481C1C}">
                  <a14:useLocalDpi xmlns:a14="http://schemas.microsoft.com/office/drawing/2010/main" val="0"/>
                </a:ext>
              </a:extLst>
            </a:blip>
            <a:srcRect l="11978" r="6898" b="7053"/>
            <a:stretch/>
          </p:blipFill>
          <p:spPr>
            <a:xfrm>
              <a:off x="3949474" y="3528562"/>
              <a:ext cx="654075" cy="562058"/>
            </a:xfrm>
            <a:prstGeom prst="rect">
              <a:avLst/>
            </a:prstGeom>
          </p:spPr>
        </p:pic>
        <p:pic>
          <p:nvPicPr>
            <p:cNvPr id="66" name="Immagine 180">
              <a:extLst>
                <a:ext uri="{FF2B5EF4-FFF2-40B4-BE49-F238E27FC236}">
                  <a16:creationId xmlns:a16="http://schemas.microsoft.com/office/drawing/2014/main" id="{D860622C-4061-DE0E-2474-FCDE49681221}"/>
                </a:ext>
              </a:extLst>
            </p:cNvPr>
            <p:cNvPicPr>
              <a:picLocks noChangeAspect="1"/>
            </p:cNvPicPr>
            <p:nvPr/>
          </p:nvPicPr>
          <p:blipFill rotWithShape="1">
            <a:blip r:embed="rId38" cstate="print">
              <a:extLst>
                <a:ext uri="{28A0092B-C50C-407E-A947-70E740481C1C}">
                  <a14:useLocalDpi xmlns:a14="http://schemas.microsoft.com/office/drawing/2010/main" val="0"/>
                </a:ext>
              </a:extLst>
            </a:blip>
            <a:srcRect l="12666" r="8613" b="7109"/>
            <a:stretch/>
          </p:blipFill>
          <p:spPr>
            <a:xfrm>
              <a:off x="3284682" y="2947165"/>
              <a:ext cx="654075" cy="578852"/>
            </a:xfrm>
            <a:prstGeom prst="rect">
              <a:avLst/>
            </a:prstGeom>
          </p:spPr>
        </p:pic>
        <p:pic>
          <p:nvPicPr>
            <p:cNvPr id="67" name="Immagine 182">
              <a:extLst>
                <a:ext uri="{FF2B5EF4-FFF2-40B4-BE49-F238E27FC236}">
                  <a16:creationId xmlns:a16="http://schemas.microsoft.com/office/drawing/2014/main" id="{910004F4-9D0E-003B-0D48-06C57D4D3972}"/>
                </a:ext>
              </a:extLst>
            </p:cNvPr>
            <p:cNvPicPr>
              <a:picLocks noChangeAspect="1"/>
            </p:cNvPicPr>
            <p:nvPr/>
          </p:nvPicPr>
          <p:blipFill rotWithShape="1">
            <a:blip r:embed="rId39" cstate="print">
              <a:extLst>
                <a:ext uri="{28A0092B-C50C-407E-A947-70E740481C1C}">
                  <a14:useLocalDpi xmlns:a14="http://schemas.microsoft.com/office/drawing/2010/main" val="0"/>
                </a:ext>
              </a:extLst>
            </a:blip>
            <a:srcRect l="12216" r="7023" b="5866"/>
            <a:stretch/>
          </p:blipFill>
          <p:spPr>
            <a:xfrm>
              <a:off x="6672231" y="2950697"/>
              <a:ext cx="654075" cy="571785"/>
            </a:xfrm>
            <a:prstGeom prst="rect">
              <a:avLst/>
            </a:prstGeom>
          </p:spPr>
        </p:pic>
        <p:pic>
          <p:nvPicPr>
            <p:cNvPr id="68" name="Immagine 183">
              <a:extLst>
                <a:ext uri="{FF2B5EF4-FFF2-40B4-BE49-F238E27FC236}">
                  <a16:creationId xmlns:a16="http://schemas.microsoft.com/office/drawing/2014/main" id="{A7053E40-178B-F6D4-7F0C-DBAAA5D6B3DF}"/>
                </a:ext>
              </a:extLst>
            </p:cNvPr>
            <p:cNvPicPr>
              <a:picLocks noChangeAspect="1"/>
            </p:cNvPicPr>
            <p:nvPr/>
          </p:nvPicPr>
          <p:blipFill rotWithShape="1">
            <a:blip r:embed="rId40" cstate="print">
              <a:extLst>
                <a:ext uri="{28A0092B-C50C-407E-A947-70E740481C1C}">
                  <a14:useLocalDpi xmlns:a14="http://schemas.microsoft.com/office/drawing/2010/main" val="0"/>
                </a:ext>
              </a:extLst>
            </a:blip>
            <a:srcRect l="11981" r="8321" b="6704"/>
            <a:stretch/>
          </p:blipFill>
          <p:spPr>
            <a:xfrm>
              <a:off x="6672231" y="3518653"/>
              <a:ext cx="654075" cy="574253"/>
            </a:xfrm>
            <a:prstGeom prst="rect">
              <a:avLst/>
            </a:prstGeom>
          </p:spPr>
        </p:pic>
        <p:pic>
          <p:nvPicPr>
            <p:cNvPr id="69" name="Immagine 184">
              <a:extLst>
                <a:ext uri="{FF2B5EF4-FFF2-40B4-BE49-F238E27FC236}">
                  <a16:creationId xmlns:a16="http://schemas.microsoft.com/office/drawing/2014/main" id="{4260039E-EF69-61C7-5FAB-CD14F5EF255F}"/>
                </a:ext>
              </a:extLst>
            </p:cNvPr>
            <p:cNvPicPr>
              <a:picLocks noChangeAspect="1"/>
            </p:cNvPicPr>
            <p:nvPr/>
          </p:nvPicPr>
          <p:blipFill rotWithShape="1">
            <a:blip r:embed="rId41" cstate="print">
              <a:extLst>
                <a:ext uri="{28A0092B-C50C-407E-A947-70E740481C1C}">
                  <a14:useLocalDpi xmlns:a14="http://schemas.microsoft.com/office/drawing/2010/main" val="0"/>
                </a:ext>
              </a:extLst>
            </a:blip>
            <a:srcRect l="12411" r="8191" b="7064"/>
            <a:stretch/>
          </p:blipFill>
          <p:spPr>
            <a:xfrm>
              <a:off x="6025668" y="2949492"/>
              <a:ext cx="654075" cy="574201"/>
            </a:xfrm>
            <a:prstGeom prst="rect">
              <a:avLst/>
            </a:prstGeom>
          </p:spPr>
        </p:pic>
        <p:pic>
          <p:nvPicPr>
            <p:cNvPr id="70" name="Immagine 185">
              <a:extLst>
                <a:ext uri="{FF2B5EF4-FFF2-40B4-BE49-F238E27FC236}">
                  <a16:creationId xmlns:a16="http://schemas.microsoft.com/office/drawing/2014/main" id="{48CBAC5B-0476-AE56-D873-60E65113B253}"/>
                </a:ext>
              </a:extLst>
            </p:cNvPr>
            <p:cNvPicPr>
              <a:picLocks noChangeAspect="1"/>
            </p:cNvPicPr>
            <p:nvPr/>
          </p:nvPicPr>
          <p:blipFill rotWithShape="1">
            <a:blip r:embed="rId42" cstate="print">
              <a:extLst>
                <a:ext uri="{28A0092B-C50C-407E-A947-70E740481C1C}">
                  <a14:useLocalDpi xmlns:a14="http://schemas.microsoft.com/office/drawing/2010/main" val="0"/>
                </a:ext>
              </a:extLst>
            </a:blip>
            <a:srcRect l="12077" r="6779" b="6810"/>
            <a:stretch/>
          </p:blipFill>
          <p:spPr>
            <a:xfrm>
              <a:off x="5284634" y="2954898"/>
              <a:ext cx="654075" cy="563386"/>
            </a:xfrm>
            <a:prstGeom prst="rect">
              <a:avLst/>
            </a:prstGeom>
          </p:spPr>
        </p:pic>
        <p:pic>
          <p:nvPicPr>
            <p:cNvPr id="71" name="Immagine 186">
              <a:extLst>
                <a:ext uri="{FF2B5EF4-FFF2-40B4-BE49-F238E27FC236}">
                  <a16:creationId xmlns:a16="http://schemas.microsoft.com/office/drawing/2014/main" id="{8C966697-E066-AC3C-22B3-0BE72F3E3DDF}"/>
                </a:ext>
              </a:extLst>
            </p:cNvPr>
            <p:cNvPicPr>
              <a:picLocks noChangeAspect="1"/>
            </p:cNvPicPr>
            <p:nvPr/>
          </p:nvPicPr>
          <p:blipFill rotWithShape="1">
            <a:blip r:embed="rId43" cstate="print">
              <a:extLst>
                <a:ext uri="{28A0092B-C50C-407E-A947-70E740481C1C}">
                  <a14:useLocalDpi xmlns:a14="http://schemas.microsoft.com/office/drawing/2010/main" val="0"/>
                </a:ext>
              </a:extLst>
            </a:blip>
            <a:srcRect l="11982" r="7319" b="7206"/>
            <a:stretch/>
          </p:blipFill>
          <p:spPr>
            <a:xfrm>
              <a:off x="3949474" y="2954550"/>
              <a:ext cx="654075" cy="564080"/>
            </a:xfrm>
            <a:prstGeom prst="rect">
              <a:avLst/>
            </a:prstGeom>
          </p:spPr>
        </p:pic>
        <p:pic>
          <p:nvPicPr>
            <p:cNvPr id="72" name="Immagine 187">
              <a:extLst>
                <a:ext uri="{FF2B5EF4-FFF2-40B4-BE49-F238E27FC236}">
                  <a16:creationId xmlns:a16="http://schemas.microsoft.com/office/drawing/2014/main" id="{EC715BAC-8DB1-4162-8245-2B3DD3C5713C}"/>
                </a:ext>
              </a:extLst>
            </p:cNvPr>
            <p:cNvPicPr>
              <a:picLocks noChangeAspect="1"/>
            </p:cNvPicPr>
            <p:nvPr/>
          </p:nvPicPr>
          <p:blipFill rotWithShape="1">
            <a:blip r:embed="rId44" cstate="print">
              <a:extLst>
                <a:ext uri="{28A0092B-C50C-407E-A947-70E740481C1C}">
                  <a14:useLocalDpi xmlns:a14="http://schemas.microsoft.com/office/drawing/2010/main" val="0"/>
                </a:ext>
              </a:extLst>
            </a:blip>
            <a:srcRect l="12128" r="7838" b="5910"/>
            <a:stretch/>
          </p:blipFill>
          <p:spPr>
            <a:xfrm>
              <a:off x="1878828" y="1828800"/>
              <a:ext cx="654075" cy="576714"/>
            </a:xfrm>
            <a:prstGeom prst="rect">
              <a:avLst/>
            </a:prstGeom>
          </p:spPr>
        </p:pic>
        <p:pic>
          <p:nvPicPr>
            <p:cNvPr id="73" name="Immagine 188">
              <a:extLst>
                <a:ext uri="{FF2B5EF4-FFF2-40B4-BE49-F238E27FC236}">
                  <a16:creationId xmlns:a16="http://schemas.microsoft.com/office/drawing/2014/main" id="{8BB06BEF-514F-2475-7E62-8B79751CDB5B}"/>
                </a:ext>
              </a:extLst>
            </p:cNvPr>
            <p:cNvPicPr>
              <a:picLocks noChangeAspect="1"/>
            </p:cNvPicPr>
            <p:nvPr/>
          </p:nvPicPr>
          <p:blipFill rotWithShape="1">
            <a:blip r:embed="rId45" cstate="print">
              <a:extLst>
                <a:ext uri="{28A0092B-C50C-407E-A947-70E740481C1C}">
                  <a14:useLocalDpi xmlns:a14="http://schemas.microsoft.com/office/drawing/2010/main" val="0"/>
                </a:ext>
              </a:extLst>
            </a:blip>
            <a:srcRect l="12166" r="7212" b="6977"/>
            <a:stretch/>
          </p:blipFill>
          <p:spPr>
            <a:xfrm>
              <a:off x="3949474" y="1828801"/>
              <a:ext cx="654075" cy="566006"/>
            </a:xfrm>
            <a:prstGeom prst="rect">
              <a:avLst/>
            </a:prstGeom>
          </p:spPr>
        </p:pic>
        <p:pic>
          <p:nvPicPr>
            <p:cNvPr id="74" name="Immagine 189">
              <a:extLst>
                <a:ext uri="{FF2B5EF4-FFF2-40B4-BE49-F238E27FC236}">
                  <a16:creationId xmlns:a16="http://schemas.microsoft.com/office/drawing/2014/main" id="{A342F82A-05B4-B17B-28B0-45D2ABE805D8}"/>
                </a:ext>
              </a:extLst>
            </p:cNvPr>
            <p:cNvPicPr>
              <a:picLocks noChangeAspect="1"/>
            </p:cNvPicPr>
            <p:nvPr/>
          </p:nvPicPr>
          <p:blipFill rotWithShape="1">
            <a:blip r:embed="rId46" cstate="print">
              <a:extLst>
                <a:ext uri="{28A0092B-C50C-407E-A947-70E740481C1C}">
                  <a14:useLocalDpi xmlns:a14="http://schemas.microsoft.com/office/drawing/2010/main" val="0"/>
                </a:ext>
              </a:extLst>
            </a:blip>
            <a:srcRect l="12525" r="5499" b="6171"/>
            <a:stretch/>
          </p:blipFill>
          <p:spPr>
            <a:xfrm>
              <a:off x="4622345" y="1828801"/>
              <a:ext cx="654075" cy="561487"/>
            </a:xfrm>
            <a:prstGeom prst="rect">
              <a:avLst/>
            </a:prstGeom>
          </p:spPr>
        </p:pic>
        <p:pic>
          <p:nvPicPr>
            <p:cNvPr id="75" name="Immagine 190">
              <a:extLst>
                <a:ext uri="{FF2B5EF4-FFF2-40B4-BE49-F238E27FC236}">
                  <a16:creationId xmlns:a16="http://schemas.microsoft.com/office/drawing/2014/main" id="{D373FEBC-C080-2D07-6215-AA3449CE49E2}"/>
                </a:ext>
              </a:extLst>
            </p:cNvPr>
            <p:cNvPicPr>
              <a:picLocks noChangeAspect="1"/>
            </p:cNvPicPr>
            <p:nvPr/>
          </p:nvPicPr>
          <p:blipFill rotWithShape="1">
            <a:blip r:embed="rId47" cstate="print">
              <a:extLst>
                <a:ext uri="{28A0092B-C50C-407E-A947-70E740481C1C}">
                  <a14:useLocalDpi xmlns:a14="http://schemas.microsoft.com/office/drawing/2010/main" val="0"/>
                </a:ext>
              </a:extLst>
            </a:blip>
            <a:srcRect l="11916" r="7464" b="6043"/>
            <a:stretch/>
          </p:blipFill>
          <p:spPr>
            <a:xfrm>
              <a:off x="4622345" y="2950738"/>
              <a:ext cx="654075" cy="571704"/>
            </a:xfrm>
            <a:prstGeom prst="rect">
              <a:avLst/>
            </a:prstGeom>
          </p:spPr>
        </p:pic>
        <p:pic>
          <p:nvPicPr>
            <p:cNvPr id="76" name="Immagine 191">
              <a:extLst>
                <a:ext uri="{FF2B5EF4-FFF2-40B4-BE49-F238E27FC236}">
                  <a16:creationId xmlns:a16="http://schemas.microsoft.com/office/drawing/2014/main" id="{BDCBC756-498D-34F9-4A9C-882FCF47E51A}"/>
                </a:ext>
              </a:extLst>
            </p:cNvPr>
            <p:cNvPicPr>
              <a:picLocks noChangeAspect="1"/>
            </p:cNvPicPr>
            <p:nvPr/>
          </p:nvPicPr>
          <p:blipFill rotWithShape="1">
            <a:blip r:embed="rId48" cstate="print">
              <a:extLst>
                <a:ext uri="{28A0092B-C50C-407E-A947-70E740481C1C}">
                  <a14:useLocalDpi xmlns:a14="http://schemas.microsoft.com/office/drawing/2010/main" val="0"/>
                </a:ext>
              </a:extLst>
            </a:blip>
            <a:srcRect l="12457" r="7163" b="6120"/>
            <a:stretch/>
          </p:blipFill>
          <p:spPr>
            <a:xfrm>
              <a:off x="7360807" y="2950118"/>
              <a:ext cx="612062" cy="572947"/>
            </a:xfrm>
            <a:prstGeom prst="rect">
              <a:avLst/>
            </a:prstGeom>
          </p:spPr>
        </p:pic>
        <p:pic>
          <p:nvPicPr>
            <p:cNvPr id="77" name="Immagine 192">
              <a:extLst>
                <a:ext uri="{FF2B5EF4-FFF2-40B4-BE49-F238E27FC236}">
                  <a16:creationId xmlns:a16="http://schemas.microsoft.com/office/drawing/2014/main" id="{E1F1234F-A4D0-0FF9-C8B9-9CB31DCB053B}"/>
                </a:ext>
              </a:extLst>
            </p:cNvPr>
            <p:cNvPicPr>
              <a:picLocks noChangeAspect="1"/>
            </p:cNvPicPr>
            <p:nvPr/>
          </p:nvPicPr>
          <p:blipFill rotWithShape="1">
            <a:blip r:embed="rId49" cstate="print">
              <a:extLst>
                <a:ext uri="{28A0092B-C50C-407E-A947-70E740481C1C}">
                  <a14:useLocalDpi xmlns:a14="http://schemas.microsoft.com/office/drawing/2010/main" val="0"/>
                </a:ext>
              </a:extLst>
            </a:blip>
            <a:srcRect l="12353" r="6343" b="6608"/>
            <a:stretch/>
          </p:blipFill>
          <p:spPr>
            <a:xfrm>
              <a:off x="2591803" y="2375172"/>
              <a:ext cx="654075" cy="563495"/>
            </a:xfrm>
            <a:prstGeom prst="rect">
              <a:avLst/>
            </a:prstGeom>
          </p:spPr>
        </p:pic>
        <p:pic>
          <p:nvPicPr>
            <p:cNvPr id="78" name="Immagine 193">
              <a:extLst>
                <a:ext uri="{FF2B5EF4-FFF2-40B4-BE49-F238E27FC236}">
                  <a16:creationId xmlns:a16="http://schemas.microsoft.com/office/drawing/2014/main" id="{128D5A5D-C13A-3F94-CD33-8120180CFE3B}"/>
                </a:ext>
              </a:extLst>
            </p:cNvPr>
            <p:cNvPicPr>
              <a:picLocks noChangeAspect="1"/>
            </p:cNvPicPr>
            <p:nvPr/>
          </p:nvPicPr>
          <p:blipFill rotWithShape="1">
            <a:blip r:embed="rId50" cstate="print">
              <a:extLst>
                <a:ext uri="{28A0092B-C50C-407E-A947-70E740481C1C}">
                  <a14:useLocalDpi xmlns:a14="http://schemas.microsoft.com/office/drawing/2010/main" val="0"/>
                </a:ext>
              </a:extLst>
            </a:blip>
            <a:srcRect l="12207" r="7527" b="6722"/>
            <a:stretch/>
          </p:blipFill>
          <p:spPr>
            <a:xfrm>
              <a:off x="1878828" y="2371880"/>
              <a:ext cx="654075" cy="570081"/>
            </a:xfrm>
            <a:prstGeom prst="rect">
              <a:avLst/>
            </a:prstGeom>
          </p:spPr>
        </p:pic>
        <p:pic>
          <p:nvPicPr>
            <p:cNvPr id="79" name="Immagine 194">
              <a:extLst>
                <a:ext uri="{FF2B5EF4-FFF2-40B4-BE49-F238E27FC236}">
                  <a16:creationId xmlns:a16="http://schemas.microsoft.com/office/drawing/2014/main" id="{DF27A9AF-D716-0E52-8454-B9375D964902}"/>
                </a:ext>
              </a:extLst>
            </p:cNvPr>
            <p:cNvPicPr>
              <a:picLocks noChangeAspect="1"/>
            </p:cNvPicPr>
            <p:nvPr/>
          </p:nvPicPr>
          <p:blipFill rotWithShape="1">
            <a:blip r:embed="rId51" cstate="print">
              <a:extLst>
                <a:ext uri="{28A0092B-C50C-407E-A947-70E740481C1C}">
                  <a14:useLocalDpi xmlns:a14="http://schemas.microsoft.com/office/drawing/2010/main" val="0"/>
                </a:ext>
              </a:extLst>
            </a:blip>
            <a:srcRect l="12081" r="8061" b="6912"/>
            <a:stretch/>
          </p:blipFill>
          <p:spPr>
            <a:xfrm>
              <a:off x="1140926" y="2393213"/>
              <a:ext cx="654075" cy="571819"/>
            </a:xfrm>
            <a:prstGeom prst="rect">
              <a:avLst/>
            </a:prstGeom>
          </p:spPr>
        </p:pic>
        <p:pic>
          <p:nvPicPr>
            <p:cNvPr id="80" name="Immagine 195">
              <a:extLst>
                <a:ext uri="{FF2B5EF4-FFF2-40B4-BE49-F238E27FC236}">
                  <a16:creationId xmlns:a16="http://schemas.microsoft.com/office/drawing/2014/main" id="{7BD6B57A-A7E1-4045-9165-66FDD7324A09}"/>
                </a:ext>
              </a:extLst>
            </p:cNvPr>
            <p:cNvPicPr>
              <a:picLocks noChangeAspect="1"/>
            </p:cNvPicPr>
            <p:nvPr/>
          </p:nvPicPr>
          <p:blipFill rotWithShape="1">
            <a:blip r:embed="rId52" cstate="print">
              <a:extLst>
                <a:ext uri="{28A0092B-C50C-407E-A947-70E740481C1C}">
                  <a14:useLocalDpi xmlns:a14="http://schemas.microsoft.com/office/drawing/2010/main" val="0"/>
                </a:ext>
              </a:extLst>
            </a:blip>
            <a:srcRect l="12336" r="7233" b="6847"/>
            <a:stretch/>
          </p:blipFill>
          <p:spPr>
            <a:xfrm>
              <a:off x="6672231" y="2372847"/>
              <a:ext cx="654075" cy="568145"/>
            </a:xfrm>
            <a:prstGeom prst="rect">
              <a:avLst/>
            </a:prstGeom>
          </p:spPr>
        </p:pic>
        <p:pic>
          <p:nvPicPr>
            <p:cNvPr id="81" name="Immagine 196">
              <a:extLst>
                <a:ext uri="{FF2B5EF4-FFF2-40B4-BE49-F238E27FC236}">
                  <a16:creationId xmlns:a16="http://schemas.microsoft.com/office/drawing/2014/main" id="{4C072E07-2F43-F8EF-5EF8-5E4320DAEB35}"/>
                </a:ext>
              </a:extLst>
            </p:cNvPr>
            <p:cNvPicPr>
              <a:picLocks noChangeAspect="1"/>
            </p:cNvPicPr>
            <p:nvPr/>
          </p:nvPicPr>
          <p:blipFill rotWithShape="1">
            <a:blip r:embed="rId53" cstate="print">
              <a:extLst>
                <a:ext uri="{28A0092B-C50C-407E-A947-70E740481C1C}">
                  <a14:useLocalDpi xmlns:a14="http://schemas.microsoft.com/office/drawing/2010/main" val="0"/>
                </a:ext>
              </a:extLst>
            </a:blip>
            <a:srcRect l="12903" r="7474" b="6591"/>
            <a:stretch/>
          </p:blipFill>
          <p:spPr>
            <a:xfrm>
              <a:off x="6025668" y="2369173"/>
              <a:ext cx="654075" cy="575494"/>
            </a:xfrm>
            <a:prstGeom prst="rect">
              <a:avLst/>
            </a:prstGeom>
          </p:spPr>
        </p:pic>
        <p:pic>
          <p:nvPicPr>
            <p:cNvPr id="82" name="Immagine 197">
              <a:extLst>
                <a:ext uri="{FF2B5EF4-FFF2-40B4-BE49-F238E27FC236}">
                  <a16:creationId xmlns:a16="http://schemas.microsoft.com/office/drawing/2014/main" id="{EC0DC444-491D-E672-94E3-61EB30E02817}"/>
                </a:ext>
              </a:extLst>
            </p:cNvPr>
            <p:cNvPicPr>
              <a:picLocks noChangeAspect="1"/>
            </p:cNvPicPr>
            <p:nvPr/>
          </p:nvPicPr>
          <p:blipFill rotWithShape="1">
            <a:blip r:embed="rId54" cstate="print">
              <a:extLst>
                <a:ext uri="{28A0092B-C50C-407E-A947-70E740481C1C}">
                  <a14:useLocalDpi xmlns:a14="http://schemas.microsoft.com/office/drawing/2010/main" val="0"/>
                </a:ext>
              </a:extLst>
            </a:blip>
            <a:srcRect l="11720" r="9831" b="8872"/>
            <a:stretch/>
          </p:blipFill>
          <p:spPr>
            <a:xfrm>
              <a:off x="5284634" y="2372003"/>
              <a:ext cx="654075" cy="569836"/>
            </a:xfrm>
            <a:prstGeom prst="rect">
              <a:avLst/>
            </a:prstGeom>
          </p:spPr>
        </p:pic>
        <p:pic>
          <p:nvPicPr>
            <p:cNvPr id="83" name="Immagine 198">
              <a:extLst>
                <a:ext uri="{FF2B5EF4-FFF2-40B4-BE49-F238E27FC236}">
                  <a16:creationId xmlns:a16="http://schemas.microsoft.com/office/drawing/2014/main" id="{BDB56F0E-41AF-0E73-4D37-8D69FCE01453}"/>
                </a:ext>
              </a:extLst>
            </p:cNvPr>
            <p:cNvPicPr>
              <a:picLocks noChangeAspect="1"/>
            </p:cNvPicPr>
            <p:nvPr/>
          </p:nvPicPr>
          <p:blipFill rotWithShape="1">
            <a:blip r:embed="rId55" cstate="print">
              <a:extLst>
                <a:ext uri="{28A0092B-C50C-407E-A947-70E740481C1C}">
                  <a14:useLocalDpi xmlns:a14="http://schemas.microsoft.com/office/drawing/2010/main" val="0"/>
                </a:ext>
              </a:extLst>
            </a:blip>
            <a:srcRect l="11725" r="8310" b="7549"/>
            <a:stretch/>
          </p:blipFill>
          <p:spPr>
            <a:xfrm>
              <a:off x="7360807" y="1828801"/>
              <a:ext cx="612062" cy="567161"/>
            </a:xfrm>
            <a:prstGeom prst="rect">
              <a:avLst/>
            </a:prstGeom>
          </p:spPr>
        </p:pic>
        <p:pic>
          <p:nvPicPr>
            <p:cNvPr id="84" name="Immagine 199">
              <a:extLst>
                <a:ext uri="{FF2B5EF4-FFF2-40B4-BE49-F238E27FC236}">
                  <a16:creationId xmlns:a16="http://schemas.microsoft.com/office/drawing/2014/main" id="{41B3DC69-E5A6-4747-3E13-E4B0D911A5FF}"/>
                </a:ext>
              </a:extLst>
            </p:cNvPr>
            <p:cNvPicPr>
              <a:picLocks noChangeAspect="1"/>
            </p:cNvPicPr>
            <p:nvPr/>
          </p:nvPicPr>
          <p:blipFill rotWithShape="1">
            <a:blip r:embed="rId56" cstate="print">
              <a:extLst>
                <a:ext uri="{28A0092B-C50C-407E-A947-70E740481C1C}">
                  <a14:useLocalDpi xmlns:a14="http://schemas.microsoft.com/office/drawing/2010/main" val="0"/>
                </a:ext>
              </a:extLst>
            </a:blip>
            <a:srcRect l="11836" r="7342" b="6482"/>
            <a:stretch/>
          </p:blipFill>
          <p:spPr>
            <a:xfrm>
              <a:off x="6025668" y="1828800"/>
              <a:ext cx="654075" cy="567614"/>
            </a:xfrm>
            <a:prstGeom prst="rect">
              <a:avLst/>
            </a:prstGeom>
          </p:spPr>
        </p:pic>
        <p:pic>
          <p:nvPicPr>
            <p:cNvPr id="85" name="Immagine 200">
              <a:extLst>
                <a:ext uri="{FF2B5EF4-FFF2-40B4-BE49-F238E27FC236}">
                  <a16:creationId xmlns:a16="http://schemas.microsoft.com/office/drawing/2014/main" id="{2D01BA26-7182-5A56-F5D8-63F79BC8CBD8}"/>
                </a:ext>
              </a:extLst>
            </p:cNvPr>
            <p:cNvPicPr>
              <a:picLocks noChangeAspect="1"/>
            </p:cNvPicPr>
            <p:nvPr/>
          </p:nvPicPr>
          <p:blipFill rotWithShape="1">
            <a:blip r:embed="rId57" cstate="print">
              <a:extLst>
                <a:ext uri="{28A0092B-C50C-407E-A947-70E740481C1C}">
                  <a14:useLocalDpi xmlns:a14="http://schemas.microsoft.com/office/drawing/2010/main" val="0"/>
                </a:ext>
              </a:extLst>
            </a:blip>
            <a:srcRect l="11962" r="8210" b="6871"/>
            <a:stretch/>
          </p:blipFill>
          <p:spPr>
            <a:xfrm>
              <a:off x="2591803" y="1828801"/>
              <a:ext cx="654075" cy="572293"/>
            </a:xfrm>
            <a:prstGeom prst="rect">
              <a:avLst/>
            </a:prstGeom>
          </p:spPr>
        </p:pic>
        <p:pic>
          <p:nvPicPr>
            <p:cNvPr id="86" name="Immagine 201">
              <a:extLst>
                <a:ext uri="{FF2B5EF4-FFF2-40B4-BE49-F238E27FC236}">
                  <a16:creationId xmlns:a16="http://schemas.microsoft.com/office/drawing/2014/main" id="{9E1ED6B0-EB72-31B5-D66C-02AE6B68DEC8}"/>
                </a:ext>
              </a:extLst>
            </p:cNvPr>
            <p:cNvPicPr>
              <a:picLocks noChangeAspect="1"/>
            </p:cNvPicPr>
            <p:nvPr/>
          </p:nvPicPr>
          <p:blipFill rotWithShape="1">
            <a:blip r:embed="rId58" cstate="print">
              <a:extLst>
                <a:ext uri="{28A0092B-C50C-407E-A947-70E740481C1C}">
                  <a14:useLocalDpi xmlns:a14="http://schemas.microsoft.com/office/drawing/2010/main" val="0"/>
                </a:ext>
              </a:extLst>
            </a:blip>
            <a:srcRect l="12019" t="499" r="7702" b="5562"/>
            <a:stretch/>
          </p:blipFill>
          <p:spPr>
            <a:xfrm>
              <a:off x="1140926" y="1828800"/>
              <a:ext cx="654075" cy="574022"/>
            </a:xfrm>
            <a:prstGeom prst="rect">
              <a:avLst/>
            </a:prstGeom>
          </p:spPr>
        </p:pic>
        <p:pic>
          <p:nvPicPr>
            <p:cNvPr id="87" name="Immagine 202">
              <a:extLst>
                <a:ext uri="{FF2B5EF4-FFF2-40B4-BE49-F238E27FC236}">
                  <a16:creationId xmlns:a16="http://schemas.microsoft.com/office/drawing/2014/main" id="{62457354-640B-A1A4-D588-0B4B51DC5B14}"/>
                </a:ext>
              </a:extLst>
            </p:cNvPr>
            <p:cNvPicPr>
              <a:picLocks noChangeAspect="1"/>
            </p:cNvPicPr>
            <p:nvPr/>
          </p:nvPicPr>
          <p:blipFill rotWithShape="1">
            <a:blip r:embed="rId59" cstate="print">
              <a:extLst>
                <a:ext uri="{28A0092B-C50C-407E-A947-70E740481C1C}">
                  <a14:useLocalDpi xmlns:a14="http://schemas.microsoft.com/office/drawing/2010/main" val="0"/>
                </a:ext>
              </a:extLst>
            </a:blip>
            <a:srcRect l="12006" r="8114" b="6772"/>
            <a:stretch/>
          </p:blipFill>
          <p:spPr>
            <a:xfrm>
              <a:off x="2591803" y="2950324"/>
              <a:ext cx="654075" cy="572531"/>
            </a:xfrm>
            <a:prstGeom prst="rect">
              <a:avLst/>
            </a:prstGeom>
          </p:spPr>
        </p:pic>
        <p:pic>
          <p:nvPicPr>
            <p:cNvPr id="88" name="Immagine 203">
              <a:extLst>
                <a:ext uri="{FF2B5EF4-FFF2-40B4-BE49-F238E27FC236}">
                  <a16:creationId xmlns:a16="http://schemas.microsoft.com/office/drawing/2014/main" id="{D899F07A-4325-2188-D75A-461ECB3DF104}"/>
                </a:ext>
              </a:extLst>
            </p:cNvPr>
            <p:cNvPicPr>
              <a:picLocks noChangeAspect="1"/>
            </p:cNvPicPr>
            <p:nvPr/>
          </p:nvPicPr>
          <p:blipFill rotWithShape="1">
            <a:blip r:embed="rId60" cstate="print">
              <a:extLst>
                <a:ext uri="{28A0092B-C50C-407E-A947-70E740481C1C}">
                  <a14:useLocalDpi xmlns:a14="http://schemas.microsoft.com/office/drawing/2010/main" val="0"/>
                </a:ext>
              </a:extLst>
            </a:blip>
            <a:srcRect l="12054" r="7062" b="5437"/>
            <a:stretch/>
          </p:blipFill>
          <p:spPr>
            <a:xfrm>
              <a:off x="3949474" y="2370165"/>
              <a:ext cx="654075" cy="573512"/>
            </a:xfrm>
            <a:prstGeom prst="rect">
              <a:avLst/>
            </a:prstGeom>
          </p:spPr>
        </p:pic>
        <p:pic>
          <p:nvPicPr>
            <p:cNvPr id="89" name="Immagine 204">
              <a:extLst>
                <a:ext uri="{FF2B5EF4-FFF2-40B4-BE49-F238E27FC236}">
                  <a16:creationId xmlns:a16="http://schemas.microsoft.com/office/drawing/2014/main" id="{52CE885A-96FD-A342-6E80-83550C59F47C}"/>
                </a:ext>
              </a:extLst>
            </p:cNvPr>
            <p:cNvPicPr>
              <a:picLocks noChangeAspect="1"/>
            </p:cNvPicPr>
            <p:nvPr/>
          </p:nvPicPr>
          <p:blipFill rotWithShape="1">
            <a:blip r:embed="rId61" cstate="print">
              <a:extLst>
                <a:ext uri="{28A0092B-C50C-407E-A947-70E740481C1C}">
                  <a14:useLocalDpi xmlns:a14="http://schemas.microsoft.com/office/drawing/2010/main" val="0"/>
                </a:ext>
              </a:extLst>
            </a:blip>
            <a:srcRect l="12162" r="6635" b="6622"/>
            <a:stretch/>
          </p:blipFill>
          <p:spPr>
            <a:xfrm>
              <a:off x="1878828" y="2954536"/>
              <a:ext cx="654075" cy="564107"/>
            </a:xfrm>
            <a:prstGeom prst="rect">
              <a:avLst/>
            </a:prstGeom>
          </p:spPr>
        </p:pic>
        <p:pic>
          <p:nvPicPr>
            <p:cNvPr id="91" name="Immagine 205">
              <a:extLst>
                <a:ext uri="{FF2B5EF4-FFF2-40B4-BE49-F238E27FC236}">
                  <a16:creationId xmlns:a16="http://schemas.microsoft.com/office/drawing/2014/main" id="{395F2033-50FC-25BB-266C-2D361608D33C}"/>
                </a:ext>
              </a:extLst>
            </p:cNvPr>
            <p:cNvPicPr>
              <a:picLocks noChangeAspect="1"/>
            </p:cNvPicPr>
            <p:nvPr/>
          </p:nvPicPr>
          <p:blipFill rotWithShape="1">
            <a:blip r:embed="rId62" cstate="print">
              <a:extLst>
                <a:ext uri="{28A0092B-C50C-407E-A947-70E740481C1C}">
                  <a14:useLocalDpi xmlns:a14="http://schemas.microsoft.com/office/drawing/2010/main" val="0"/>
                </a:ext>
              </a:extLst>
            </a:blip>
            <a:srcRect l="12522" t="1980" r="6795" b="6625"/>
            <a:stretch/>
          </p:blipFill>
          <p:spPr>
            <a:xfrm>
              <a:off x="3287364" y="2381362"/>
              <a:ext cx="648716" cy="551117"/>
            </a:xfrm>
            <a:prstGeom prst="rect">
              <a:avLst/>
            </a:prstGeom>
          </p:spPr>
        </p:pic>
      </p:grpSp>
      <p:sp>
        <p:nvSpPr>
          <p:cNvPr id="100" name="Text Box 5">
            <a:extLst>
              <a:ext uri="{FF2B5EF4-FFF2-40B4-BE49-F238E27FC236}">
                <a16:creationId xmlns:a16="http://schemas.microsoft.com/office/drawing/2014/main" id="{BE1D8654-64A8-A4B7-0AE7-79AFC4EA214A}"/>
              </a:ext>
            </a:extLst>
          </p:cNvPr>
          <p:cNvSpPr txBox="1">
            <a:spLocks noChangeArrowheads="1"/>
          </p:cNvSpPr>
          <p:nvPr/>
        </p:nvSpPr>
        <p:spPr bwMode="auto">
          <a:xfrm>
            <a:off x="7227625" y="6439322"/>
            <a:ext cx="1598515"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685800" rtl="0" eaLnBrk="1" fontAlgn="base" latinLnBrk="0" hangingPunct="1">
              <a:lnSpc>
                <a:spcPct val="100000"/>
              </a:lnSpc>
              <a:spcBef>
                <a:spcPct val="0"/>
              </a:spcBef>
              <a:spcAft>
                <a:spcPct val="0"/>
              </a:spcAft>
              <a:buClrTx/>
              <a:buSzTx/>
              <a:buFontTx/>
              <a:buNone/>
              <a:tabLst/>
              <a:defRPr/>
            </a:pPr>
            <a:r>
              <a:rPr kumimoji="0" lang="en-US" altLang="en-US" sz="135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Steven E. Brenner</a:t>
            </a:r>
          </a:p>
        </p:txBody>
      </p:sp>
      <p:sp>
        <p:nvSpPr>
          <p:cNvPr id="101" name="Text Box 4">
            <a:extLst>
              <a:ext uri="{FF2B5EF4-FFF2-40B4-BE49-F238E27FC236}">
                <a16:creationId xmlns:a16="http://schemas.microsoft.com/office/drawing/2014/main" id="{78F2F5B6-5CED-238B-8459-C583C978CA09}"/>
              </a:ext>
            </a:extLst>
          </p:cNvPr>
          <p:cNvSpPr txBox="1">
            <a:spLocks noChangeArrowheads="1"/>
          </p:cNvSpPr>
          <p:nvPr/>
        </p:nvSpPr>
        <p:spPr bwMode="auto">
          <a:xfrm>
            <a:off x="169645" y="6439322"/>
            <a:ext cx="166584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35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Created for CAGI</a:t>
            </a:r>
            <a:r>
              <a:rPr kumimoji="0" lang="en-US" sz="1350" b="0" i="0" u="none" strike="noStrike" kern="1200" cap="none" spc="0" normalizeH="0" baseline="0" noProof="0" dirty="0">
                <a:ln>
                  <a:noFill/>
                </a:ln>
                <a:solidFill>
                  <a:srgbClr val="7030A0"/>
                </a:solidFill>
                <a:effectLst/>
                <a:uLnTx/>
                <a:uFillTx/>
                <a:latin typeface="Arial" panose="020B0604020202020204" pitchFamily="34" charset="0"/>
                <a:ea typeface="Times New Roman" panose="02020603050405020304" pitchFamily="18" charset="0"/>
                <a:cs typeface="Arial" panose="020B0604020202020204" pitchFamily="34" charset="0"/>
                <a:sym typeface="Wingdings 2" panose="05020102010507070707" pitchFamily="18" charset="2"/>
              </a:rPr>
              <a:t> 7</a:t>
            </a:r>
            <a:endParaRPr kumimoji="0" lang="en-US" altLang="en-US" sz="1350" b="0" i="0" u="none" strike="noStrike" kern="1200" cap="none" spc="0" normalizeH="0" baseline="0" noProof="0" dirty="0">
              <a:ln>
                <a:noFill/>
              </a:ln>
              <a:solidFill>
                <a:prstClr val="black"/>
              </a:solidFill>
              <a:effectLst/>
              <a:uLnTx/>
              <a:uFillTx/>
              <a:latin typeface="Arial" pitchFamily="34" charset="0"/>
              <a:ea typeface="MS PGothic" pitchFamily="34" charset="-128"/>
              <a:cs typeface="+mn-cs"/>
            </a:endParaRPr>
          </a:p>
        </p:txBody>
      </p:sp>
      <p:sp>
        <p:nvSpPr>
          <p:cNvPr id="102" name="Text Box 6">
            <a:extLst>
              <a:ext uri="{FF2B5EF4-FFF2-40B4-BE49-F238E27FC236}">
                <a16:creationId xmlns:a16="http://schemas.microsoft.com/office/drawing/2014/main" id="{8E938ED0-7851-5088-2C9B-B15C27BBF9DA}"/>
              </a:ext>
            </a:extLst>
          </p:cNvPr>
          <p:cNvSpPr txBox="1">
            <a:spLocks noChangeArrowheads="1"/>
          </p:cNvSpPr>
          <p:nvPr/>
        </p:nvSpPr>
        <p:spPr bwMode="auto">
          <a:xfrm>
            <a:off x="3600451" y="6441286"/>
            <a:ext cx="211788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35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genomeinterpretation.org</a:t>
            </a:r>
          </a:p>
        </p:txBody>
      </p:sp>
      <p:sp>
        <p:nvSpPr>
          <p:cNvPr id="19" name="Rectangle 6">
            <a:extLst>
              <a:ext uri="{FF2B5EF4-FFF2-40B4-BE49-F238E27FC236}">
                <a16:creationId xmlns:a16="http://schemas.microsoft.com/office/drawing/2014/main" id="{2827878B-584B-12DC-259E-AB2BF3B6768D}"/>
              </a:ext>
            </a:extLst>
          </p:cNvPr>
          <p:cNvSpPr>
            <a:spLocks noChangeArrowheads="1"/>
          </p:cNvSpPr>
          <p:nvPr/>
        </p:nvSpPr>
        <p:spPr bwMode="auto">
          <a:xfrm>
            <a:off x="2514600" y="5943600"/>
            <a:ext cx="4612673" cy="33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en-US" sz="1575" b="0" i="0" u="none" strike="noStrike" kern="1200" cap="none" spc="0" normalizeH="0" baseline="0" noProof="0" dirty="0">
                <a:ln>
                  <a:noFill/>
                </a:ln>
                <a:solidFill>
                  <a:srgbClr val="000000"/>
                </a:solidFill>
                <a:effectLst/>
                <a:uLnTx/>
                <a:uFillTx/>
                <a:latin typeface="Arial" charset="0"/>
                <a:ea typeface="Arial" charset="0"/>
                <a:cs typeface="Arial" charset="0"/>
              </a:rPr>
              <a:t>Probability of observing the experimental value </a:t>
            </a:r>
          </a:p>
        </p:txBody>
      </p:sp>
      <p:pic>
        <p:nvPicPr>
          <p:cNvPr id="103" name="Picture 102">
            <a:extLst>
              <a:ext uri="{FF2B5EF4-FFF2-40B4-BE49-F238E27FC236}">
                <a16:creationId xmlns:a16="http://schemas.microsoft.com/office/drawing/2014/main" id="{ABDBB2B0-E636-7BBD-4928-3141627E5F3E}"/>
              </a:ext>
            </a:extLst>
          </p:cNvPr>
          <p:cNvPicPr>
            <a:picLocks noChangeAspect="1"/>
          </p:cNvPicPr>
          <p:nvPr/>
        </p:nvPicPr>
        <p:blipFill>
          <a:blip r:embed="rId63"/>
          <a:stretch>
            <a:fillRect/>
          </a:stretch>
        </p:blipFill>
        <p:spPr>
          <a:xfrm>
            <a:off x="4191000" y="1295400"/>
            <a:ext cx="4186730" cy="4876800"/>
          </a:xfrm>
          <a:prstGeom prst="rect">
            <a:avLst/>
          </a:prstGeom>
          <a:effectLst>
            <a:outerShdw blurRad="508000" dist="381000" dir="2700000" algn="tl" rotWithShape="0">
              <a:prstClr val="black">
                <a:alpha val="50000"/>
              </a:prstClr>
            </a:outerShdw>
          </a:effectLst>
        </p:spPr>
      </p:pic>
      <p:sp>
        <p:nvSpPr>
          <p:cNvPr id="105" name="TextBox 104">
            <a:extLst>
              <a:ext uri="{FF2B5EF4-FFF2-40B4-BE49-F238E27FC236}">
                <a16:creationId xmlns:a16="http://schemas.microsoft.com/office/drawing/2014/main" id="{396DD0CE-CB0C-73AD-8A84-7B1A62E14356}"/>
              </a:ext>
            </a:extLst>
          </p:cNvPr>
          <p:cNvSpPr txBox="1"/>
          <p:nvPr/>
        </p:nvSpPr>
        <p:spPr>
          <a:xfrm>
            <a:off x="4381500" y="457200"/>
            <a:ext cx="3805730" cy="646331"/>
          </a:xfrm>
          <a:prstGeom prst="rect">
            <a:avLst/>
          </a:prstGeom>
          <a:solidFill>
            <a:schemeClr val="bg1"/>
          </a:solidFill>
          <a:effectLst>
            <a:outerShdw blurRad="508000" dist="381000" dir="2700000" algn="tl" rotWithShape="0">
              <a:prstClr val="black">
                <a:alpha val="50000"/>
              </a:prstClr>
            </a:outerShdw>
          </a:effectLst>
        </p:spPr>
        <p:txBody>
          <a:bodyPr wrap="square">
            <a:spAutoFit/>
          </a:bodyPr>
          <a:lstStyle/>
          <a:p>
            <a:pPr algn="ctr"/>
            <a:r>
              <a:rPr lang="en-US" sz="3600" b="1" dirty="0"/>
              <a:t>Gaurav Pandey</a:t>
            </a:r>
          </a:p>
        </p:txBody>
      </p:sp>
    </p:spTree>
    <p:extLst>
      <p:ext uri="{BB962C8B-B14F-4D97-AF65-F5344CB8AC3E}">
        <p14:creationId xmlns:p14="http://schemas.microsoft.com/office/powerpoint/2010/main" val="1822581889"/>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AGI 7 memorial v02 7 Nov 2025.potx" id="{124BA936-4F5D-47F6-90C5-C0E0112E7C30}" vid="{7C675618-8D7B-42DA-A0BF-1A914A4BCD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1574</TotalTime>
  <Words>769</Words>
  <Application>Microsoft Office PowerPoint</Application>
  <PresentationFormat>On-screen Show (4:3)</PresentationFormat>
  <Paragraphs>68</Paragraphs>
  <Slides>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MS PGothic</vt:lpstr>
      <vt:lpstr>Aptos</vt:lpstr>
      <vt:lpstr>Arial</vt:lpstr>
      <vt:lpstr>Calibri</vt:lpstr>
      <vt:lpstr>Courier New</vt:lpstr>
      <vt:lpstr>Brenner Lab Sample Master Template v07 05 June 2017 JL</vt:lpstr>
      <vt:lpstr>CAGI 7 slide pack guidelines I agree to my slides being used according to the following terms:  _______Steven E. Brenner_______</vt:lpstr>
      <vt:lpstr>Amos Bairoch  1957 – 2025</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Steven Brenner</cp:lastModifiedBy>
  <cp:revision>33</cp:revision>
  <dcterms:created xsi:type="dcterms:W3CDTF">2017-09-29T21:50:38Z</dcterms:created>
  <dcterms:modified xsi:type="dcterms:W3CDTF">2025-12-07T15:06:24Z</dcterms:modified>
</cp:coreProperties>
</file>