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715000" cx="9144000"/>
  <p:notesSz cx="6858000" cy="9144000"/>
  <p:embeddedFontLst>
    <p:embeddedFont>
      <p:font typeface="Source Sans 3"/>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jYXAT4HvGwJNsDqEdVLrrza19a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SourceSans3-bold.fntdata"/><Relationship Id="rId27" Type="http://schemas.openxmlformats.org/officeDocument/2006/relationships/font" Target="fonts/SourceSans3-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SourceSans3-italic.fntdata"/><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font" Target="fonts/SourceSans3-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2: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5: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6: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7: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8: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0: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1: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3billion – focus on out-of-distribution generalizability by </a:t>
            </a:r>
            <a:br>
              <a:rPr lang="en-US"/>
            </a:br>
            <a:r>
              <a:rPr lang="en-US"/>
              <a:t>1. Uses </a:t>
            </a:r>
            <a:r>
              <a:rPr b="0" lang="en-US"/>
              <a:t>structural features </a:t>
            </a:r>
            <a:r>
              <a:rPr lang="en-US"/>
              <a:t>(rather than only sequence similarity)</a:t>
            </a:r>
            <a:endParaRPr/>
          </a:p>
          <a:p>
            <a:pPr indent="0" lvl="0" marL="0" rtl="0" algn="l">
              <a:spcBef>
                <a:spcPts val="0"/>
              </a:spcBef>
              <a:spcAft>
                <a:spcPts val="0"/>
              </a:spcAft>
              <a:buNone/>
            </a:pPr>
            <a:r>
              <a:rPr lang="en-US"/>
              <a:t>2. Removes </a:t>
            </a:r>
            <a:r>
              <a:rPr b="0" lang="en-US"/>
              <a:t>highly protein-specific </a:t>
            </a:r>
            <a:r>
              <a:rPr lang="en-US"/>
              <a:t>features during training</a:t>
            </a:r>
            <a:endParaRPr/>
          </a:p>
          <a:p>
            <a:pPr indent="0" lvl="0" marL="0" rtl="0" algn="l">
              <a:spcBef>
                <a:spcPts val="0"/>
              </a:spcBef>
              <a:spcAft>
                <a:spcPts val="0"/>
              </a:spcAft>
              <a:buNone/>
            </a:pPr>
            <a:r>
              <a:rPr lang="en-US"/>
              <a:t>3. Splits training vs validation </a:t>
            </a:r>
            <a:r>
              <a:rPr b="0" lang="en-US"/>
              <a:t>at the protein level</a:t>
            </a:r>
            <a:endParaRPr/>
          </a:p>
        </p:txBody>
      </p:sp>
      <p:sp>
        <p:nvSpPr>
          <p:cNvPr id="275" name="Google Shape;27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4: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5: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7: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8: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19: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20: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2: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4: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25: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6: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27:notes"/>
          <p:cNvSpPr/>
          <p:nvPr>
            <p:ph idx="2" type="sldImg"/>
          </p:nvPr>
        </p:nvSpPr>
        <p:spPr>
          <a:xfrm>
            <a:off x="960438" y="1143000"/>
            <a:ext cx="49371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4" name="Shape 14"/>
        <p:cNvGrpSpPr/>
        <p:nvPr/>
      </p:nvGrpSpPr>
      <p:grpSpPr>
        <a:xfrm>
          <a:off x="0" y="0"/>
          <a:ext cx="0" cy="0"/>
          <a:chOff x="0" y="0"/>
          <a:chExt cx="0" cy="0"/>
        </a:xfrm>
      </p:grpSpPr>
      <p:sp>
        <p:nvSpPr>
          <p:cNvPr id="15" name="Google Shape;15;p29"/>
          <p:cNvSpPr txBox="1"/>
          <p:nvPr>
            <p:ph type="title"/>
          </p:nvPr>
        </p:nvSpPr>
        <p:spPr>
          <a:xfrm>
            <a:off x="457200" y="127000"/>
            <a:ext cx="8229600" cy="635000"/>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2667"/>
              <a:buFont typeface="Arial"/>
              <a:buNone/>
              <a:defRPr b="1" sz="2667">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9"/>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29"/>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29"/>
          <p:cNvSpPr txBox="1"/>
          <p:nvPr>
            <p:ph idx="12" type="sldNum"/>
          </p:nvPr>
        </p:nvSpPr>
        <p:spPr>
          <a:xfrm>
            <a:off x="6766560" y="5286377"/>
            <a:ext cx="2057400" cy="30321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800" u="none" cap="none" strike="noStrike">
                <a:solidFill>
                  <a:schemeClr val="dk2"/>
                </a:solidFill>
                <a:latin typeface="Arial"/>
                <a:ea typeface="Arial"/>
                <a:cs typeface="Arial"/>
                <a:sym typeface="Arial"/>
              </a:defRPr>
            </a:lvl1pPr>
            <a:lvl2pPr indent="0" lvl="1" marL="0" algn="r">
              <a:spcBef>
                <a:spcPts val="0"/>
              </a:spcBef>
              <a:buNone/>
              <a:defRPr b="0" i="0" sz="800" u="none" cap="none" strike="noStrike">
                <a:solidFill>
                  <a:schemeClr val="dk2"/>
                </a:solidFill>
                <a:latin typeface="Arial"/>
                <a:ea typeface="Arial"/>
                <a:cs typeface="Arial"/>
                <a:sym typeface="Arial"/>
              </a:defRPr>
            </a:lvl2pPr>
            <a:lvl3pPr indent="0" lvl="2" marL="0" algn="r">
              <a:spcBef>
                <a:spcPts val="0"/>
              </a:spcBef>
              <a:buNone/>
              <a:defRPr b="0" i="0" sz="800" u="none" cap="none" strike="noStrike">
                <a:solidFill>
                  <a:schemeClr val="dk2"/>
                </a:solidFill>
                <a:latin typeface="Arial"/>
                <a:ea typeface="Arial"/>
                <a:cs typeface="Arial"/>
                <a:sym typeface="Arial"/>
              </a:defRPr>
            </a:lvl3pPr>
            <a:lvl4pPr indent="0" lvl="3" marL="0" algn="r">
              <a:spcBef>
                <a:spcPts val="0"/>
              </a:spcBef>
              <a:buNone/>
              <a:defRPr b="0" i="0" sz="800" u="none" cap="none" strike="noStrike">
                <a:solidFill>
                  <a:schemeClr val="dk2"/>
                </a:solidFill>
                <a:latin typeface="Arial"/>
                <a:ea typeface="Arial"/>
                <a:cs typeface="Arial"/>
                <a:sym typeface="Arial"/>
              </a:defRPr>
            </a:lvl4pPr>
            <a:lvl5pPr indent="0" lvl="4" marL="0" algn="r">
              <a:spcBef>
                <a:spcPts val="0"/>
              </a:spcBef>
              <a:buNone/>
              <a:defRPr b="0" i="0" sz="800" u="none" cap="none" strike="noStrike">
                <a:solidFill>
                  <a:schemeClr val="dk2"/>
                </a:solidFill>
                <a:latin typeface="Arial"/>
                <a:ea typeface="Arial"/>
                <a:cs typeface="Arial"/>
                <a:sym typeface="Arial"/>
              </a:defRPr>
            </a:lvl5pPr>
            <a:lvl6pPr indent="0" lvl="5" marL="0" algn="r">
              <a:spcBef>
                <a:spcPts val="0"/>
              </a:spcBef>
              <a:buNone/>
              <a:defRPr b="0" i="0" sz="800" u="none" cap="none" strike="noStrike">
                <a:solidFill>
                  <a:schemeClr val="dk2"/>
                </a:solidFill>
                <a:latin typeface="Arial"/>
                <a:ea typeface="Arial"/>
                <a:cs typeface="Arial"/>
                <a:sym typeface="Arial"/>
              </a:defRPr>
            </a:lvl6pPr>
            <a:lvl7pPr indent="0" lvl="6" marL="0" algn="r">
              <a:spcBef>
                <a:spcPts val="0"/>
              </a:spcBef>
              <a:buNone/>
              <a:defRPr b="0" i="0" sz="800" u="none" cap="none" strike="noStrike">
                <a:solidFill>
                  <a:schemeClr val="dk2"/>
                </a:solidFill>
                <a:latin typeface="Arial"/>
                <a:ea typeface="Arial"/>
                <a:cs typeface="Arial"/>
                <a:sym typeface="Arial"/>
              </a:defRPr>
            </a:lvl7pPr>
            <a:lvl8pPr indent="0" lvl="7" marL="0" algn="r">
              <a:spcBef>
                <a:spcPts val="0"/>
              </a:spcBef>
              <a:buNone/>
              <a:defRPr b="0" i="0" sz="800" u="none" cap="none" strike="noStrike">
                <a:solidFill>
                  <a:schemeClr val="dk2"/>
                </a:solidFill>
                <a:latin typeface="Arial"/>
                <a:ea typeface="Arial"/>
                <a:cs typeface="Arial"/>
                <a:sym typeface="Arial"/>
              </a:defRPr>
            </a:lvl8pPr>
            <a:lvl9pPr indent="0" lvl="8" marL="0" algn="r">
              <a:spcBef>
                <a:spcPts val="0"/>
              </a:spcBef>
              <a:buNone/>
              <a:defRPr b="0" i="0" sz="8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9" name="Google Shape;19;p29"/>
          <p:cNvSpPr txBox="1"/>
          <p:nvPr>
            <p:ph idx="1" type="body"/>
          </p:nvPr>
        </p:nvSpPr>
        <p:spPr>
          <a:xfrm>
            <a:off x="457200" y="889000"/>
            <a:ext cx="8229600" cy="4826000"/>
          </a:xfrm>
          <a:prstGeom prst="rect">
            <a:avLst/>
          </a:prstGeom>
          <a:noFill/>
          <a:ln>
            <a:noFill/>
          </a:ln>
        </p:spPr>
        <p:txBody>
          <a:bodyPr anchorCtr="0" anchor="t" bIns="45700" lIns="0" spcFirstLastPara="1" rIns="0" wrap="square" tIns="45700">
            <a:normAutofit/>
          </a:bodyPr>
          <a:lstStyle>
            <a:lvl1pPr indent="-376746" lvl="0" marL="457200" algn="l">
              <a:lnSpc>
                <a:spcPct val="90000"/>
              </a:lnSpc>
              <a:spcBef>
                <a:spcPts val="750"/>
              </a:spcBef>
              <a:spcAft>
                <a:spcPts val="0"/>
              </a:spcAft>
              <a:buClr>
                <a:schemeClr val="dk2"/>
              </a:buClr>
              <a:buSzPts val="2333"/>
              <a:buChar char="•"/>
              <a:defRPr sz="2333"/>
            </a:lvl1pPr>
            <a:lvl2pPr indent="-355600" lvl="1" marL="914400" algn="l">
              <a:lnSpc>
                <a:spcPct val="90000"/>
              </a:lnSpc>
              <a:spcBef>
                <a:spcPts val="375"/>
              </a:spcBef>
              <a:spcAft>
                <a:spcPts val="0"/>
              </a:spcAft>
              <a:buClr>
                <a:schemeClr val="dk2"/>
              </a:buClr>
              <a:buSzPts val="2000"/>
              <a:buChar char="•"/>
              <a:defRPr sz="2000"/>
            </a:lvl2pPr>
            <a:lvl3pPr indent="-334455" lvl="2" marL="1371600" algn="l">
              <a:lnSpc>
                <a:spcPct val="90000"/>
              </a:lnSpc>
              <a:spcBef>
                <a:spcPts val="375"/>
              </a:spcBef>
              <a:spcAft>
                <a:spcPts val="0"/>
              </a:spcAft>
              <a:buClr>
                <a:schemeClr val="dk2"/>
              </a:buClr>
              <a:buSzPts val="1667"/>
              <a:buChar char="•"/>
              <a:defRPr sz="1667"/>
            </a:lvl3pPr>
            <a:lvl4pPr indent="-323850" lvl="3" marL="1828800" algn="l">
              <a:lnSpc>
                <a:spcPct val="90000"/>
              </a:lnSpc>
              <a:spcBef>
                <a:spcPts val="375"/>
              </a:spcBef>
              <a:spcAft>
                <a:spcPts val="0"/>
              </a:spcAft>
              <a:buClr>
                <a:schemeClr val="dk2"/>
              </a:buClr>
              <a:buSzPts val="1500"/>
              <a:buChar char="•"/>
              <a:defRPr sz="1500"/>
            </a:lvl4pPr>
            <a:lvl5pPr indent="-323850" lvl="4" marL="2286000" algn="l">
              <a:lnSpc>
                <a:spcPct val="90000"/>
              </a:lnSpc>
              <a:spcBef>
                <a:spcPts val="375"/>
              </a:spcBef>
              <a:spcAft>
                <a:spcPts val="0"/>
              </a:spcAft>
              <a:buClr>
                <a:schemeClr val="dk2"/>
              </a:buClr>
              <a:buSzPts val="1500"/>
              <a:buChar char="•"/>
              <a:defRPr sz="15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xt only">
  <p:cSld name="Title Slide txt only">
    <p:bg>
      <p:bgPr>
        <a:solidFill>
          <a:schemeClr val="dk1"/>
        </a:solidFill>
      </p:bgPr>
    </p:bg>
    <p:spTree>
      <p:nvGrpSpPr>
        <p:cNvPr id="20" name="Shape 20"/>
        <p:cNvGrpSpPr/>
        <p:nvPr/>
      </p:nvGrpSpPr>
      <p:grpSpPr>
        <a:xfrm>
          <a:off x="0" y="0"/>
          <a:ext cx="0" cy="0"/>
          <a:chOff x="0" y="0"/>
          <a:chExt cx="0" cy="0"/>
        </a:xfrm>
      </p:grpSpPr>
      <p:pic>
        <p:nvPicPr>
          <p:cNvPr descr="Background pattern&#10;&#10;Description automatically generated" id="21" name="Google Shape;21;p30"/>
          <p:cNvPicPr preferRelativeResize="0"/>
          <p:nvPr/>
        </p:nvPicPr>
        <p:blipFill rotWithShape="1">
          <a:blip r:embed="rId2">
            <a:alphaModFix/>
          </a:blip>
          <a:srcRect b="0" l="0" r="0" t="0"/>
          <a:stretch/>
        </p:blipFill>
        <p:spPr>
          <a:xfrm>
            <a:off x="0" y="0"/>
            <a:ext cx="3215261" cy="5715000"/>
          </a:xfrm>
          <a:prstGeom prst="rect">
            <a:avLst/>
          </a:prstGeom>
          <a:noFill/>
          <a:ln>
            <a:noFill/>
          </a:ln>
        </p:spPr>
      </p:pic>
      <p:sp>
        <p:nvSpPr>
          <p:cNvPr id="22" name="Google Shape;22;p30"/>
          <p:cNvSpPr txBox="1"/>
          <p:nvPr>
            <p:ph type="ctrTitle"/>
          </p:nvPr>
        </p:nvSpPr>
        <p:spPr>
          <a:xfrm>
            <a:off x="1363132" y="1955800"/>
            <a:ext cx="7479792" cy="1405468"/>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0"/>
          <p:cNvSpPr txBox="1"/>
          <p:nvPr>
            <p:ph idx="1" type="subTitle"/>
          </p:nvPr>
        </p:nvSpPr>
        <p:spPr>
          <a:xfrm>
            <a:off x="3688080" y="3386669"/>
            <a:ext cx="3935306" cy="1198881"/>
          </a:xfrm>
          <a:prstGeom prst="rect">
            <a:avLst/>
          </a:prstGeom>
          <a:noFill/>
          <a:ln>
            <a:noFill/>
          </a:ln>
        </p:spPr>
        <p:txBody>
          <a:bodyPr anchorCtr="0" anchor="t" bIns="45700" lIns="0" spcFirstLastPara="1" rIns="0" wrap="square" tIns="45700">
            <a:normAutofit/>
          </a:bodyPr>
          <a:lstStyle>
            <a:lvl1pPr lvl="0" algn="l">
              <a:lnSpc>
                <a:spcPct val="90000"/>
              </a:lnSpc>
              <a:spcBef>
                <a:spcPts val="750"/>
              </a:spcBef>
              <a:spcAft>
                <a:spcPts val="0"/>
              </a:spcAft>
              <a:buClr>
                <a:schemeClr val="lt1"/>
              </a:buClr>
              <a:buSzPts val="1800"/>
              <a:buNone/>
              <a:defRPr sz="1800">
                <a:solidFill>
                  <a:schemeClr val="lt1"/>
                </a:solidFill>
              </a:defRPr>
            </a:lvl1pPr>
            <a:lvl2pPr lvl="1" algn="ctr">
              <a:lnSpc>
                <a:spcPct val="90000"/>
              </a:lnSpc>
              <a:spcBef>
                <a:spcPts val="375"/>
              </a:spcBef>
              <a:spcAft>
                <a:spcPts val="0"/>
              </a:spcAft>
              <a:buClr>
                <a:schemeClr val="dk2"/>
              </a:buClr>
              <a:buSzPts val="1500"/>
              <a:buNone/>
              <a:defRPr sz="1500"/>
            </a:lvl2pPr>
            <a:lvl3pPr lvl="2" algn="ctr">
              <a:lnSpc>
                <a:spcPct val="90000"/>
              </a:lnSpc>
              <a:spcBef>
                <a:spcPts val="375"/>
              </a:spcBef>
              <a:spcAft>
                <a:spcPts val="0"/>
              </a:spcAft>
              <a:buClr>
                <a:schemeClr val="dk2"/>
              </a:buClr>
              <a:buSzPts val="1350"/>
              <a:buNone/>
              <a:defRPr sz="1350"/>
            </a:lvl3pPr>
            <a:lvl4pPr lvl="3" algn="ctr">
              <a:lnSpc>
                <a:spcPct val="90000"/>
              </a:lnSpc>
              <a:spcBef>
                <a:spcPts val="375"/>
              </a:spcBef>
              <a:spcAft>
                <a:spcPts val="0"/>
              </a:spcAft>
              <a:buClr>
                <a:schemeClr val="dk2"/>
              </a:buClr>
              <a:buSzPts val="1200"/>
              <a:buNone/>
              <a:defRPr sz="1200"/>
            </a:lvl4pPr>
            <a:lvl5pPr lvl="4" algn="ctr">
              <a:lnSpc>
                <a:spcPct val="90000"/>
              </a:lnSpc>
              <a:spcBef>
                <a:spcPts val="375"/>
              </a:spcBef>
              <a:spcAft>
                <a:spcPts val="0"/>
              </a:spcAft>
              <a:buClr>
                <a:schemeClr val="dk2"/>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pic>
        <p:nvPicPr>
          <p:cNvPr id="24" name="Google Shape;24;p30"/>
          <p:cNvPicPr preferRelativeResize="0"/>
          <p:nvPr/>
        </p:nvPicPr>
        <p:blipFill rotWithShape="1">
          <a:blip r:embed="rId3">
            <a:alphaModFix/>
          </a:blip>
          <a:srcRect b="0" l="0" r="0" t="0"/>
          <a:stretch/>
        </p:blipFill>
        <p:spPr>
          <a:xfrm>
            <a:off x="7357532" y="5383110"/>
            <a:ext cx="1600200" cy="19274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5" name="Shape 25"/>
        <p:cNvGrpSpPr/>
        <p:nvPr/>
      </p:nvGrpSpPr>
      <p:grpSpPr>
        <a:xfrm>
          <a:off x="0" y="0"/>
          <a:ext cx="0" cy="0"/>
          <a:chOff x="0" y="0"/>
          <a:chExt cx="0" cy="0"/>
        </a:xfrm>
      </p:grpSpPr>
      <p:sp>
        <p:nvSpPr>
          <p:cNvPr id="26" name="Google Shape;26;p31"/>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1"/>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dk2"/>
                </a:solidFill>
                <a:latin typeface="Calibri"/>
                <a:ea typeface="Calibri"/>
                <a:cs typeface="Calibri"/>
                <a:sym typeface="Calibri"/>
              </a:defRPr>
            </a:lvl1pPr>
            <a:lvl2pPr indent="0" lvl="1" marL="0" algn="r">
              <a:spcBef>
                <a:spcPts val="0"/>
              </a:spcBef>
              <a:buNone/>
              <a:defRPr sz="800">
                <a:solidFill>
                  <a:schemeClr val="dk2"/>
                </a:solidFill>
                <a:latin typeface="Calibri"/>
                <a:ea typeface="Calibri"/>
                <a:cs typeface="Calibri"/>
                <a:sym typeface="Calibri"/>
              </a:defRPr>
            </a:lvl2pPr>
            <a:lvl3pPr indent="0" lvl="2" marL="0" algn="r">
              <a:spcBef>
                <a:spcPts val="0"/>
              </a:spcBef>
              <a:buNone/>
              <a:defRPr sz="800">
                <a:solidFill>
                  <a:schemeClr val="dk2"/>
                </a:solidFill>
                <a:latin typeface="Calibri"/>
                <a:ea typeface="Calibri"/>
                <a:cs typeface="Calibri"/>
                <a:sym typeface="Calibri"/>
              </a:defRPr>
            </a:lvl3pPr>
            <a:lvl4pPr indent="0" lvl="3" marL="0" algn="r">
              <a:spcBef>
                <a:spcPts val="0"/>
              </a:spcBef>
              <a:buNone/>
              <a:defRPr sz="800">
                <a:solidFill>
                  <a:schemeClr val="dk2"/>
                </a:solidFill>
                <a:latin typeface="Calibri"/>
                <a:ea typeface="Calibri"/>
                <a:cs typeface="Calibri"/>
                <a:sym typeface="Calibri"/>
              </a:defRPr>
            </a:lvl4pPr>
            <a:lvl5pPr indent="0" lvl="4" marL="0" algn="r">
              <a:spcBef>
                <a:spcPts val="0"/>
              </a:spcBef>
              <a:buNone/>
              <a:defRPr sz="800">
                <a:solidFill>
                  <a:schemeClr val="dk2"/>
                </a:solidFill>
                <a:latin typeface="Calibri"/>
                <a:ea typeface="Calibri"/>
                <a:cs typeface="Calibri"/>
                <a:sym typeface="Calibri"/>
              </a:defRPr>
            </a:lvl5pPr>
            <a:lvl6pPr indent="0" lvl="5" marL="0" algn="r">
              <a:spcBef>
                <a:spcPts val="0"/>
              </a:spcBef>
              <a:buNone/>
              <a:defRPr sz="800">
                <a:solidFill>
                  <a:schemeClr val="dk2"/>
                </a:solidFill>
                <a:latin typeface="Calibri"/>
                <a:ea typeface="Calibri"/>
                <a:cs typeface="Calibri"/>
                <a:sym typeface="Calibri"/>
              </a:defRPr>
            </a:lvl6pPr>
            <a:lvl7pPr indent="0" lvl="6" marL="0" algn="r">
              <a:spcBef>
                <a:spcPts val="0"/>
              </a:spcBef>
              <a:buNone/>
              <a:defRPr sz="800">
                <a:solidFill>
                  <a:schemeClr val="dk2"/>
                </a:solidFill>
                <a:latin typeface="Calibri"/>
                <a:ea typeface="Calibri"/>
                <a:cs typeface="Calibri"/>
                <a:sym typeface="Calibri"/>
              </a:defRPr>
            </a:lvl7pPr>
            <a:lvl8pPr indent="0" lvl="7" marL="0" algn="r">
              <a:spcBef>
                <a:spcPts val="0"/>
              </a:spcBef>
              <a:buNone/>
              <a:defRPr sz="800">
                <a:solidFill>
                  <a:schemeClr val="dk2"/>
                </a:solidFill>
                <a:latin typeface="Calibri"/>
                <a:ea typeface="Calibri"/>
                <a:cs typeface="Calibri"/>
                <a:sym typeface="Calibri"/>
              </a:defRPr>
            </a:lvl8pPr>
            <a:lvl9pPr indent="0" lvl="8" marL="0" algn="r">
              <a:spcBef>
                <a:spcPts val="0"/>
              </a:spcBef>
              <a:buNone/>
              <a:defRPr sz="8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28" name="Google Shape;28;p31"/>
          <p:cNvCxnSpPr/>
          <p:nvPr/>
        </p:nvCxnSpPr>
        <p:spPr>
          <a:xfrm>
            <a:off x="320040" y="5296959"/>
            <a:ext cx="8503920" cy="0"/>
          </a:xfrm>
          <a:prstGeom prst="straightConnector1">
            <a:avLst/>
          </a:prstGeom>
          <a:noFill/>
          <a:ln cap="flat" cmpd="sng" w="9525">
            <a:solidFill>
              <a:srgbClr val="7F7F7F"/>
            </a:solidFill>
            <a:prstDash val="solid"/>
            <a:miter lim="8000"/>
            <a:headEnd len="sm" w="sm" type="none"/>
            <a:tailEnd len="sm" w="sm" type="none"/>
          </a:ln>
        </p:spPr>
      </p:cxnSp>
      <p:sp>
        <p:nvSpPr>
          <p:cNvPr id="29" name="Google Shape;29;p31"/>
          <p:cNvSpPr txBox="1"/>
          <p:nvPr>
            <p:ph idx="1" type="body"/>
          </p:nvPr>
        </p:nvSpPr>
        <p:spPr>
          <a:xfrm>
            <a:off x="320675" y="1335024"/>
            <a:ext cx="8503920" cy="381304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180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 Slide">
  <p:cSld name="Objective Slide">
    <p:spTree>
      <p:nvGrpSpPr>
        <p:cNvPr id="30" name="Shape 30"/>
        <p:cNvGrpSpPr/>
        <p:nvPr/>
      </p:nvGrpSpPr>
      <p:grpSpPr>
        <a:xfrm>
          <a:off x="0" y="0"/>
          <a:ext cx="0" cy="0"/>
          <a:chOff x="0" y="0"/>
          <a:chExt cx="0" cy="0"/>
        </a:xfrm>
      </p:grpSpPr>
      <p:sp>
        <p:nvSpPr>
          <p:cNvPr id="31" name="Google Shape;31;p32"/>
          <p:cNvSpPr/>
          <p:nvPr/>
        </p:nvSpPr>
        <p:spPr>
          <a:xfrm>
            <a:off x="0" y="1333501"/>
            <a:ext cx="9144000" cy="396345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 name="Google Shape;32;p32"/>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2"/>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dk2"/>
                </a:solidFill>
                <a:latin typeface="Calibri"/>
                <a:ea typeface="Calibri"/>
                <a:cs typeface="Calibri"/>
                <a:sym typeface="Calibri"/>
              </a:defRPr>
            </a:lvl1pPr>
            <a:lvl2pPr indent="0" lvl="1" marL="0" algn="r">
              <a:spcBef>
                <a:spcPts val="0"/>
              </a:spcBef>
              <a:buNone/>
              <a:defRPr sz="800">
                <a:solidFill>
                  <a:schemeClr val="dk2"/>
                </a:solidFill>
                <a:latin typeface="Calibri"/>
                <a:ea typeface="Calibri"/>
                <a:cs typeface="Calibri"/>
                <a:sym typeface="Calibri"/>
              </a:defRPr>
            </a:lvl2pPr>
            <a:lvl3pPr indent="0" lvl="2" marL="0" algn="r">
              <a:spcBef>
                <a:spcPts val="0"/>
              </a:spcBef>
              <a:buNone/>
              <a:defRPr sz="800">
                <a:solidFill>
                  <a:schemeClr val="dk2"/>
                </a:solidFill>
                <a:latin typeface="Calibri"/>
                <a:ea typeface="Calibri"/>
                <a:cs typeface="Calibri"/>
                <a:sym typeface="Calibri"/>
              </a:defRPr>
            </a:lvl3pPr>
            <a:lvl4pPr indent="0" lvl="3" marL="0" algn="r">
              <a:spcBef>
                <a:spcPts val="0"/>
              </a:spcBef>
              <a:buNone/>
              <a:defRPr sz="800">
                <a:solidFill>
                  <a:schemeClr val="dk2"/>
                </a:solidFill>
                <a:latin typeface="Calibri"/>
                <a:ea typeface="Calibri"/>
                <a:cs typeface="Calibri"/>
                <a:sym typeface="Calibri"/>
              </a:defRPr>
            </a:lvl4pPr>
            <a:lvl5pPr indent="0" lvl="4" marL="0" algn="r">
              <a:spcBef>
                <a:spcPts val="0"/>
              </a:spcBef>
              <a:buNone/>
              <a:defRPr sz="800">
                <a:solidFill>
                  <a:schemeClr val="dk2"/>
                </a:solidFill>
                <a:latin typeface="Calibri"/>
                <a:ea typeface="Calibri"/>
                <a:cs typeface="Calibri"/>
                <a:sym typeface="Calibri"/>
              </a:defRPr>
            </a:lvl5pPr>
            <a:lvl6pPr indent="0" lvl="5" marL="0" algn="r">
              <a:spcBef>
                <a:spcPts val="0"/>
              </a:spcBef>
              <a:buNone/>
              <a:defRPr sz="800">
                <a:solidFill>
                  <a:schemeClr val="dk2"/>
                </a:solidFill>
                <a:latin typeface="Calibri"/>
                <a:ea typeface="Calibri"/>
                <a:cs typeface="Calibri"/>
                <a:sym typeface="Calibri"/>
              </a:defRPr>
            </a:lvl6pPr>
            <a:lvl7pPr indent="0" lvl="6" marL="0" algn="r">
              <a:spcBef>
                <a:spcPts val="0"/>
              </a:spcBef>
              <a:buNone/>
              <a:defRPr sz="800">
                <a:solidFill>
                  <a:schemeClr val="dk2"/>
                </a:solidFill>
                <a:latin typeface="Calibri"/>
                <a:ea typeface="Calibri"/>
                <a:cs typeface="Calibri"/>
                <a:sym typeface="Calibri"/>
              </a:defRPr>
            </a:lvl7pPr>
            <a:lvl8pPr indent="0" lvl="7" marL="0" algn="r">
              <a:spcBef>
                <a:spcPts val="0"/>
              </a:spcBef>
              <a:buNone/>
              <a:defRPr sz="800">
                <a:solidFill>
                  <a:schemeClr val="dk2"/>
                </a:solidFill>
                <a:latin typeface="Calibri"/>
                <a:ea typeface="Calibri"/>
                <a:cs typeface="Calibri"/>
                <a:sym typeface="Calibri"/>
              </a:defRPr>
            </a:lvl8pPr>
            <a:lvl9pPr indent="0" lvl="8" marL="0" algn="r">
              <a:spcBef>
                <a:spcPts val="0"/>
              </a:spcBef>
              <a:buNone/>
              <a:defRPr sz="8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32"/>
          <p:cNvSpPr txBox="1"/>
          <p:nvPr>
            <p:ph idx="1" type="body"/>
          </p:nvPr>
        </p:nvSpPr>
        <p:spPr>
          <a:xfrm>
            <a:off x="2137718" y="4079554"/>
            <a:ext cx="6686241" cy="1217405"/>
          </a:xfrm>
          <a:prstGeom prst="rect">
            <a:avLst/>
          </a:prstGeom>
          <a:noFill/>
          <a:ln>
            <a:noFill/>
          </a:ln>
        </p:spPr>
        <p:txBody>
          <a:bodyPr anchorCtr="0" anchor="ctr" bIns="45700" lIns="0" spcFirstLastPara="1" rIns="0" wrap="square" tIns="182875">
            <a:normAutofit/>
          </a:bodyPr>
          <a:lstStyle>
            <a:lvl1pPr indent="-342900" lvl="0" marL="457200" algn="l">
              <a:lnSpc>
                <a:spcPct val="90000"/>
              </a:lnSpc>
              <a:spcBef>
                <a:spcPts val="750"/>
              </a:spcBef>
              <a:spcAft>
                <a:spcPts val="0"/>
              </a:spcAft>
              <a:buClr>
                <a:schemeClr val="dk2"/>
              </a:buClr>
              <a:buSzPts val="1800"/>
              <a:buChar char="•"/>
              <a:defRPr b="0" i="0" sz="1800">
                <a:latin typeface="Calibri"/>
                <a:ea typeface="Calibri"/>
                <a:cs typeface="Calibri"/>
                <a:sym typeface="Calibri"/>
              </a:defRPr>
            </a:lvl1pPr>
            <a:lvl2pPr indent="-342900" lvl="1" marL="914400" algn="l">
              <a:lnSpc>
                <a:spcPct val="90000"/>
              </a:lnSpc>
              <a:spcBef>
                <a:spcPts val="375"/>
              </a:spcBef>
              <a:spcAft>
                <a:spcPts val="0"/>
              </a:spcAft>
              <a:buClr>
                <a:schemeClr val="dk2"/>
              </a:buClr>
              <a:buSzPts val="1800"/>
              <a:buChar char="•"/>
              <a:defRPr b="0" i="0" sz="1800">
                <a:latin typeface="Calibri"/>
                <a:ea typeface="Calibri"/>
                <a:cs typeface="Calibri"/>
                <a:sym typeface="Calibri"/>
              </a:defRPr>
            </a:lvl2pPr>
            <a:lvl3pPr indent="-228600" lvl="2" marL="1371600" algn="l">
              <a:lnSpc>
                <a:spcPct val="90000"/>
              </a:lnSpc>
              <a:spcBef>
                <a:spcPts val="375"/>
              </a:spcBef>
              <a:spcAft>
                <a:spcPts val="0"/>
              </a:spcAft>
              <a:buClr>
                <a:schemeClr val="dk2"/>
              </a:buClr>
              <a:buSzPts val="1800"/>
              <a:buNone/>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 name="Google Shape;35;p32"/>
          <p:cNvSpPr txBox="1"/>
          <p:nvPr>
            <p:ph idx="2" type="body"/>
          </p:nvPr>
        </p:nvSpPr>
        <p:spPr>
          <a:xfrm>
            <a:off x="2137717" y="2731169"/>
            <a:ext cx="6686241" cy="1217405"/>
          </a:xfrm>
          <a:prstGeom prst="rect">
            <a:avLst/>
          </a:prstGeom>
          <a:noFill/>
          <a:ln>
            <a:noFill/>
          </a:ln>
        </p:spPr>
        <p:txBody>
          <a:bodyPr anchorCtr="0" anchor="ctr" bIns="45700" lIns="0" spcFirstLastPara="1" rIns="0" wrap="square" tIns="182875">
            <a:normAutofit/>
          </a:bodyPr>
          <a:lstStyle>
            <a:lvl1pPr indent="-342900" lvl="0" marL="457200" algn="l">
              <a:lnSpc>
                <a:spcPct val="90000"/>
              </a:lnSpc>
              <a:spcBef>
                <a:spcPts val="750"/>
              </a:spcBef>
              <a:spcAft>
                <a:spcPts val="0"/>
              </a:spcAft>
              <a:buClr>
                <a:schemeClr val="dk2"/>
              </a:buClr>
              <a:buSzPts val="1800"/>
              <a:buChar char="•"/>
              <a:defRPr b="0" i="0" sz="1800">
                <a:latin typeface="Calibri"/>
                <a:ea typeface="Calibri"/>
                <a:cs typeface="Calibri"/>
                <a:sym typeface="Calibri"/>
              </a:defRPr>
            </a:lvl1pPr>
            <a:lvl2pPr indent="-342900" lvl="1" marL="914400" algn="l">
              <a:lnSpc>
                <a:spcPct val="90000"/>
              </a:lnSpc>
              <a:spcBef>
                <a:spcPts val="375"/>
              </a:spcBef>
              <a:spcAft>
                <a:spcPts val="0"/>
              </a:spcAft>
              <a:buClr>
                <a:schemeClr val="dk2"/>
              </a:buClr>
              <a:buSzPts val="1800"/>
              <a:buChar char="•"/>
              <a:defRPr b="0" i="0" sz="1800">
                <a:latin typeface="Calibri"/>
                <a:ea typeface="Calibri"/>
                <a:cs typeface="Calibri"/>
                <a:sym typeface="Calibri"/>
              </a:defRPr>
            </a:lvl2pPr>
            <a:lvl3pPr indent="-228600" lvl="2" marL="1371600" algn="l">
              <a:lnSpc>
                <a:spcPct val="90000"/>
              </a:lnSpc>
              <a:spcBef>
                <a:spcPts val="375"/>
              </a:spcBef>
              <a:spcAft>
                <a:spcPts val="0"/>
              </a:spcAft>
              <a:buClr>
                <a:schemeClr val="dk2"/>
              </a:buClr>
              <a:buSzPts val="1800"/>
              <a:buNone/>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32"/>
          <p:cNvSpPr txBox="1"/>
          <p:nvPr>
            <p:ph idx="3" type="body"/>
          </p:nvPr>
        </p:nvSpPr>
        <p:spPr>
          <a:xfrm>
            <a:off x="2137716" y="1332972"/>
            <a:ext cx="6686241" cy="1217405"/>
          </a:xfrm>
          <a:prstGeom prst="rect">
            <a:avLst/>
          </a:prstGeom>
          <a:noFill/>
          <a:ln>
            <a:noFill/>
          </a:ln>
        </p:spPr>
        <p:txBody>
          <a:bodyPr anchorCtr="0" anchor="ctr" bIns="45700" lIns="0" spcFirstLastPara="1" rIns="0" wrap="square" tIns="182875">
            <a:normAutofit/>
          </a:bodyPr>
          <a:lstStyle>
            <a:lvl1pPr indent="-342900" lvl="0" marL="457200" algn="l">
              <a:lnSpc>
                <a:spcPct val="90000"/>
              </a:lnSpc>
              <a:spcBef>
                <a:spcPts val="750"/>
              </a:spcBef>
              <a:spcAft>
                <a:spcPts val="0"/>
              </a:spcAft>
              <a:buClr>
                <a:schemeClr val="dk2"/>
              </a:buClr>
              <a:buSzPts val="1800"/>
              <a:buChar char="•"/>
              <a:defRPr b="0" i="0" sz="1800">
                <a:latin typeface="Calibri"/>
                <a:ea typeface="Calibri"/>
                <a:cs typeface="Calibri"/>
                <a:sym typeface="Calibri"/>
              </a:defRPr>
            </a:lvl1pPr>
            <a:lvl2pPr indent="-228600" lvl="1" marL="914400" algn="l">
              <a:lnSpc>
                <a:spcPct val="90000"/>
              </a:lnSpc>
              <a:spcBef>
                <a:spcPts val="375"/>
              </a:spcBef>
              <a:spcAft>
                <a:spcPts val="0"/>
              </a:spcAft>
              <a:buClr>
                <a:schemeClr val="dk2"/>
              </a:buClr>
              <a:buSzPts val="1800"/>
              <a:buNone/>
              <a:defRPr b="0" i="0" sz="1800">
                <a:latin typeface="Calibri"/>
                <a:ea typeface="Calibri"/>
                <a:cs typeface="Calibri"/>
                <a:sym typeface="Calibri"/>
              </a:defRPr>
            </a:lvl2pPr>
            <a:lvl3pPr indent="-228600" lvl="2" marL="1371600" algn="l">
              <a:lnSpc>
                <a:spcPct val="90000"/>
              </a:lnSpc>
              <a:spcBef>
                <a:spcPts val="375"/>
              </a:spcBef>
              <a:spcAft>
                <a:spcPts val="0"/>
              </a:spcAft>
              <a:buClr>
                <a:schemeClr val="dk2"/>
              </a:buClr>
              <a:buSzPts val="1800"/>
              <a:buNone/>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32"/>
          <p:cNvSpPr txBox="1"/>
          <p:nvPr/>
        </p:nvSpPr>
        <p:spPr>
          <a:xfrm>
            <a:off x="320040" y="1526176"/>
            <a:ext cx="1224555"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800">
                <a:solidFill>
                  <a:schemeClr val="dk1"/>
                </a:solidFill>
                <a:latin typeface="Georgia"/>
                <a:ea typeface="Georgia"/>
                <a:cs typeface="Georgia"/>
                <a:sym typeface="Georgia"/>
              </a:rPr>
              <a:t>1</a:t>
            </a:r>
            <a:endParaRPr/>
          </a:p>
        </p:txBody>
      </p:sp>
      <p:sp>
        <p:nvSpPr>
          <p:cNvPr id="38" name="Google Shape;38;p32"/>
          <p:cNvSpPr txBox="1"/>
          <p:nvPr/>
        </p:nvSpPr>
        <p:spPr>
          <a:xfrm>
            <a:off x="320039" y="2731169"/>
            <a:ext cx="1224555"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800">
                <a:solidFill>
                  <a:schemeClr val="dk1"/>
                </a:solidFill>
                <a:latin typeface="Georgia"/>
                <a:ea typeface="Georgia"/>
                <a:cs typeface="Georgia"/>
                <a:sym typeface="Georgia"/>
              </a:rPr>
              <a:t>2</a:t>
            </a:r>
            <a:endParaRPr/>
          </a:p>
        </p:txBody>
      </p:sp>
      <p:sp>
        <p:nvSpPr>
          <p:cNvPr id="39" name="Google Shape;39;p32"/>
          <p:cNvSpPr txBox="1"/>
          <p:nvPr/>
        </p:nvSpPr>
        <p:spPr>
          <a:xfrm>
            <a:off x="320039" y="4079554"/>
            <a:ext cx="1224555"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800">
                <a:solidFill>
                  <a:schemeClr val="dk1"/>
                </a:solidFill>
                <a:latin typeface="Georgia"/>
                <a:ea typeface="Georgia"/>
                <a:cs typeface="Georgia"/>
                <a:sym typeface="Georgia"/>
              </a:rPr>
              <a:t>3</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Thank You" showMasterSp="0">
  <p:cSld name="Divider - Thank You">
    <p:bg>
      <p:bgPr>
        <a:solidFill>
          <a:srgbClr val="53565A"/>
        </a:solidFill>
      </p:bgPr>
    </p:bg>
    <p:spTree>
      <p:nvGrpSpPr>
        <p:cNvPr id="40" name="Shape 40"/>
        <p:cNvGrpSpPr/>
        <p:nvPr/>
      </p:nvGrpSpPr>
      <p:grpSpPr>
        <a:xfrm>
          <a:off x="0" y="0"/>
          <a:ext cx="0" cy="0"/>
          <a:chOff x="0" y="0"/>
          <a:chExt cx="0" cy="0"/>
        </a:xfrm>
      </p:grpSpPr>
      <p:pic>
        <p:nvPicPr>
          <p:cNvPr descr="Background pattern&#10;&#10;Description automatically generated" id="41" name="Google Shape;41;p33"/>
          <p:cNvPicPr preferRelativeResize="0"/>
          <p:nvPr/>
        </p:nvPicPr>
        <p:blipFill rotWithShape="1">
          <a:blip r:embed="rId2">
            <a:alphaModFix amt="70000"/>
          </a:blip>
          <a:srcRect b="0" l="0" r="0" t="0"/>
          <a:stretch/>
        </p:blipFill>
        <p:spPr>
          <a:xfrm>
            <a:off x="0" y="0"/>
            <a:ext cx="3215261" cy="5715000"/>
          </a:xfrm>
          <a:prstGeom prst="rect">
            <a:avLst/>
          </a:prstGeom>
          <a:noFill/>
          <a:ln>
            <a:noFill/>
          </a:ln>
        </p:spPr>
      </p:pic>
      <p:sp>
        <p:nvSpPr>
          <p:cNvPr id="42" name="Google Shape;42;p33"/>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33"/>
          <p:cNvSpPr txBox="1"/>
          <p:nvPr>
            <p:ph type="ctrTitle"/>
          </p:nvPr>
        </p:nvSpPr>
        <p:spPr>
          <a:xfrm>
            <a:off x="1363132" y="3298709"/>
            <a:ext cx="7479792" cy="1844899"/>
          </a:xfrm>
          <a:prstGeom prst="rect">
            <a:avLst/>
          </a:prstGeom>
          <a:noFill/>
          <a:ln>
            <a:noFill/>
          </a:ln>
        </p:spPr>
        <p:txBody>
          <a:bodyPr anchorCtr="0" anchor="b" bIns="45700" lIns="0" spcFirstLastPara="1" rIns="0" wrap="square" tIns="45700">
            <a:normAutofit/>
          </a:bodyPr>
          <a:lstStyle>
            <a:lvl1pPr lvl="0" algn="r">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4" name="Google Shape;44;p33"/>
          <p:cNvPicPr preferRelativeResize="0"/>
          <p:nvPr/>
        </p:nvPicPr>
        <p:blipFill rotWithShape="1">
          <a:blip r:embed="rId3">
            <a:alphaModFix/>
          </a:blip>
          <a:srcRect b="0" l="0" r="0" t="0"/>
          <a:stretch/>
        </p:blipFill>
        <p:spPr>
          <a:xfrm>
            <a:off x="313316" y="5389834"/>
            <a:ext cx="1426464" cy="171815"/>
          </a:xfrm>
          <a:prstGeom prst="rect">
            <a:avLst/>
          </a:prstGeom>
          <a:noFill/>
          <a:ln>
            <a:noFill/>
          </a:ln>
        </p:spPr>
      </p:pic>
      <p:cxnSp>
        <p:nvCxnSpPr>
          <p:cNvPr id="45" name="Google Shape;45;p33"/>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mage">
  <p:cSld name="Title Slide w/image">
    <p:bg>
      <p:bgPr>
        <a:solidFill>
          <a:schemeClr val="dk1"/>
        </a:solidFill>
      </p:bgPr>
    </p:bg>
    <p:spTree>
      <p:nvGrpSpPr>
        <p:cNvPr id="46" name="Shape 46"/>
        <p:cNvGrpSpPr/>
        <p:nvPr/>
      </p:nvGrpSpPr>
      <p:grpSpPr>
        <a:xfrm>
          <a:off x="0" y="0"/>
          <a:ext cx="0" cy="0"/>
          <a:chOff x="0" y="0"/>
          <a:chExt cx="0" cy="0"/>
        </a:xfrm>
      </p:grpSpPr>
      <p:pic>
        <p:nvPicPr>
          <p:cNvPr descr="Background pattern&#10;&#10;Description automatically generated" id="47" name="Google Shape;47;p34"/>
          <p:cNvPicPr preferRelativeResize="0"/>
          <p:nvPr/>
        </p:nvPicPr>
        <p:blipFill rotWithShape="1">
          <a:blip r:embed="rId2">
            <a:alphaModFix/>
          </a:blip>
          <a:srcRect b="0" l="0" r="0" t="0"/>
          <a:stretch/>
        </p:blipFill>
        <p:spPr>
          <a:xfrm>
            <a:off x="0" y="0"/>
            <a:ext cx="3215261" cy="5715000"/>
          </a:xfrm>
          <a:prstGeom prst="rect">
            <a:avLst/>
          </a:prstGeom>
          <a:noFill/>
          <a:ln>
            <a:noFill/>
          </a:ln>
        </p:spPr>
      </p:pic>
      <p:sp>
        <p:nvSpPr>
          <p:cNvPr id="48" name="Google Shape;48;p34"/>
          <p:cNvSpPr txBox="1"/>
          <p:nvPr>
            <p:ph type="ctrTitle"/>
          </p:nvPr>
        </p:nvSpPr>
        <p:spPr>
          <a:xfrm>
            <a:off x="5025813" y="484442"/>
            <a:ext cx="3931919" cy="3288305"/>
          </a:xfrm>
          <a:prstGeom prst="rect">
            <a:avLst/>
          </a:prstGeom>
          <a:noFill/>
          <a:ln>
            <a:noFill/>
          </a:ln>
        </p:spPr>
        <p:txBody>
          <a:bodyPr anchorCtr="0" anchor="b"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4"/>
          <p:cNvSpPr txBox="1"/>
          <p:nvPr>
            <p:ph idx="1" type="subTitle"/>
          </p:nvPr>
        </p:nvSpPr>
        <p:spPr>
          <a:xfrm>
            <a:off x="5025813" y="3854026"/>
            <a:ext cx="3935306" cy="1198881"/>
          </a:xfrm>
          <a:prstGeom prst="rect">
            <a:avLst/>
          </a:prstGeom>
          <a:noFill/>
          <a:ln>
            <a:noFill/>
          </a:ln>
        </p:spPr>
        <p:txBody>
          <a:bodyPr anchorCtr="0" anchor="t" bIns="45700" lIns="0" spcFirstLastPara="1" rIns="0" wrap="square" tIns="45700">
            <a:normAutofit/>
          </a:bodyPr>
          <a:lstStyle>
            <a:lvl1pPr lvl="0" algn="l">
              <a:lnSpc>
                <a:spcPct val="90000"/>
              </a:lnSpc>
              <a:spcBef>
                <a:spcPts val="750"/>
              </a:spcBef>
              <a:spcAft>
                <a:spcPts val="0"/>
              </a:spcAft>
              <a:buClr>
                <a:schemeClr val="lt1"/>
              </a:buClr>
              <a:buSzPts val="1800"/>
              <a:buNone/>
              <a:defRPr sz="1800">
                <a:solidFill>
                  <a:schemeClr val="lt1"/>
                </a:solidFill>
              </a:defRPr>
            </a:lvl1pPr>
            <a:lvl2pPr lvl="1" algn="ctr">
              <a:lnSpc>
                <a:spcPct val="90000"/>
              </a:lnSpc>
              <a:spcBef>
                <a:spcPts val="375"/>
              </a:spcBef>
              <a:spcAft>
                <a:spcPts val="0"/>
              </a:spcAft>
              <a:buClr>
                <a:schemeClr val="dk2"/>
              </a:buClr>
              <a:buSzPts val="1500"/>
              <a:buNone/>
              <a:defRPr sz="1500"/>
            </a:lvl2pPr>
            <a:lvl3pPr lvl="2" algn="ctr">
              <a:lnSpc>
                <a:spcPct val="90000"/>
              </a:lnSpc>
              <a:spcBef>
                <a:spcPts val="375"/>
              </a:spcBef>
              <a:spcAft>
                <a:spcPts val="0"/>
              </a:spcAft>
              <a:buClr>
                <a:schemeClr val="dk2"/>
              </a:buClr>
              <a:buSzPts val="1350"/>
              <a:buNone/>
              <a:defRPr sz="1350"/>
            </a:lvl3pPr>
            <a:lvl4pPr lvl="3" algn="ctr">
              <a:lnSpc>
                <a:spcPct val="90000"/>
              </a:lnSpc>
              <a:spcBef>
                <a:spcPts val="375"/>
              </a:spcBef>
              <a:spcAft>
                <a:spcPts val="0"/>
              </a:spcAft>
              <a:buClr>
                <a:schemeClr val="dk2"/>
              </a:buClr>
              <a:buSzPts val="1200"/>
              <a:buNone/>
              <a:defRPr sz="1200"/>
            </a:lvl4pPr>
            <a:lvl5pPr lvl="4" algn="ctr">
              <a:lnSpc>
                <a:spcPct val="90000"/>
              </a:lnSpc>
              <a:spcBef>
                <a:spcPts val="375"/>
              </a:spcBef>
              <a:spcAft>
                <a:spcPts val="0"/>
              </a:spcAft>
              <a:buClr>
                <a:schemeClr val="dk2"/>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pic>
        <p:nvPicPr>
          <p:cNvPr id="50" name="Google Shape;50;p34"/>
          <p:cNvPicPr preferRelativeResize="0"/>
          <p:nvPr/>
        </p:nvPicPr>
        <p:blipFill rotWithShape="1">
          <a:blip r:embed="rId3">
            <a:alphaModFix/>
          </a:blip>
          <a:srcRect b="0" l="0" r="0" t="0"/>
          <a:stretch/>
        </p:blipFill>
        <p:spPr>
          <a:xfrm>
            <a:off x="7357532" y="5383110"/>
            <a:ext cx="1600200" cy="192741"/>
          </a:xfrm>
          <a:prstGeom prst="rect">
            <a:avLst/>
          </a:prstGeom>
          <a:noFill/>
          <a:ln>
            <a:noFill/>
          </a:ln>
        </p:spPr>
      </p:pic>
      <p:sp>
        <p:nvSpPr>
          <p:cNvPr id="51" name="Google Shape;51;p34"/>
          <p:cNvSpPr/>
          <p:nvPr>
            <p:ph idx="2" type="pic"/>
          </p:nvPr>
        </p:nvSpPr>
        <p:spPr>
          <a:xfrm>
            <a:off x="325437" y="484443"/>
            <a:ext cx="4568463" cy="4568464"/>
          </a:xfrm>
          <a:prstGeom prst="rect">
            <a:avLst/>
          </a:prstGeom>
          <a:solidFill>
            <a:schemeClr val="lt2"/>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mage + graphic elements">
  <p:cSld name="Title Slide w/image + graphic elements">
    <p:bg>
      <p:bgPr>
        <a:solidFill>
          <a:schemeClr val="lt1"/>
        </a:solidFill>
      </p:bgPr>
    </p:bg>
    <p:spTree>
      <p:nvGrpSpPr>
        <p:cNvPr id="52" name="Shape 52"/>
        <p:cNvGrpSpPr/>
        <p:nvPr/>
      </p:nvGrpSpPr>
      <p:grpSpPr>
        <a:xfrm>
          <a:off x="0" y="0"/>
          <a:ext cx="0" cy="0"/>
          <a:chOff x="0" y="0"/>
          <a:chExt cx="0" cy="0"/>
        </a:xfrm>
      </p:grpSpPr>
      <p:pic>
        <p:nvPicPr>
          <p:cNvPr descr="A picture containing text, silhouette&#10;&#10;Description automatically generated" id="53" name="Google Shape;53;p35"/>
          <p:cNvPicPr preferRelativeResize="0"/>
          <p:nvPr/>
        </p:nvPicPr>
        <p:blipFill rotWithShape="1">
          <a:blip r:embed="rId2">
            <a:alphaModFix/>
          </a:blip>
          <a:srcRect b="0" l="0" r="0" t="0"/>
          <a:stretch/>
        </p:blipFill>
        <p:spPr>
          <a:xfrm>
            <a:off x="947058" y="-11194"/>
            <a:ext cx="8196942" cy="5726194"/>
          </a:xfrm>
          <a:prstGeom prst="rect">
            <a:avLst/>
          </a:prstGeom>
          <a:noFill/>
          <a:ln>
            <a:noFill/>
          </a:ln>
        </p:spPr>
      </p:pic>
      <p:pic>
        <p:nvPicPr>
          <p:cNvPr id="54" name="Google Shape;54;p35"/>
          <p:cNvPicPr preferRelativeResize="0"/>
          <p:nvPr/>
        </p:nvPicPr>
        <p:blipFill rotWithShape="1">
          <a:blip r:embed="rId3">
            <a:alphaModFix/>
          </a:blip>
          <a:srcRect b="0" l="0" r="0" t="0"/>
          <a:stretch/>
        </p:blipFill>
        <p:spPr>
          <a:xfrm>
            <a:off x="0" y="4224338"/>
            <a:ext cx="9144000" cy="1490662"/>
          </a:xfrm>
          <a:prstGeom prst="rect">
            <a:avLst/>
          </a:prstGeom>
          <a:noFill/>
          <a:ln>
            <a:noFill/>
          </a:ln>
        </p:spPr>
      </p:pic>
      <p:pic>
        <p:nvPicPr>
          <p:cNvPr id="55" name="Google Shape;55;p35"/>
          <p:cNvPicPr preferRelativeResize="0"/>
          <p:nvPr/>
        </p:nvPicPr>
        <p:blipFill rotWithShape="1">
          <a:blip r:embed="rId4">
            <a:alphaModFix/>
          </a:blip>
          <a:srcRect b="0" l="0" r="0" t="0"/>
          <a:stretch/>
        </p:blipFill>
        <p:spPr>
          <a:xfrm>
            <a:off x="7357532" y="233979"/>
            <a:ext cx="1600200" cy="192741"/>
          </a:xfrm>
          <a:prstGeom prst="rect">
            <a:avLst/>
          </a:prstGeom>
          <a:noFill/>
          <a:ln>
            <a:noFill/>
          </a:ln>
        </p:spPr>
      </p:pic>
      <p:sp>
        <p:nvSpPr>
          <p:cNvPr id="56" name="Google Shape;56;p35"/>
          <p:cNvSpPr txBox="1"/>
          <p:nvPr>
            <p:ph type="ctrTitle"/>
          </p:nvPr>
        </p:nvSpPr>
        <p:spPr>
          <a:xfrm>
            <a:off x="5025813" y="853440"/>
            <a:ext cx="3931919" cy="2919307"/>
          </a:xfrm>
          <a:prstGeom prst="rect">
            <a:avLst/>
          </a:prstGeom>
          <a:noFill/>
          <a:ln>
            <a:noFill/>
          </a:ln>
        </p:spPr>
        <p:txBody>
          <a:bodyPr anchorCtr="0" anchor="b"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5"/>
          <p:cNvSpPr txBox="1"/>
          <p:nvPr>
            <p:ph idx="1" type="subTitle"/>
          </p:nvPr>
        </p:nvSpPr>
        <p:spPr>
          <a:xfrm>
            <a:off x="5025813" y="3854026"/>
            <a:ext cx="3935306" cy="1198881"/>
          </a:xfrm>
          <a:prstGeom prst="rect">
            <a:avLst/>
          </a:prstGeom>
          <a:noFill/>
          <a:ln>
            <a:noFill/>
          </a:ln>
        </p:spPr>
        <p:txBody>
          <a:bodyPr anchorCtr="0" anchor="t" bIns="45700" lIns="0" spcFirstLastPara="1" rIns="0" wrap="square" tIns="45700">
            <a:normAutofit/>
          </a:bodyPr>
          <a:lstStyle>
            <a:lvl1pPr lvl="0" algn="l">
              <a:lnSpc>
                <a:spcPct val="90000"/>
              </a:lnSpc>
              <a:spcBef>
                <a:spcPts val="750"/>
              </a:spcBef>
              <a:spcAft>
                <a:spcPts val="0"/>
              </a:spcAft>
              <a:buClr>
                <a:schemeClr val="lt1"/>
              </a:buClr>
              <a:buSzPts val="1800"/>
              <a:buNone/>
              <a:defRPr sz="1800">
                <a:solidFill>
                  <a:schemeClr val="lt1"/>
                </a:solidFill>
              </a:defRPr>
            </a:lvl1pPr>
            <a:lvl2pPr lvl="1" algn="ctr">
              <a:lnSpc>
                <a:spcPct val="90000"/>
              </a:lnSpc>
              <a:spcBef>
                <a:spcPts val="375"/>
              </a:spcBef>
              <a:spcAft>
                <a:spcPts val="0"/>
              </a:spcAft>
              <a:buClr>
                <a:schemeClr val="dk2"/>
              </a:buClr>
              <a:buSzPts val="1500"/>
              <a:buNone/>
              <a:defRPr sz="1500"/>
            </a:lvl2pPr>
            <a:lvl3pPr lvl="2" algn="ctr">
              <a:lnSpc>
                <a:spcPct val="90000"/>
              </a:lnSpc>
              <a:spcBef>
                <a:spcPts val="375"/>
              </a:spcBef>
              <a:spcAft>
                <a:spcPts val="0"/>
              </a:spcAft>
              <a:buClr>
                <a:schemeClr val="dk2"/>
              </a:buClr>
              <a:buSzPts val="1350"/>
              <a:buNone/>
              <a:defRPr sz="1350"/>
            </a:lvl3pPr>
            <a:lvl4pPr lvl="3" algn="ctr">
              <a:lnSpc>
                <a:spcPct val="90000"/>
              </a:lnSpc>
              <a:spcBef>
                <a:spcPts val="375"/>
              </a:spcBef>
              <a:spcAft>
                <a:spcPts val="0"/>
              </a:spcAft>
              <a:buClr>
                <a:schemeClr val="dk2"/>
              </a:buClr>
              <a:buSzPts val="1200"/>
              <a:buNone/>
              <a:defRPr sz="1200"/>
            </a:lvl4pPr>
            <a:lvl5pPr lvl="4" algn="ctr">
              <a:lnSpc>
                <a:spcPct val="90000"/>
              </a:lnSpc>
              <a:spcBef>
                <a:spcPts val="375"/>
              </a:spcBef>
              <a:spcAft>
                <a:spcPts val="0"/>
              </a:spcAft>
              <a:buClr>
                <a:schemeClr val="dk2"/>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58" name="Google Shape;58;p35"/>
          <p:cNvSpPr/>
          <p:nvPr>
            <p:ph idx="2" type="pic"/>
          </p:nvPr>
        </p:nvSpPr>
        <p:spPr>
          <a:xfrm>
            <a:off x="0" y="0"/>
            <a:ext cx="6840538" cy="4875213"/>
          </a:xfrm>
          <a:prstGeom prst="rect">
            <a:avLst/>
          </a:prstGeom>
          <a:solidFill>
            <a:srgbClr val="F2F2F2"/>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txt &amp; graphic elements" showMasterSp="0">
  <p:cSld name="Title Slide w/txt &amp; graphic elements">
    <p:bg>
      <p:bgPr>
        <a:solidFill>
          <a:schemeClr val="lt1"/>
        </a:solidFill>
      </p:bgPr>
    </p:bg>
    <p:spTree>
      <p:nvGrpSpPr>
        <p:cNvPr id="59" name="Shape 59"/>
        <p:cNvGrpSpPr/>
        <p:nvPr/>
      </p:nvGrpSpPr>
      <p:grpSpPr>
        <a:xfrm>
          <a:off x="0" y="0"/>
          <a:ext cx="0" cy="0"/>
          <a:chOff x="0" y="0"/>
          <a:chExt cx="0" cy="0"/>
        </a:xfrm>
      </p:grpSpPr>
      <p:pic>
        <p:nvPicPr>
          <p:cNvPr descr="Background pattern&#10;&#10;Description automatically generated" id="60" name="Google Shape;60;p36"/>
          <p:cNvPicPr preferRelativeResize="0"/>
          <p:nvPr/>
        </p:nvPicPr>
        <p:blipFill rotWithShape="1">
          <a:blip r:embed="rId2">
            <a:alphaModFix/>
          </a:blip>
          <a:srcRect b="0" l="0" r="0" t="0"/>
          <a:stretch/>
        </p:blipFill>
        <p:spPr>
          <a:xfrm>
            <a:off x="0" y="0"/>
            <a:ext cx="3215261" cy="5715000"/>
          </a:xfrm>
          <a:prstGeom prst="rect">
            <a:avLst/>
          </a:prstGeom>
          <a:noFill/>
          <a:ln>
            <a:noFill/>
          </a:ln>
        </p:spPr>
      </p:pic>
      <p:sp>
        <p:nvSpPr>
          <p:cNvPr id="61" name="Google Shape;61;p36"/>
          <p:cNvSpPr txBox="1"/>
          <p:nvPr>
            <p:ph type="ctrTitle"/>
          </p:nvPr>
        </p:nvSpPr>
        <p:spPr>
          <a:xfrm>
            <a:off x="1363133" y="1955800"/>
            <a:ext cx="7476067" cy="1405468"/>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dk2"/>
              </a:buClr>
              <a:buSzPts val="4500"/>
              <a:buFont typeface="Georgia"/>
              <a:buNone/>
              <a:defRPr sz="45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6"/>
          <p:cNvSpPr txBox="1"/>
          <p:nvPr>
            <p:ph idx="1" type="subTitle"/>
          </p:nvPr>
        </p:nvSpPr>
        <p:spPr>
          <a:xfrm>
            <a:off x="3688080" y="3386669"/>
            <a:ext cx="3935306" cy="1198881"/>
          </a:xfrm>
          <a:prstGeom prst="rect">
            <a:avLst/>
          </a:prstGeom>
          <a:noFill/>
          <a:ln>
            <a:noFill/>
          </a:ln>
        </p:spPr>
        <p:txBody>
          <a:bodyPr anchorCtr="0" anchor="t" bIns="45700" lIns="0" spcFirstLastPara="1" rIns="0" wrap="square" tIns="45700">
            <a:normAutofit/>
          </a:bodyPr>
          <a:lstStyle>
            <a:lvl1pPr lvl="0" algn="l">
              <a:lnSpc>
                <a:spcPct val="90000"/>
              </a:lnSpc>
              <a:spcBef>
                <a:spcPts val="750"/>
              </a:spcBef>
              <a:spcAft>
                <a:spcPts val="0"/>
              </a:spcAft>
              <a:buClr>
                <a:schemeClr val="dk2"/>
              </a:buClr>
              <a:buSzPts val="1800"/>
              <a:buNone/>
              <a:defRPr sz="1800">
                <a:solidFill>
                  <a:schemeClr val="dk2"/>
                </a:solidFill>
              </a:defRPr>
            </a:lvl1pPr>
            <a:lvl2pPr lvl="1" algn="ctr">
              <a:lnSpc>
                <a:spcPct val="90000"/>
              </a:lnSpc>
              <a:spcBef>
                <a:spcPts val="375"/>
              </a:spcBef>
              <a:spcAft>
                <a:spcPts val="0"/>
              </a:spcAft>
              <a:buClr>
                <a:schemeClr val="dk2"/>
              </a:buClr>
              <a:buSzPts val="1500"/>
              <a:buNone/>
              <a:defRPr sz="1500"/>
            </a:lvl2pPr>
            <a:lvl3pPr lvl="2" algn="ctr">
              <a:lnSpc>
                <a:spcPct val="90000"/>
              </a:lnSpc>
              <a:spcBef>
                <a:spcPts val="375"/>
              </a:spcBef>
              <a:spcAft>
                <a:spcPts val="0"/>
              </a:spcAft>
              <a:buClr>
                <a:schemeClr val="dk2"/>
              </a:buClr>
              <a:buSzPts val="1350"/>
              <a:buNone/>
              <a:defRPr sz="1350"/>
            </a:lvl3pPr>
            <a:lvl4pPr lvl="3" algn="ctr">
              <a:lnSpc>
                <a:spcPct val="90000"/>
              </a:lnSpc>
              <a:spcBef>
                <a:spcPts val="375"/>
              </a:spcBef>
              <a:spcAft>
                <a:spcPts val="0"/>
              </a:spcAft>
              <a:buClr>
                <a:schemeClr val="dk2"/>
              </a:buClr>
              <a:buSzPts val="1200"/>
              <a:buNone/>
              <a:defRPr sz="1200"/>
            </a:lvl4pPr>
            <a:lvl5pPr lvl="4" algn="ctr">
              <a:lnSpc>
                <a:spcPct val="90000"/>
              </a:lnSpc>
              <a:spcBef>
                <a:spcPts val="375"/>
              </a:spcBef>
              <a:spcAft>
                <a:spcPts val="0"/>
              </a:spcAft>
              <a:buClr>
                <a:schemeClr val="dk2"/>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pic>
        <p:nvPicPr>
          <p:cNvPr id="63" name="Google Shape;63;p36"/>
          <p:cNvPicPr preferRelativeResize="0"/>
          <p:nvPr/>
        </p:nvPicPr>
        <p:blipFill rotWithShape="1">
          <a:blip r:embed="rId3">
            <a:alphaModFix/>
          </a:blip>
          <a:srcRect b="0" l="0" r="0" t="0"/>
          <a:stretch/>
        </p:blipFill>
        <p:spPr>
          <a:xfrm>
            <a:off x="7357532" y="5383110"/>
            <a:ext cx="1600200" cy="192741"/>
          </a:xfrm>
          <a:prstGeom prst="rect">
            <a:avLst/>
          </a:prstGeom>
          <a:noFill/>
          <a:ln>
            <a:noFill/>
          </a:ln>
        </p:spPr>
      </p:pic>
      <p:pic>
        <p:nvPicPr>
          <p:cNvPr descr="Logo&#10;&#10;Description automatically generated" id="64" name="Google Shape;64;p36"/>
          <p:cNvPicPr preferRelativeResize="0"/>
          <p:nvPr/>
        </p:nvPicPr>
        <p:blipFill rotWithShape="1">
          <a:blip r:embed="rId4">
            <a:alphaModFix/>
          </a:blip>
          <a:srcRect b="0" l="0" r="0" t="0"/>
          <a:stretch/>
        </p:blipFill>
        <p:spPr>
          <a:xfrm>
            <a:off x="7357532" y="5309034"/>
            <a:ext cx="1600200" cy="34089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txt on white" showMasterSp="0">
  <p:cSld name="Title Slide w/txt on white">
    <p:bg>
      <p:bgPr>
        <a:solidFill>
          <a:schemeClr val="lt1"/>
        </a:solidFill>
      </p:bgPr>
    </p:bg>
    <p:spTree>
      <p:nvGrpSpPr>
        <p:cNvPr id="65" name="Shape 65"/>
        <p:cNvGrpSpPr/>
        <p:nvPr/>
      </p:nvGrpSpPr>
      <p:grpSpPr>
        <a:xfrm>
          <a:off x="0" y="0"/>
          <a:ext cx="0" cy="0"/>
          <a:chOff x="0" y="0"/>
          <a:chExt cx="0" cy="0"/>
        </a:xfrm>
      </p:grpSpPr>
      <p:sp>
        <p:nvSpPr>
          <p:cNvPr id="66" name="Google Shape;66;p37"/>
          <p:cNvSpPr txBox="1"/>
          <p:nvPr>
            <p:ph type="ctrTitle"/>
          </p:nvPr>
        </p:nvSpPr>
        <p:spPr>
          <a:xfrm>
            <a:off x="1363132" y="1955800"/>
            <a:ext cx="7479792" cy="1405468"/>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dk2"/>
              </a:buClr>
              <a:buSzPts val="4500"/>
              <a:buFont typeface="Georgia"/>
              <a:buNone/>
              <a:defRPr sz="45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7"/>
          <p:cNvSpPr txBox="1"/>
          <p:nvPr>
            <p:ph idx="1" type="subTitle"/>
          </p:nvPr>
        </p:nvSpPr>
        <p:spPr>
          <a:xfrm>
            <a:off x="3688080" y="3386669"/>
            <a:ext cx="3935306" cy="1198881"/>
          </a:xfrm>
          <a:prstGeom prst="rect">
            <a:avLst/>
          </a:prstGeom>
          <a:noFill/>
          <a:ln>
            <a:noFill/>
          </a:ln>
        </p:spPr>
        <p:txBody>
          <a:bodyPr anchorCtr="0" anchor="t" bIns="45700" lIns="0" spcFirstLastPara="1" rIns="0" wrap="square" tIns="45700">
            <a:normAutofit/>
          </a:bodyPr>
          <a:lstStyle>
            <a:lvl1pPr lvl="0" algn="l">
              <a:lnSpc>
                <a:spcPct val="90000"/>
              </a:lnSpc>
              <a:spcBef>
                <a:spcPts val="750"/>
              </a:spcBef>
              <a:spcAft>
                <a:spcPts val="0"/>
              </a:spcAft>
              <a:buClr>
                <a:schemeClr val="dk2"/>
              </a:buClr>
              <a:buSzPts val="1800"/>
              <a:buNone/>
              <a:defRPr sz="1800">
                <a:solidFill>
                  <a:schemeClr val="dk2"/>
                </a:solidFill>
              </a:defRPr>
            </a:lvl1pPr>
            <a:lvl2pPr lvl="1" algn="ctr">
              <a:lnSpc>
                <a:spcPct val="90000"/>
              </a:lnSpc>
              <a:spcBef>
                <a:spcPts val="375"/>
              </a:spcBef>
              <a:spcAft>
                <a:spcPts val="0"/>
              </a:spcAft>
              <a:buClr>
                <a:schemeClr val="dk2"/>
              </a:buClr>
              <a:buSzPts val="1500"/>
              <a:buNone/>
              <a:defRPr sz="1500"/>
            </a:lvl2pPr>
            <a:lvl3pPr lvl="2" algn="ctr">
              <a:lnSpc>
                <a:spcPct val="90000"/>
              </a:lnSpc>
              <a:spcBef>
                <a:spcPts val="375"/>
              </a:spcBef>
              <a:spcAft>
                <a:spcPts val="0"/>
              </a:spcAft>
              <a:buClr>
                <a:schemeClr val="dk2"/>
              </a:buClr>
              <a:buSzPts val="1350"/>
              <a:buNone/>
              <a:defRPr sz="1350"/>
            </a:lvl3pPr>
            <a:lvl4pPr lvl="3" algn="ctr">
              <a:lnSpc>
                <a:spcPct val="90000"/>
              </a:lnSpc>
              <a:spcBef>
                <a:spcPts val="375"/>
              </a:spcBef>
              <a:spcAft>
                <a:spcPts val="0"/>
              </a:spcAft>
              <a:buClr>
                <a:schemeClr val="dk2"/>
              </a:buClr>
              <a:buSzPts val="1200"/>
              <a:buNone/>
              <a:defRPr sz="1200"/>
            </a:lvl4pPr>
            <a:lvl5pPr lvl="4" algn="ctr">
              <a:lnSpc>
                <a:spcPct val="90000"/>
              </a:lnSpc>
              <a:spcBef>
                <a:spcPts val="375"/>
              </a:spcBef>
              <a:spcAft>
                <a:spcPts val="0"/>
              </a:spcAft>
              <a:buClr>
                <a:schemeClr val="dk2"/>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pic>
        <p:nvPicPr>
          <p:cNvPr id="68" name="Google Shape;68;p37"/>
          <p:cNvPicPr preferRelativeResize="0"/>
          <p:nvPr/>
        </p:nvPicPr>
        <p:blipFill rotWithShape="1">
          <a:blip r:embed="rId2">
            <a:alphaModFix/>
          </a:blip>
          <a:srcRect b="0" l="0" r="0" t="0"/>
          <a:stretch/>
        </p:blipFill>
        <p:spPr>
          <a:xfrm>
            <a:off x="7357532" y="5383110"/>
            <a:ext cx="1600200" cy="192741"/>
          </a:xfrm>
          <a:prstGeom prst="rect">
            <a:avLst/>
          </a:prstGeom>
          <a:noFill/>
          <a:ln>
            <a:noFill/>
          </a:ln>
        </p:spPr>
      </p:pic>
      <p:pic>
        <p:nvPicPr>
          <p:cNvPr descr="Logo&#10;&#10;Description automatically generated" id="69" name="Google Shape;69;p37"/>
          <p:cNvPicPr preferRelativeResize="0"/>
          <p:nvPr/>
        </p:nvPicPr>
        <p:blipFill rotWithShape="1">
          <a:blip r:embed="rId3">
            <a:alphaModFix/>
          </a:blip>
          <a:srcRect b="0" l="0" r="0" t="0"/>
          <a:stretch/>
        </p:blipFill>
        <p:spPr>
          <a:xfrm>
            <a:off x="7357532" y="5309034"/>
            <a:ext cx="1600200" cy="34089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bkgd">
  <p:cSld name="Title and Content w/bkgd">
    <p:spTree>
      <p:nvGrpSpPr>
        <p:cNvPr id="70" name="Shape 70"/>
        <p:cNvGrpSpPr/>
        <p:nvPr/>
      </p:nvGrpSpPr>
      <p:grpSpPr>
        <a:xfrm>
          <a:off x="0" y="0"/>
          <a:ext cx="0" cy="0"/>
          <a:chOff x="0" y="0"/>
          <a:chExt cx="0" cy="0"/>
        </a:xfrm>
      </p:grpSpPr>
      <p:sp>
        <p:nvSpPr>
          <p:cNvPr id="71" name="Google Shape;71;p38"/>
          <p:cNvSpPr/>
          <p:nvPr/>
        </p:nvSpPr>
        <p:spPr>
          <a:xfrm>
            <a:off x="0" y="1333501"/>
            <a:ext cx="9144000" cy="396345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 name="Google Shape;72;p38"/>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8"/>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dk2"/>
                </a:solidFill>
                <a:latin typeface="Calibri"/>
                <a:ea typeface="Calibri"/>
                <a:cs typeface="Calibri"/>
                <a:sym typeface="Calibri"/>
              </a:defRPr>
            </a:lvl1pPr>
            <a:lvl2pPr indent="0" lvl="1" marL="0" algn="r">
              <a:spcBef>
                <a:spcPts val="0"/>
              </a:spcBef>
              <a:buNone/>
              <a:defRPr sz="800">
                <a:solidFill>
                  <a:schemeClr val="dk2"/>
                </a:solidFill>
                <a:latin typeface="Calibri"/>
                <a:ea typeface="Calibri"/>
                <a:cs typeface="Calibri"/>
                <a:sym typeface="Calibri"/>
              </a:defRPr>
            </a:lvl2pPr>
            <a:lvl3pPr indent="0" lvl="2" marL="0" algn="r">
              <a:spcBef>
                <a:spcPts val="0"/>
              </a:spcBef>
              <a:buNone/>
              <a:defRPr sz="800">
                <a:solidFill>
                  <a:schemeClr val="dk2"/>
                </a:solidFill>
                <a:latin typeface="Calibri"/>
                <a:ea typeface="Calibri"/>
                <a:cs typeface="Calibri"/>
                <a:sym typeface="Calibri"/>
              </a:defRPr>
            </a:lvl3pPr>
            <a:lvl4pPr indent="0" lvl="3" marL="0" algn="r">
              <a:spcBef>
                <a:spcPts val="0"/>
              </a:spcBef>
              <a:buNone/>
              <a:defRPr sz="800">
                <a:solidFill>
                  <a:schemeClr val="dk2"/>
                </a:solidFill>
                <a:latin typeface="Calibri"/>
                <a:ea typeface="Calibri"/>
                <a:cs typeface="Calibri"/>
                <a:sym typeface="Calibri"/>
              </a:defRPr>
            </a:lvl4pPr>
            <a:lvl5pPr indent="0" lvl="4" marL="0" algn="r">
              <a:spcBef>
                <a:spcPts val="0"/>
              </a:spcBef>
              <a:buNone/>
              <a:defRPr sz="800">
                <a:solidFill>
                  <a:schemeClr val="dk2"/>
                </a:solidFill>
                <a:latin typeface="Calibri"/>
                <a:ea typeface="Calibri"/>
                <a:cs typeface="Calibri"/>
                <a:sym typeface="Calibri"/>
              </a:defRPr>
            </a:lvl5pPr>
            <a:lvl6pPr indent="0" lvl="5" marL="0" algn="r">
              <a:spcBef>
                <a:spcPts val="0"/>
              </a:spcBef>
              <a:buNone/>
              <a:defRPr sz="800">
                <a:solidFill>
                  <a:schemeClr val="dk2"/>
                </a:solidFill>
                <a:latin typeface="Calibri"/>
                <a:ea typeface="Calibri"/>
                <a:cs typeface="Calibri"/>
                <a:sym typeface="Calibri"/>
              </a:defRPr>
            </a:lvl6pPr>
            <a:lvl7pPr indent="0" lvl="6" marL="0" algn="r">
              <a:spcBef>
                <a:spcPts val="0"/>
              </a:spcBef>
              <a:buNone/>
              <a:defRPr sz="800">
                <a:solidFill>
                  <a:schemeClr val="dk2"/>
                </a:solidFill>
                <a:latin typeface="Calibri"/>
                <a:ea typeface="Calibri"/>
                <a:cs typeface="Calibri"/>
                <a:sym typeface="Calibri"/>
              </a:defRPr>
            </a:lvl7pPr>
            <a:lvl8pPr indent="0" lvl="7" marL="0" algn="r">
              <a:spcBef>
                <a:spcPts val="0"/>
              </a:spcBef>
              <a:buNone/>
              <a:defRPr sz="800">
                <a:solidFill>
                  <a:schemeClr val="dk2"/>
                </a:solidFill>
                <a:latin typeface="Calibri"/>
                <a:ea typeface="Calibri"/>
                <a:cs typeface="Calibri"/>
                <a:sym typeface="Calibri"/>
              </a:defRPr>
            </a:lvl8pPr>
            <a:lvl9pPr indent="0" lvl="8" marL="0" algn="r">
              <a:spcBef>
                <a:spcPts val="0"/>
              </a:spcBef>
              <a:buNone/>
              <a:defRPr sz="8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38"/>
          <p:cNvSpPr txBox="1"/>
          <p:nvPr>
            <p:ph idx="1" type="body"/>
          </p:nvPr>
        </p:nvSpPr>
        <p:spPr>
          <a:xfrm>
            <a:off x="320675" y="1483911"/>
            <a:ext cx="8503920" cy="36576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mage">
  <p:cSld name="Title and Content w/image">
    <p:spTree>
      <p:nvGrpSpPr>
        <p:cNvPr id="75" name="Shape 75"/>
        <p:cNvGrpSpPr/>
        <p:nvPr/>
      </p:nvGrpSpPr>
      <p:grpSpPr>
        <a:xfrm>
          <a:off x="0" y="0"/>
          <a:ext cx="0" cy="0"/>
          <a:chOff x="0" y="0"/>
          <a:chExt cx="0" cy="0"/>
        </a:xfrm>
      </p:grpSpPr>
      <p:sp>
        <p:nvSpPr>
          <p:cNvPr id="76" name="Google Shape;76;p39"/>
          <p:cNvSpPr txBox="1"/>
          <p:nvPr>
            <p:ph type="title"/>
          </p:nvPr>
        </p:nvSpPr>
        <p:spPr>
          <a:xfrm>
            <a:off x="320039" y="304271"/>
            <a:ext cx="566928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39"/>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dk2"/>
                </a:solidFill>
                <a:latin typeface="Calibri"/>
                <a:ea typeface="Calibri"/>
                <a:cs typeface="Calibri"/>
                <a:sym typeface="Calibri"/>
              </a:defRPr>
            </a:lvl1pPr>
            <a:lvl2pPr indent="0" lvl="1" marL="0" algn="r">
              <a:spcBef>
                <a:spcPts val="0"/>
              </a:spcBef>
              <a:buNone/>
              <a:defRPr sz="800">
                <a:solidFill>
                  <a:schemeClr val="dk2"/>
                </a:solidFill>
                <a:latin typeface="Calibri"/>
                <a:ea typeface="Calibri"/>
                <a:cs typeface="Calibri"/>
                <a:sym typeface="Calibri"/>
              </a:defRPr>
            </a:lvl2pPr>
            <a:lvl3pPr indent="0" lvl="2" marL="0" algn="r">
              <a:spcBef>
                <a:spcPts val="0"/>
              </a:spcBef>
              <a:buNone/>
              <a:defRPr sz="800">
                <a:solidFill>
                  <a:schemeClr val="dk2"/>
                </a:solidFill>
                <a:latin typeface="Calibri"/>
                <a:ea typeface="Calibri"/>
                <a:cs typeface="Calibri"/>
                <a:sym typeface="Calibri"/>
              </a:defRPr>
            </a:lvl3pPr>
            <a:lvl4pPr indent="0" lvl="3" marL="0" algn="r">
              <a:spcBef>
                <a:spcPts val="0"/>
              </a:spcBef>
              <a:buNone/>
              <a:defRPr sz="800">
                <a:solidFill>
                  <a:schemeClr val="dk2"/>
                </a:solidFill>
                <a:latin typeface="Calibri"/>
                <a:ea typeface="Calibri"/>
                <a:cs typeface="Calibri"/>
                <a:sym typeface="Calibri"/>
              </a:defRPr>
            </a:lvl4pPr>
            <a:lvl5pPr indent="0" lvl="4" marL="0" algn="r">
              <a:spcBef>
                <a:spcPts val="0"/>
              </a:spcBef>
              <a:buNone/>
              <a:defRPr sz="800">
                <a:solidFill>
                  <a:schemeClr val="dk2"/>
                </a:solidFill>
                <a:latin typeface="Calibri"/>
                <a:ea typeface="Calibri"/>
                <a:cs typeface="Calibri"/>
                <a:sym typeface="Calibri"/>
              </a:defRPr>
            </a:lvl5pPr>
            <a:lvl6pPr indent="0" lvl="5" marL="0" algn="r">
              <a:spcBef>
                <a:spcPts val="0"/>
              </a:spcBef>
              <a:buNone/>
              <a:defRPr sz="800">
                <a:solidFill>
                  <a:schemeClr val="dk2"/>
                </a:solidFill>
                <a:latin typeface="Calibri"/>
                <a:ea typeface="Calibri"/>
                <a:cs typeface="Calibri"/>
                <a:sym typeface="Calibri"/>
              </a:defRPr>
            </a:lvl6pPr>
            <a:lvl7pPr indent="0" lvl="6" marL="0" algn="r">
              <a:spcBef>
                <a:spcPts val="0"/>
              </a:spcBef>
              <a:buNone/>
              <a:defRPr sz="800">
                <a:solidFill>
                  <a:schemeClr val="dk2"/>
                </a:solidFill>
                <a:latin typeface="Calibri"/>
                <a:ea typeface="Calibri"/>
                <a:cs typeface="Calibri"/>
                <a:sym typeface="Calibri"/>
              </a:defRPr>
            </a:lvl7pPr>
            <a:lvl8pPr indent="0" lvl="7" marL="0" algn="r">
              <a:spcBef>
                <a:spcPts val="0"/>
              </a:spcBef>
              <a:buNone/>
              <a:defRPr sz="800">
                <a:solidFill>
                  <a:schemeClr val="dk2"/>
                </a:solidFill>
                <a:latin typeface="Calibri"/>
                <a:ea typeface="Calibri"/>
                <a:cs typeface="Calibri"/>
                <a:sym typeface="Calibri"/>
              </a:defRPr>
            </a:lvl8pPr>
            <a:lvl9pPr indent="0" lvl="8" marL="0" algn="r">
              <a:spcBef>
                <a:spcPts val="0"/>
              </a:spcBef>
              <a:buNone/>
              <a:defRPr sz="8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78" name="Google Shape;78;p39"/>
          <p:cNvCxnSpPr/>
          <p:nvPr/>
        </p:nvCxnSpPr>
        <p:spPr>
          <a:xfrm>
            <a:off x="320040" y="5296959"/>
            <a:ext cx="8503920" cy="0"/>
          </a:xfrm>
          <a:prstGeom prst="straightConnector1">
            <a:avLst/>
          </a:prstGeom>
          <a:noFill/>
          <a:ln cap="flat" cmpd="sng" w="9525">
            <a:solidFill>
              <a:srgbClr val="7F7F7F"/>
            </a:solidFill>
            <a:prstDash val="solid"/>
            <a:miter lim="8000"/>
            <a:headEnd len="sm" w="sm" type="none"/>
            <a:tailEnd len="sm" w="sm" type="none"/>
          </a:ln>
        </p:spPr>
      </p:cxnSp>
      <p:sp>
        <p:nvSpPr>
          <p:cNvPr id="79" name="Google Shape;79;p39"/>
          <p:cNvSpPr/>
          <p:nvPr>
            <p:ph idx="2" type="pic"/>
          </p:nvPr>
        </p:nvSpPr>
        <p:spPr>
          <a:xfrm>
            <a:off x="6126163" y="304800"/>
            <a:ext cx="2697162" cy="4843463"/>
          </a:xfrm>
          <a:prstGeom prst="rect">
            <a:avLst/>
          </a:prstGeom>
          <a:solidFill>
            <a:schemeClr val="lt2"/>
          </a:solidFill>
          <a:ln>
            <a:noFill/>
          </a:ln>
        </p:spPr>
      </p:sp>
      <p:sp>
        <p:nvSpPr>
          <p:cNvPr id="80" name="Google Shape;80;p39"/>
          <p:cNvSpPr txBox="1"/>
          <p:nvPr>
            <p:ph idx="1" type="body"/>
          </p:nvPr>
        </p:nvSpPr>
        <p:spPr>
          <a:xfrm>
            <a:off x="320674" y="1335024"/>
            <a:ext cx="5669280" cy="381304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Content">
  <p:cSld name="Two Column Content">
    <p:spTree>
      <p:nvGrpSpPr>
        <p:cNvPr id="81" name="Shape 81"/>
        <p:cNvGrpSpPr/>
        <p:nvPr/>
      </p:nvGrpSpPr>
      <p:grpSpPr>
        <a:xfrm>
          <a:off x="0" y="0"/>
          <a:ext cx="0" cy="0"/>
          <a:chOff x="0" y="0"/>
          <a:chExt cx="0" cy="0"/>
        </a:xfrm>
      </p:grpSpPr>
      <p:sp>
        <p:nvSpPr>
          <p:cNvPr id="82" name="Google Shape;82;p40"/>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40"/>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84" name="Google Shape;84;p40"/>
          <p:cNvCxnSpPr/>
          <p:nvPr/>
        </p:nvCxnSpPr>
        <p:spPr>
          <a:xfrm>
            <a:off x="320040" y="5296959"/>
            <a:ext cx="8503920" cy="0"/>
          </a:xfrm>
          <a:prstGeom prst="straightConnector1">
            <a:avLst/>
          </a:prstGeom>
          <a:noFill/>
          <a:ln cap="flat" cmpd="sng" w="9525">
            <a:solidFill>
              <a:srgbClr val="7F7F7F"/>
            </a:solidFill>
            <a:prstDash val="solid"/>
            <a:miter lim="8000"/>
            <a:headEnd len="sm" w="sm" type="none"/>
            <a:tailEnd len="sm" w="sm" type="none"/>
          </a:ln>
        </p:spPr>
      </p:cxnSp>
      <p:sp>
        <p:nvSpPr>
          <p:cNvPr id="85" name="Google Shape;85;p40"/>
          <p:cNvSpPr txBox="1"/>
          <p:nvPr>
            <p:ph idx="1" type="body"/>
          </p:nvPr>
        </p:nvSpPr>
        <p:spPr>
          <a:xfrm>
            <a:off x="320675" y="1335024"/>
            <a:ext cx="4197096" cy="381304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40"/>
          <p:cNvSpPr txBox="1"/>
          <p:nvPr>
            <p:ph idx="2" type="body"/>
          </p:nvPr>
        </p:nvSpPr>
        <p:spPr>
          <a:xfrm>
            <a:off x="4626231" y="1335024"/>
            <a:ext cx="4197096" cy="381304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slide">
  <p:cSld name="Data slide">
    <p:spTree>
      <p:nvGrpSpPr>
        <p:cNvPr id="87" name="Shape 87"/>
        <p:cNvGrpSpPr/>
        <p:nvPr/>
      </p:nvGrpSpPr>
      <p:grpSpPr>
        <a:xfrm>
          <a:off x="0" y="0"/>
          <a:ext cx="0" cy="0"/>
          <a:chOff x="0" y="0"/>
          <a:chExt cx="0" cy="0"/>
        </a:xfrm>
      </p:grpSpPr>
      <p:sp>
        <p:nvSpPr>
          <p:cNvPr id="88" name="Google Shape;88;p41"/>
          <p:cNvSpPr/>
          <p:nvPr/>
        </p:nvSpPr>
        <p:spPr>
          <a:xfrm>
            <a:off x="4572000" y="0"/>
            <a:ext cx="4572000" cy="5714996"/>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 name="Google Shape;89;p41"/>
          <p:cNvSpPr txBox="1"/>
          <p:nvPr>
            <p:ph type="title"/>
          </p:nvPr>
        </p:nvSpPr>
        <p:spPr>
          <a:xfrm>
            <a:off x="320040" y="304271"/>
            <a:ext cx="4023358"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41"/>
          <p:cNvSpPr txBox="1"/>
          <p:nvPr>
            <p:ph idx="1" type="body"/>
          </p:nvPr>
        </p:nvSpPr>
        <p:spPr>
          <a:xfrm>
            <a:off x="4800600" y="304272"/>
            <a:ext cx="4023360" cy="484319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41"/>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92" name="Google Shape;92;p41"/>
          <p:cNvCxnSpPr/>
          <p:nvPr/>
        </p:nvCxnSpPr>
        <p:spPr>
          <a:xfrm>
            <a:off x="320040" y="5296959"/>
            <a:ext cx="8503920" cy="0"/>
          </a:xfrm>
          <a:prstGeom prst="straightConnector1">
            <a:avLst/>
          </a:prstGeom>
          <a:noFill/>
          <a:ln cap="flat" cmpd="sng" w="9525">
            <a:solidFill>
              <a:srgbClr val="7F7F7F"/>
            </a:solidFill>
            <a:prstDash val="solid"/>
            <a:miter lim="8000"/>
            <a:headEnd len="sm" w="sm" type="none"/>
            <a:tailEnd len="sm" w="sm" type="none"/>
          </a:ln>
        </p:spPr>
      </p:cxnSp>
      <p:sp>
        <p:nvSpPr>
          <p:cNvPr id="93" name="Google Shape;93;p41"/>
          <p:cNvSpPr txBox="1"/>
          <p:nvPr>
            <p:ph idx="2" type="body"/>
          </p:nvPr>
        </p:nvSpPr>
        <p:spPr>
          <a:xfrm>
            <a:off x="320675" y="1335024"/>
            <a:ext cx="4022723" cy="3813048"/>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750"/>
              </a:spcBef>
              <a:spcAft>
                <a:spcPts val="0"/>
              </a:spcAft>
              <a:buClr>
                <a:schemeClr val="dk2"/>
              </a:buClr>
              <a:buSzPts val="1800"/>
              <a:buChar char="•"/>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 inset w/images">
  <p:cSld name="Three story inset w/images">
    <p:spTree>
      <p:nvGrpSpPr>
        <p:cNvPr id="94" name="Shape 94"/>
        <p:cNvGrpSpPr/>
        <p:nvPr/>
      </p:nvGrpSpPr>
      <p:grpSpPr>
        <a:xfrm>
          <a:off x="0" y="0"/>
          <a:ext cx="0" cy="0"/>
          <a:chOff x="0" y="0"/>
          <a:chExt cx="0" cy="0"/>
        </a:xfrm>
      </p:grpSpPr>
      <p:sp>
        <p:nvSpPr>
          <p:cNvPr id="95" name="Google Shape;95;p42"/>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42"/>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97" name="Google Shape;97;p42"/>
          <p:cNvCxnSpPr/>
          <p:nvPr/>
        </p:nvCxnSpPr>
        <p:spPr>
          <a:xfrm>
            <a:off x="320040" y="5296959"/>
            <a:ext cx="8503920" cy="0"/>
          </a:xfrm>
          <a:prstGeom prst="straightConnector1">
            <a:avLst/>
          </a:prstGeom>
          <a:noFill/>
          <a:ln cap="flat" cmpd="sng" w="9525">
            <a:solidFill>
              <a:srgbClr val="7F7F7F"/>
            </a:solidFill>
            <a:prstDash val="solid"/>
            <a:miter lim="8000"/>
            <a:headEnd len="sm" w="sm" type="none"/>
            <a:tailEnd len="sm" w="sm" type="none"/>
          </a:ln>
        </p:spPr>
      </p:cxnSp>
      <p:sp>
        <p:nvSpPr>
          <p:cNvPr id="98" name="Google Shape;98;p42"/>
          <p:cNvSpPr/>
          <p:nvPr>
            <p:ph idx="2" type="pic"/>
          </p:nvPr>
        </p:nvSpPr>
        <p:spPr>
          <a:xfrm>
            <a:off x="320675" y="1368424"/>
            <a:ext cx="2743200" cy="1600200"/>
          </a:xfrm>
          <a:prstGeom prst="rect">
            <a:avLst/>
          </a:prstGeom>
          <a:solidFill>
            <a:schemeClr val="lt2"/>
          </a:solidFill>
          <a:ln>
            <a:noFill/>
          </a:ln>
        </p:spPr>
      </p:sp>
      <p:sp>
        <p:nvSpPr>
          <p:cNvPr id="99" name="Google Shape;99;p42"/>
          <p:cNvSpPr/>
          <p:nvPr>
            <p:ph idx="3" type="pic"/>
          </p:nvPr>
        </p:nvSpPr>
        <p:spPr>
          <a:xfrm>
            <a:off x="3200400" y="1368266"/>
            <a:ext cx="2743200" cy="1600200"/>
          </a:xfrm>
          <a:prstGeom prst="rect">
            <a:avLst/>
          </a:prstGeom>
          <a:solidFill>
            <a:schemeClr val="lt2"/>
          </a:solidFill>
          <a:ln>
            <a:noFill/>
          </a:ln>
        </p:spPr>
      </p:sp>
      <p:sp>
        <p:nvSpPr>
          <p:cNvPr id="100" name="Google Shape;100;p42"/>
          <p:cNvSpPr/>
          <p:nvPr>
            <p:ph idx="4" type="pic"/>
          </p:nvPr>
        </p:nvSpPr>
        <p:spPr>
          <a:xfrm>
            <a:off x="6080125" y="1368266"/>
            <a:ext cx="2743200" cy="1600200"/>
          </a:xfrm>
          <a:prstGeom prst="rect">
            <a:avLst/>
          </a:prstGeom>
          <a:solidFill>
            <a:schemeClr val="lt2"/>
          </a:solidFill>
          <a:ln>
            <a:noFill/>
          </a:ln>
        </p:spPr>
      </p:sp>
      <p:sp>
        <p:nvSpPr>
          <p:cNvPr id="101" name="Google Shape;101;p42"/>
          <p:cNvSpPr txBox="1"/>
          <p:nvPr>
            <p:ph idx="1" type="body"/>
          </p:nvPr>
        </p:nvSpPr>
        <p:spPr>
          <a:xfrm>
            <a:off x="320675"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dk2"/>
              </a:buClr>
              <a:buSzPts val="1800"/>
              <a:buNone/>
              <a:defRPr sz="1800"/>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42"/>
          <p:cNvSpPr txBox="1"/>
          <p:nvPr>
            <p:ph idx="5" type="body"/>
          </p:nvPr>
        </p:nvSpPr>
        <p:spPr>
          <a:xfrm>
            <a:off x="3200400"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dk2"/>
              </a:buClr>
              <a:buSzPts val="1800"/>
              <a:buNone/>
              <a:defRPr sz="1800"/>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3" name="Google Shape;103;p42"/>
          <p:cNvSpPr txBox="1"/>
          <p:nvPr>
            <p:ph idx="6" type="body"/>
          </p:nvPr>
        </p:nvSpPr>
        <p:spPr>
          <a:xfrm>
            <a:off x="6080125"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dk2"/>
              </a:buClr>
              <a:buSzPts val="1800"/>
              <a:buNone/>
              <a:defRPr sz="1800"/>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 inset w/images (Cardinal bkgd)">
  <p:cSld name="Three story inset w/images (Cardinal bkgd)">
    <p:bg>
      <p:bgPr>
        <a:solidFill>
          <a:schemeClr val="dk1"/>
        </a:solidFill>
      </p:bgPr>
    </p:bg>
    <p:spTree>
      <p:nvGrpSpPr>
        <p:cNvPr id="104" name="Shape 104"/>
        <p:cNvGrpSpPr/>
        <p:nvPr/>
      </p:nvGrpSpPr>
      <p:grpSpPr>
        <a:xfrm>
          <a:off x="0" y="0"/>
          <a:ext cx="0" cy="0"/>
          <a:chOff x="0" y="0"/>
          <a:chExt cx="0" cy="0"/>
        </a:xfrm>
      </p:grpSpPr>
      <p:sp>
        <p:nvSpPr>
          <p:cNvPr id="105" name="Google Shape;105;p43"/>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lt1"/>
              </a:buClr>
              <a:buSzPts val="3200"/>
              <a:buFont typeface="Georg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43"/>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07" name="Google Shape;107;p43"/>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
        <p:nvSpPr>
          <p:cNvPr id="108" name="Google Shape;108;p43"/>
          <p:cNvSpPr/>
          <p:nvPr>
            <p:ph idx="2" type="pic"/>
          </p:nvPr>
        </p:nvSpPr>
        <p:spPr>
          <a:xfrm>
            <a:off x="320675" y="1368424"/>
            <a:ext cx="2743200" cy="1600200"/>
          </a:xfrm>
          <a:prstGeom prst="rect">
            <a:avLst/>
          </a:prstGeom>
          <a:solidFill>
            <a:schemeClr val="lt2"/>
          </a:solidFill>
          <a:ln>
            <a:noFill/>
          </a:ln>
        </p:spPr>
      </p:sp>
      <p:sp>
        <p:nvSpPr>
          <p:cNvPr id="109" name="Google Shape;109;p43"/>
          <p:cNvSpPr/>
          <p:nvPr>
            <p:ph idx="3" type="pic"/>
          </p:nvPr>
        </p:nvSpPr>
        <p:spPr>
          <a:xfrm>
            <a:off x="3200400" y="1368266"/>
            <a:ext cx="2743200" cy="1600200"/>
          </a:xfrm>
          <a:prstGeom prst="rect">
            <a:avLst/>
          </a:prstGeom>
          <a:solidFill>
            <a:schemeClr val="lt2"/>
          </a:solidFill>
          <a:ln>
            <a:noFill/>
          </a:ln>
        </p:spPr>
      </p:sp>
      <p:sp>
        <p:nvSpPr>
          <p:cNvPr id="110" name="Google Shape;110;p43"/>
          <p:cNvSpPr/>
          <p:nvPr>
            <p:ph idx="4" type="pic"/>
          </p:nvPr>
        </p:nvSpPr>
        <p:spPr>
          <a:xfrm>
            <a:off x="6080125" y="1368266"/>
            <a:ext cx="2743200" cy="1600200"/>
          </a:xfrm>
          <a:prstGeom prst="rect">
            <a:avLst/>
          </a:prstGeom>
          <a:solidFill>
            <a:schemeClr val="lt2"/>
          </a:solidFill>
          <a:ln>
            <a:noFill/>
          </a:ln>
        </p:spPr>
      </p:sp>
      <p:pic>
        <p:nvPicPr>
          <p:cNvPr id="111" name="Google Shape;111;p43"/>
          <p:cNvPicPr preferRelativeResize="0"/>
          <p:nvPr/>
        </p:nvPicPr>
        <p:blipFill rotWithShape="1">
          <a:blip r:embed="rId2">
            <a:alphaModFix/>
          </a:blip>
          <a:srcRect b="0" l="0" r="0" t="0"/>
          <a:stretch/>
        </p:blipFill>
        <p:spPr>
          <a:xfrm>
            <a:off x="313316" y="5389834"/>
            <a:ext cx="1426464" cy="171815"/>
          </a:xfrm>
          <a:prstGeom prst="rect">
            <a:avLst/>
          </a:prstGeom>
          <a:noFill/>
          <a:ln>
            <a:noFill/>
          </a:ln>
        </p:spPr>
      </p:pic>
      <p:sp>
        <p:nvSpPr>
          <p:cNvPr id="112" name="Google Shape;112;p43"/>
          <p:cNvSpPr txBox="1"/>
          <p:nvPr>
            <p:ph idx="1" type="body"/>
          </p:nvPr>
        </p:nvSpPr>
        <p:spPr>
          <a:xfrm>
            <a:off x="320675"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43"/>
          <p:cNvSpPr txBox="1"/>
          <p:nvPr>
            <p:ph idx="5" type="body"/>
          </p:nvPr>
        </p:nvSpPr>
        <p:spPr>
          <a:xfrm>
            <a:off x="3200400"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43"/>
          <p:cNvSpPr txBox="1"/>
          <p:nvPr>
            <p:ph idx="6" type="body"/>
          </p:nvPr>
        </p:nvSpPr>
        <p:spPr>
          <a:xfrm>
            <a:off x="6080125" y="3154362"/>
            <a:ext cx="2743200" cy="1838325"/>
          </a:xfrm>
          <a:prstGeom prst="rect">
            <a:avLst/>
          </a:prstGeom>
          <a:noFill/>
          <a:ln>
            <a:noFill/>
          </a:ln>
        </p:spPr>
        <p:txBody>
          <a:bodyPr anchorCtr="0" anchor="t" bIns="45700" lIns="0" spcFirstLastPara="1" rIns="0" wrap="square" tIns="45700">
            <a:no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342900" lvl="1" marL="914400" algn="l">
              <a:lnSpc>
                <a:spcPct val="90000"/>
              </a:lnSpc>
              <a:spcBef>
                <a:spcPts val="375"/>
              </a:spcBef>
              <a:spcAft>
                <a:spcPts val="0"/>
              </a:spcAft>
              <a:buClr>
                <a:schemeClr val="dk2"/>
              </a:buClr>
              <a:buSzPts val="1800"/>
              <a:buChar char="•"/>
              <a:defRPr/>
            </a:lvl2pPr>
            <a:lvl3pPr indent="-342900" lvl="2" marL="1371600" algn="l">
              <a:lnSpc>
                <a:spcPct val="90000"/>
              </a:lnSpc>
              <a:spcBef>
                <a:spcPts val="375"/>
              </a:spcBef>
              <a:spcAft>
                <a:spcPts val="0"/>
              </a:spcAft>
              <a:buClr>
                <a:schemeClr val="dk2"/>
              </a:buClr>
              <a:buSzPts val="1800"/>
              <a:buChar char="•"/>
              <a:defRPr/>
            </a:lvl3pPr>
            <a:lvl4pPr indent="-342900" lvl="3" marL="1828800" algn="l">
              <a:lnSpc>
                <a:spcPct val="90000"/>
              </a:lnSpc>
              <a:spcBef>
                <a:spcPts val="375"/>
              </a:spcBef>
              <a:spcAft>
                <a:spcPts val="0"/>
              </a:spcAft>
              <a:buClr>
                <a:schemeClr val="dk2"/>
              </a:buClr>
              <a:buSzPts val="1800"/>
              <a:buChar char="•"/>
              <a:defRPr/>
            </a:lvl4pPr>
            <a:lvl5pPr indent="-342900" lvl="4" marL="2286000" algn="l">
              <a:lnSpc>
                <a:spcPct val="90000"/>
              </a:lnSpc>
              <a:spcBef>
                <a:spcPts val="375"/>
              </a:spcBef>
              <a:spcAft>
                <a:spcPts val="0"/>
              </a:spcAft>
              <a:buClr>
                <a:schemeClr val="dk2"/>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Poppy" showMasterSp="0">
  <p:cSld name="Divider - Poppy">
    <p:bg>
      <p:bgPr>
        <a:solidFill>
          <a:schemeClr val="accent5"/>
        </a:solidFill>
      </p:bgPr>
    </p:bg>
    <p:spTree>
      <p:nvGrpSpPr>
        <p:cNvPr id="115" name="Shape 115"/>
        <p:cNvGrpSpPr/>
        <p:nvPr/>
      </p:nvGrpSpPr>
      <p:grpSpPr>
        <a:xfrm>
          <a:off x="0" y="0"/>
          <a:ext cx="0" cy="0"/>
          <a:chOff x="0" y="0"/>
          <a:chExt cx="0" cy="0"/>
        </a:xfrm>
      </p:grpSpPr>
      <p:pic>
        <p:nvPicPr>
          <p:cNvPr id="116" name="Google Shape;116;p44"/>
          <p:cNvPicPr preferRelativeResize="0"/>
          <p:nvPr/>
        </p:nvPicPr>
        <p:blipFill rotWithShape="1">
          <a:blip r:embed="rId2">
            <a:alphaModFix amt="85000"/>
          </a:blip>
          <a:srcRect b="0" l="0" r="0" t="0"/>
          <a:stretch/>
        </p:blipFill>
        <p:spPr>
          <a:xfrm>
            <a:off x="0" y="0"/>
            <a:ext cx="3215261" cy="5715000"/>
          </a:xfrm>
          <a:prstGeom prst="rect">
            <a:avLst/>
          </a:prstGeom>
          <a:noFill/>
          <a:ln>
            <a:noFill/>
          </a:ln>
        </p:spPr>
      </p:pic>
      <p:sp>
        <p:nvSpPr>
          <p:cNvPr id="117" name="Google Shape;117;p44"/>
          <p:cNvSpPr txBox="1"/>
          <p:nvPr>
            <p:ph idx="1" type="body"/>
          </p:nvPr>
        </p:nvSpPr>
        <p:spPr>
          <a:xfrm>
            <a:off x="1363132" y="3967701"/>
            <a:ext cx="5960019" cy="962108"/>
          </a:xfrm>
          <a:prstGeom prst="rect">
            <a:avLst/>
          </a:prstGeom>
          <a:noFill/>
          <a:ln>
            <a:noFill/>
          </a:ln>
        </p:spPr>
        <p:txBody>
          <a:bodyPr anchorCtr="0" anchor="t" bIns="45700" lIns="0" spcFirstLastPara="1" rIns="0" wrap="square" tIns="45700">
            <a:norm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228600" lvl="1" marL="914400" algn="l">
              <a:lnSpc>
                <a:spcPct val="90000"/>
              </a:lnSpc>
              <a:spcBef>
                <a:spcPts val="375"/>
              </a:spcBef>
              <a:spcAft>
                <a:spcPts val="0"/>
              </a:spcAft>
              <a:buClr>
                <a:srgbClr val="B18989"/>
              </a:buClr>
              <a:buSzPts val="1500"/>
              <a:buNone/>
              <a:defRPr sz="1500">
                <a:solidFill>
                  <a:srgbClr val="B18989"/>
                </a:solidFill>
              </a:defRPr>
            </a:lvl2pPr>
            <a:lvl3pPr indent="-228600" lvl="2" marL="1371600" algn="l">
              <a:lnSpc>
                <a:spcPct val="90000"/>
              </a:lnSpc>
              <a:spcBef>
                <a:spcPts val="375"/>
              </a:spcBef>
              <a:spcAft>
                <a:spcPts val="0"/>
              </a:spcAft>
              <a:buClr>
                <a:srgbClr val="B18989"/>
              </a:buClr>
              <a:buSzPts val="1350"/>
              <a:buNone/>
              <a:defRPr sz="1350">
                <a:solidFill>
                  <a:srgbClr val="B18989"/>
                </a:solidFill>
              </a:defRPr>
            </a:lvl3pPr>
            <a:lvl4pPr indent="-228600" lvl="3" marL="1828800" algn="l">
              <a:lnSpc>
                <a:spcPct val="90000"/>
              </a:lnSpc>
              <a:spcBef>
                <a:spcPts val="375"/>
              </a:spcBef>
              <a:spcAft>
                <a:spcPts val="0"/>
              </a:spcAft>
              <a:buClr>
                <a:srgbClr val="B18989"/>
              </a:buClr>
              <a:buSzPts val="1200"/>
              <a:buNone/>
              <a:defRPr sz="1200">
                <a:solidFill>
                  <a:srgbClr val="B18989"/>
                </a:solidFill>
              </a:defRPr>
            </a:lvl4pPr>
            <a:lvl5pPr indent="-228600" lvl="4" marL="2286000" algn="l">
              <a:lnSpc>
                <a:spcPct val="90000"/>
              </a:lnSpc>
              <a:spcBef>
                <a:spcPts val="375"/>
              </a:spcBef>
              <a:spcAft>
                <a:spcPts val="0"/>
              </a:spcAft>
              <a:buClr>
                <a:srgbClr val="B18989"/>
              </a:buClr>
              <a:buSzPts val="1200"/>
              <a:buNone/>
              <a:defRPr sz="1200">
                <a:solidFill>
                  <a:srgbClr val="B18989"/>
                </a:solidFill>
              </a:defRPr>
            </a:lvl5pPr>
            <a:lvl6pPr indent="-228600" lvl="5" marL="2743200" algn="l">
              <a:lnSpc>
                <a:spcPct val="90000"/>
              </a:lnSpc>
              <a:spcBef>
                <a:spcPts val="375"/>
              </a:spcBef>
              <a:spcAft>
                <a:spcPts val="0"/>
              </a:spcAft>
              <a:buClr>
                <a:srgbClr val="B18989"/>
              </a:buClr>
              <a:buSzPts val="1200"/>
              <a:buNone/>
              <a:defRPr sz="1200">
                <a:solidFill>
                  <a:srgbClr val="B18989"/>
                </a:solidFill>
              </a:defRPr>
            </a:lvl6pPr>
            <a:lvl7pPr indent="-228600" lvl="6" marL="3200400" algn="l">
              <a:lnSpc>
                <a:spcPct val="90000"/>
              </a:lnSpc>
              <a:spcBef>
                <a:spcPts val="375"/>
              </a:spcBef>
              <a:spcAft>
                <a:spcPts val="0"/>
              </a:spcAft>
              <a:buClr>
                <a:srgbClr val="B18989"/>
              </a:buClr>
              <a:buSzPts val="1200"/>
              <a:buNone/>
              <a:defRPr sz="1200">
                <a:solidFill>
                  <a:srgbClr val="B18989"/>
                </a:solidFill>
              </a:defRPr>
            </a:lvl7pPr>
            <a:lvl8pPr indent="-228600" lvl="7" marL="3657600" algn="l">
              <a:lnSpc>
                <a:spcPct val="90000"/>
              </a:lnSpc>
              <a:spcBef>
                <a:spcPts val="375"/>
              </a:spcBef>
              <a:spcAft>
                <a:spcPts val="0"/>
              </a:spcAft>
              <a:buClr>
                <a:srgbClr val="B18989"/>
              </a:buClr>
              <a:buSzPts val="1200"/>
              <a:buNone/>
              <a:defRPr sz="1200">
                <a:solidFill>
                  <a:srgbClr val="B18989"/>
                </a:solidFill>
              </a:defRPr>
            </a:lvl8pPr>
            <a:lvl9pPr indent="-228600" lvl="8" marL="4114800" algn="l">
              <a:lnSpc>
                <a:spcPct val="90000"/>
              </a:lnSpc>
              <a:spcBef>
                <a:spcPts val="375"/>
              </a:spcBef>
              <a:spcAft>
                <a:spcPts val="0"/>
              </a:spcAft>
              <a:buClr>
                <a:srgbClr val="B18989"/>
              </a:buClr>
              <a:buSzPts val="1200"/>
              <a:buNone/>
              <a:defRPr sz="1200">
                <a:solidFill>
                  <a:srgbClr val="B18989"/>
                </a:solidFill>
              </a:defRPr>
            </a:lvl9pPr>
          </a:lstStyle>
          <a:p/>
        </p:txBody>
      </p:sp>
      <p:sp>
        <p:nvSpPr>
          <p:cNvPr id="118" name="Google Shape;118;p44"/>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19" name="Google Shape;119;p44"/>
          <p:cNvSpPr txBox="1"/>
          <p:nvPr>
            <p:ph type="ctrTitle"/>
          </p:nvPr>
        </p:nvSpPr>
        <p:spPr>
          <a:xfrm>
            <a:off x="1363132" y="1955799"/>
            <a:ext cx="7479792" cy="1844899"/>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20" name="Google Shape;120;p44"/>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Illuminating (Dark)" showMasterSp="0">
  <p:cSld name="Divider - Illuminating (Dark)">
    <p:bg>
      <p:bgPr>
        <a:solidFill>
          <a:srgbClr val="FEC51D"/>
        </a:solidFill>
      </p:bgPr>
    </p:bg>
    <p:spTree>
      <p:nvGrpSpPr>
        <p:cNvPr id="121" name="Shape 121"/>
        <p:cNvGrpSpPr/>
        <p:nvPr/>
      </p:nvGrpSpPr>
      <p:grpSpPr>
        <a:xfrm>
          <a:off x="0" y="0"/>
          <a:ext cx="0" cy="0"/>
          <a:chOff x="0" y="0"/>
          <a:chExt cx="0" cy="0"/>
        </a:xfrm>
      </p:grpSpPr>
      <p:pic>
        <p:nvPicPr>
          <p:cNvPr id="122" name="Google Shape;122;p45"/>
          <p:cNvPicPr preferRelativeResize="0"/>
          <p:nvPr/>
        </p:nvPicPr>
        <p:blipFill rotWithShape="1">
          <a:blip r:embed="rId2">
            <a:alphaModFix amt="70000"/>
          </a:blip>
          <a:srcRect b="0" l="0" r="0" t="0"/>
          <a:stretch/>
        </p:blipFill>
        <p:spPr>
          <a:xfrm>
            <a:off x="0" y="0"/>
            <a:ext cx="3215260" cy="5715000"/>
          </a:xfrm>
          <a:prstGeom prst="rect">
            <a:avLst/>
          </a:prstGeom>
          <a:noFill/>
          <a:ln>
            <a:noFill/>
          </a:ln>
        </p:spPr>
      </p:pic>
      <p:sp>
        <p:nvSpPr>
          <p:cNvPr id="123" name="Google Shape;123;p45"/>
          <p:cNvSpPr txBox="1"/>
          <p:nvPr>
            <p:ph idx="1" type="body"/>
          </p:nvPr>
        </p:nvSpPr>
        <p:spPr>
          <a:xfrm>
            <a:off x="1363132" y="3967701"/>
            <a:ext cx="5960019" cy="962108"/>
          </a:xfrm>
          <a:prstGeom prst="rect">
            <a:avLst/>
          </a:prstGeom>
          <a:noFill/>
          <a:ln>
            <a:noFill/>
          </a:ln>
        </p:spPr>
        <p:txBody>
          <a:bodyPr anchorCtr="0" anchor="t" bIns="45700" lIns="0" spcFirstLastPara="1" rIns="0" wrap="square" tIns="45700">
            <a:norm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228600" lvl="1" marL="914400" algn="l">
              <a:lnSpc>
                <a:spcPct val="90000"/>
              </a:lnSpc>
              <a:spcBef>
                <a:spcPts val="375"/>
              </a:spcBef>
              <a:spcAft>
                <a:spcPts val="0"/>
              </a:spcAft>
              <a:buClr>
                <a:srgbClr val="B18989"/>
              </a:buClr>
              <a:buSzPts val="1500"/>
              <a:buNone/>
              <a:defRPr sz="1500">
                <a:solidFill>
                  <a:srgbClr val="B18989"/>
                </a:solidFill>
              </a:defRPr>
            </a:lvl2pPr>
            <a:lvl3pPr indent="-228600" lvl="2" marL="1371600" algn="l">
              <a:lnSpc>
                <a:spcPct val="90000"/>
              </a:lnSpc>
              <a:spcBef>
                <a:spcPts val="375"/>
              </a:spcBef>
              <a:spcAft>
                <a:spcPts val="0"/>
              </a:spcAft>
              <a:buClr>
                <a:srgbClr val="B18989"/>
              </a:buClr>
              <a:buSzPts val="1350"/>
              <a:buNone/>
              <a:defRPr sz="1350">
                <a:solidFill>
                  <a:srgbClr val="B18989"/>
                </a:solidFill>
              </a:defRPr>
            </a:lvl3pPr>
            <a:lvl4pPr indent="-228600" lvl="3" marL="1828800" algn="l">
              <a:lnSpc>
                <a:spcPct val="90000"/>
              </a:lnSpc>
              <a:spcBef>
                <a:spcPts val="375"/>
              </a:spcBef>
              <a:spcAft>
                <a:spcPts val="0"/>
              </a:spcAft>
              <a:buClr>
                <a:srgbClr val="B18989"/>
              </a:buClr>
              <a:buSzPts val="1200"/>
              <a:buNone/>
              <a:defRPr sz="1200">
                <a:solidFill>
                  <a:srgbClr val="B18989"/>
                </a:solidFill>
              </a:defRPr>
            </a:lvl4pPr>
            <a:lvl5pPr indent="-228600" lvl="4" marL="2286000" algn="l">
              <a:lnSpc>
                <a:spcPct val="90000"/>
              </a:lnSpc>
              <a:spcBef>
                <a:spcPts val="375"/>
              </a:spcBef>
              <a:spcAft>
                <a:spcPts val="0"/>
              </a:spcAft>
              <a:buClr>
                <a:srgbClr val="B18989"/>
              </a:buClr>
              <a:buSzPts val="1200"/>
              <a:buNone/>
              <a:defRPr sz="1200">
                <a:solidFill>
                  <a:srgbClr val="B18989"/>
                </a:solidFill>
              </a:defRPr>
            </a:lvl5pPr>
            <a:lvl6pPr indent="-228600" lvl="5" marL="2743200" algn="l">
              <a:lnSpc>
                <a:spcPct val="90000"/>
              </a:lnSpc>
              <a:spcBef>
                <a:spcPts val="375"/>
              </a:spcBef>
              <a:spcAft>
                <a:spcPts val="0"/>
              </a:spcAft>
              <a:buClr>
                <a:srgbClr val="B18989"/>
              </a:buClr>
              <a:buSzPts val="1200"/>
              <a:buNone/>
              <a:defRPr sz="1200">
                <a:solidFill>
                  <a:srgbClr val="B18989"/>
                </a:solidFill>
              </a:defRPr>
            </a:lvl6pPr>
            <a:lvl7pPr indent="-228600" lvl="6" marL="3200400" algn="l">
              <a:lnSpc>
                <a:spcPct val="90000"/>
              </a:lnSpc>
              <a:spcBef>
                <a:spcPts val="375"/>
              </a:spcBef>
              <a:spcAft>
                <a:spcPts val="0"/>
              </a:spcAft>
              <a:buClr>
                <a:srgbClr val="B18989"/>
              </a:buClr>
              <a:buSzPts val="1200"/>
              <a:buNone/>
              <a:defRPr sz="1200">
                <a:solidFill>
                  <a:srgbClr val="B18989"/>
                </a:solidFill>
              </a:defRPr>
            </a:lvl7pPr>
            <a:lvl8pPr indent="-228600" lvl="7" marL="3657600" algn="l">
              <a:lnSpc>
                <a:spcPct val="90000"/>
              </a:lnSpc>
              <a:spcBef>
                <a:spcPts val="375"/>
              </a:spcBef>
              <a:spcAft>
                <a:spcPts val="0"/>
              </a:spcAft>
              <a:buClr>
                <a:srgbClr val="B18989"/>
              </a:buClr>
              <a:buSzPts val="1200"/>
              <a:buNone/>
              <a:defRPr sz="1200">
                <a:solidFill>
                  <a:srgbClr val="B18989"/>
                </a:solidFill>
              </a:defRPr>
            </a:lvl8pPr>
            <a:lvl9pPr indent="-228600" lvl="8" marL="4114800" algn="l">
              <a:lnSpc>
                <a:spcPct val="90000"/>
              </a:lnSpc>
              <a:spcBef>
                <a:spcPts val="375"/>
              </a:spcBef>
              <a:spcAft>
                <a:spcPts val="0"/>
              </a:spcAft>
              <a:buClr>
                <a:srgbClr val="B18989"/>
              </a:buClr>
              <a:buSzPts val="1200"/>
              <a:buNone/>
              <a:defRPr sz="1200">
                <a:solidFill>
                  <a:srgbClr val="B18989"/>
                </a:solidFill>
              </a:defRPr>
            </a:lvl9pPr>
          </a:lstStyle>
          <a:p/>
        </p:txBody>
      </p:sp>
      <p:sp>
        <p:nvSpPr>
          <p:cNvPr id="124" name="Google Shape;124;p45"/>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25" name="Google Shape;125;p45"/>
          <p:cNvSpPr txBox="1"/>
          <p:nvPr>
            <p:ph type="ctrTitle"/>
          </p:nvPr>
        </p:nvSpPr>
        <p:spPr>
          <a:xfrm>
            <a:off x="1363132" y="1955799"/>
            <a:ext cx="7479792" cy="1844899"/>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26" name="Google Shape;126;p45"/>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Palo Verde" showMasterSp="0">
  <p:cSld name="Divider - Palo Verde">
    <p:bg>
      <p:bgPr>
        <a:solidFill>
          <a:schemeClr val="accent4"/>
        </a:solidFill>
      </p:bgPr>
    </p:bg>
    <p:spTree>
      <p:nvGrpSpPr>
        <p:cNvPr id="127" name="Shape 127"/>
        <p:cNvGrpSpPr/>
        <p:nvPr/>
      </p:nvGrpSpPr>
      <p:grpSpPr>
        <a:xfrm>
          <a:off x="0" y="0"/>
          <a:ext cx="0" cy="0"/>
          <a:chOff x="0" y="0"/>
          <a:chExt cx="0" cy="0"/>
        </a:xfrm>
      </p:grpSpPr>
      <p:pic>
        <p:nvPicPr>
          <p:cNvPr descr="Background pattern&#10;&#10;Description automatically generated" id="128" name="Google Shape;128;p46"/>
          <p:cNvPicPr preferRelativeResize="0"/>
          <p:nvPr/>
        </p:nvPicPr>
        <p:blipFill rotWithShape="1">
          <a:blip r:embed="rId2">
            <a:alphaModFix amt="70000"/>
          </a:blip>
          <a:srcRect b="0" l="0" r="0" t="0"/>
          <a:stretch/>
        </p:blipFill>
        <p:spPr>
          <a:xfrm>
            <a:off x="0" y="0"/>
            <a:ext cx="3215261" cy="5715000"/>
          </a:xfrm>
          <a:prstGeom prst="rect">
            <a:avLst/>
          </a:prstGeom>
          <a:noFill/>
          <a:ln>
            <a:noFill/>
          </a:ln>
        </p:spPr>
      </p:pic>
      <p:sp>
        <p:nvSpPr>
          <p:cNvPr id="129" name="Google Shape;129;p46"/>
          <p:cNvSpPr txBox="1"/>
          <p:nvPr>
            <p:ph idx="1" type="body"/>
          </p:nvPr>
        </p:nvSpPr>
        <p:spPr>
          <a:xfrm>
            <a:off x="1363132" y="3967701"/>
            <a:ext cx="5960019" cy="962108"/>
          </a:xfrm>
          <a:prstGeom prst="rect">
            <a:avLst/>
          </a:prstGeom>
          <a:noFill/>
          <a:ln>
            <a:noFill/>
          </a:ln>
        </p:spPr>
        <p:txBody>
          <a:bodyPr anchorCtr="0" anchor="t" bIns="45700" lIns="0" spcFirstLastPara="1" rIns="0" wrap="square" tIns="45700">
            <a:norm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228600" lvl="1" marL="914400" algn="l">
              <a:lnSpc>
                <a:spcPct val="90000"/>
              </a:lnSpc>
              <a:spcBef>
                <a:spcPts val="375"/>
              </a:spcBef>
              <a:spcAft>
                <a:spcPts val="0"/>
              </a:spcAft>
              <a:buClr>
                <a:srgbClr val="B18989"/>
              </a:buClr>
              <a:buSzPts val="1500"/>
              <a:buNone/>
              <a:defRPr sz="1500">
                <a:solidFill>
                  <a:srgbClr val="B18989"/>
                </a:solidFill>
              </a:defRPr>
            </a:lvl2pPr>
            <a:lvl3pPr indent="-228600" lvl="2" marL="1371600" algn="l">
              <a:lnSpc>
                <a:spcPct val="90000"/>
              </a:lnSpc>
              <a:spcBef>
                <a:spcPts val="375"/>
              </a:spcBef>
              <a:spcAft>
                <a:spcPts val="0"/>
              </a:spcAft>
              <a:buClr>
                <a:srgbClr val="B18989"/>
              </a:buClr>
              <a:buSzPts val="1350"/>
              <a:buNone/>
              <a:defRPr sz="1350">
                <a:solidFill>
                  <a:srgbClr val="B18989"/>
                </a:solidFill>
              </a:defRPr>
            </a:lvl3pPr>
            <a:lvl4pPr indent="-228600" lvl="3" marL="1828800" algn="l">
              <a:lnSpc>
                <a:spcPct val="90000"/>
              </a:lnSpc>
              <a:spcBef>
                <a:spcPts val="375"/>
              </a:spcBef>
              <a:spcAft>
                <a:spcPts val="0"/>
              </a:spcAft>
              <a:buClr>
                <a:srgbClr val="B18989"/>
              </a:buClr>
              <a:buSzPts val="1200"/>
              <a:buNone/>
              <a:defRPr sz="1200">
                <a:solidFill>
                  <a:srgbClr val="B18989"/>
                </a:solidFill>
              </a:defRPr>
            </a:lvl4pPr>
            <a:lvl5pPr indent="-228600" lvl="4" marL="2286000" algn="l">
              <a:lnSpc>
                <a:spcPct val="90000"/>
              </a:lnSpc>
              <a:spcBef>
                <a:spcPts val="375"/>
              </a:spcBef>
              <a:spcAft>
                <a:spcPts val="0"/>
              </a:spcAft>
              <a:buClr>
                <a:srgbClr val="B18989"/>
              </a:buClr>
              <a:buSzPts val="1200"/>
              <a:buNone/>
              <a:defRPr sz="1200">
                <a:solidFill>
                  <a:srgbClr val="B18989"/>
                </a:solidFill>
              </a:defRPr>
            </a:lvl5pPr>
            <a:lvl6pPr indent="-228600" lvl="5" marL="2743200" algn="l">
              <a:lnSpc>
                <a:spcPct val="90000"/>
              </a:lnSpc>
              <a:spcBef>
                <a:spcPts val="375"/>
              </a:spcBef>
              <a:spcAft>
                <a:spcPts val="0"/>
              </a:spcAft>
              <a:buClr>
                <a:srgbClr val="B18989"/>
              </a:buClr>
              <a:buSzPts val="1200"/>
              <a:buNone/>
              <a:defRPr sz="1200">
                <a:solidFill>
                  <a:srgbClr val="B18989"/>
                </a:solidFill>
              </a:defRPr>
            </a:lvl6pPr>
            <a:lvl7pPr indent="-228600" lvl="6" marL="3200400" algn="l">
              <a:lnSpc>
                <a:spcPct val="90000"/>
              </a:lnSpc>
              <a:spcBef>
                <a:spcPts val="375"/>
              </a:spcBef>
              <a:spcAft>
                <a:spcPts val="0"/>
              </a:spcAft>
              <a:buClr>
                <a:srgbClr val="B18989"/>
              </a:buClr>
              <a:buSzPts val="1200"/>
              <a:buNone/>
              <a:defRPr sz="1200">
                <a:solidFill>
                  <a:srgbClr val="B18989"/>
                </a:solidFill>
              </a:defRPr>
            </a:lvl7pPr>
            <a:lvl8pPr indent="-228600" lvl="7" marL="3657600" algn="l">
              <a:lnSpc>
                <a:spcPct val="90000"/>
              </a:lnSpc>
              <a:spcBef>
                <a:spcPts val="375"/>
              </a:spcBef>
              <a:spcAft>
                <a:spcPts val="0"/>
              </a:spcAft>
              <a:buClr>
                <a:srgbClr val="B18989"/>
              </a:buClr>
              <a:buSzPts val="1200"/>
              <a:buNone/>
              <a:defRPr sz="1200">
                <a:solidFill>
                  <a:srgbClr val="B18989"/>
                </a:solidFill>
              </a:defRPr>
            </a:lvl8pPr>
            <a:lvl9pPr indent="-228600" lvl="8" marL="4114800" algn="l">
              <a:lnSpc>
                <a:spcPct val="90000"/>
              </a:lnSpc>
              <a:spcBef>
                <a:spcPts val="375"/>
              </a:spcBef>
              <a:spcAft>
                <a:spcPts val="0"/>
              </a:spcAft>
              <a:buClr>
                <a:srgbClr val="B18989"/>
              </a:buClr>
              <a:buSzPts val="1200"/>
              <a:buNone/>
              <a:defRPr sz="1200">
                <a:solidFill>
                  <a:srgbClr val="B18989"/>
                </a:solidFill>
              </a:defRPr>
            </a:lvl9pPr>
          </a:lstStyle>
          <a:p/>
        </p:txBody>
      </p:sp>
      <p:sp>
        <p:nvSpPr>
          <p:cNvPr id="130" name="Google Shape;130;p46"/>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31" name="Google Shape;131;p46"/>
          <p:cNvSpPr txBox="1"/>
          <p:nvPr>
            <p:ph type="ctrTitle"/>
          </p:nvPr>
        </p:nvSpPr>
        <p:spPr>
          <a:xfrm>
            <a:off x="1363132" y="1955799"/>
            <a:ext cx="7479792" cy="1844899"/>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32" name="Google Shape;132;p46"/>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ky" showMasterSp="0">
  <p:cSld name="Divider - Sky">
    <p:bg>
      <p:bgPr>
        <a:solidFill>
          <a:srgbClr val="4298B5"/>
        </a:solidFill>
      </p:bgPr>
    </p:bg>
    <p:spTree>
      <p:nvGrpSpPr>
        <p:cNvPr id="133" name="Shape 133"/>
        <p:cNvGrpSpPr/>
        <p:nvPr/>
      </p:nvGrpSpPr>
      <p:grpSpPr>
        <a:xfrm>
          <a:off x="0" y="0"/>
          <a:ext cx="0" cy="0"/>
          <a:chOff x="0" y="0"/>
          <a:chExt cx="0" cy="0"/>
        </a:xfrm>
      </p:grpSpPr>
      <p:pic>
        <p:nvPicPr>
          <p:cNvPr descr="Background pattern&#10;&#10;Description automatically generated with low confidence" id="134" name="Google Shape;134;p47"/>
          <p:cNvPicPr preferRelativeResize="0"/>
          <p:nvPr/>
        </p:nvPicPr>
        <p:blipFill rotWithShape="1">
          <a:blip r:embed="rId2">
            <a:alphaModFix amt="70000"/>
          </a:blip>
          <a:srcRect b="0" l="0" r="0" t="0"/>
          <a:stretch/>
        </p:blipFill>
        <p:spPr>
          <a:xfrm>
            <a:off x="0" y="0"/>
            <a:ext cx="3215261" cy="5715000"/>
          </a:xfrm>
          <a:prstGeom prst="rect">
            <a:avLst/>
          </a:prstGeom>
          <a:noFill/>
          <a:ln>
            <a:noFill/>
          </a:ln>
        </p:spPr>
      </p:pic>
      <p:sp>
        <p:nvSpPr>
          <p:cNvPr id="135" name="Google Shape;135;p47"/>
          <p:cNvSpPr txBox="1"/>
          <p:nvPr>
            <p:ph idx="1" type="body"/>
          </p:nvPr>
        </p:nvSpPr>
        <p:spPr>
          <a:xfrm>
            <a:off x="1363132" y="3967701"/>
            <a:ext cx="5960019" cy="962108"/>
          </a:xfrm>
          <a:prstGeom prst="rect">
            <a:avLst/>
          </a:prstGeom>
          <a:noFill/>
          <a:ln>
            <a:noFill/>
          </a:ln>
        </p:spPr>
        <p:txBody>
          <a:bodyPr anchorCtr="0" anchor="t" bIns="45700" lIns="0" spcFirstLastPara="1" rIns="0" wrap="square" tIns="45700">
            <a:norm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228600" lvl="1" marL="914400" algn="l">
              <a:lnSpc>
                <a:spcPct val="90000"/>
              </a:lnSpc>
              <a:spcBef>
                <a:spcPts val="375"/>
              </a:spcBef>
              <a:spcAft>
                <a:spcPts val="0"/>
              </a:spcAft>
              <a:buClr>
                <a:srgbClr val="B18989"/>
              </a:buClr>
              <a:buSzPts val="1500"/>
              <a:buNone/>
              <a:defRPr sz="1500">
                <a:solidFill>
                  <a:srgbClr val="B18989"/>
                </a:solidFill>
              </a:defRPr>
            </a:lvl2pPr>
            <a:lvl3pPr indent="-228600" lvl="2" marL="1371600" algn="l">
              <a:lnSpc>
                <a:spcPct val="90000"/>
              </a:lnSpc>
              <a:spcBef>
                <a:spcPts val="375"/>
              </a:spcBef>
              <a:spcAft>
                <a:spcPts val="0"/>
              </a:spcAft>
              <a:buClr>
                <a:srgbClr val="B18989"/>
              </a:buClr>
              <a:buSzPts val="1350"/>
              <a:buNone/>
              <a:defRPr sz="1350">
                <a:solidFill>
                  <a:srgbClr val="B18989"/>
                </a:solidFill>
              </a:defRPr>
            </a:lvl3pPr>
            <a:lvl4pPr indent="-228600" lvl="3" marL="1828800" algn="l">
              <a:lnSpc>
                <a:spcPct val="90000"/>
              </a:lnSpc>
              <a:spcBef>
                <a:spcPts val="375"/>
              </a:spcBef>
              <a:spcAft>
                <a:spcPts val="0"/>
              </a:spcAft>
              <a:buClr>
                <a:srgbClr val="B18989"/>
              </a:buClr>
              <a:buSzPts val="1200"/>
              <a:buNone/>
              <a:defRPr sz="1200">
                <a:solidFill>
                  <a:srgbClr val="B18989"/>
                </a:solidFill>
              </a:defRPr>
            </a:lvl4pPr>
            <a:lvl5pPr indent="-228600" lvl="4" marL="2286000" algn="l">
              <a:lnSpc>
                <a:spcPct val="90000"/>
              </a:lnSpc>
              <a:spcBef>
                <a:spcPts val="375"/>
              </a:spcBef>
              <a:spcAft>
                <a:spcPts val="0"/>
              </a:spcAft>
              <a:buClr>
                <a:srgbClr val="B18989"/>
              </a:buClr>
              <a:buSzPts val="1200"/>
              <a:buNone/>
              <a:defRPr sz="1200">
                <a:solidFill>
                  <a:srgbClr val="B18989"/>
                </a:solidFill>
              </a:defRPr>
            </a:lvl5pPr>
            <a:lvl6pPr indent="-228600" lvl="5" marL="2743200" algn="l">
              <a:lnSpc>
                <a:spcPct val="90000"/>
              </a:lnSpc>
              <a:spcBef>
                <a:spcPts val="375"/>
              </a:spcBef>
              <a:spcAft>
                <a:spcPts val="0"/>
              </a:spcAft>
              <a:buClr>
                <a:srgbClr val="B18989"/>
              </a:buClr>
              <a:buSzPts val="1200"/>
              <a:buNone/>
              <a:defRPr sz="1200">
                <a:solidFill>
                  <a:srgbClr val="B18989"/>
                </a:solidFill>
              </a:defRPr>
            </a:lvl6pPr>
            <a:lvl7pPr indent="-228600" lvl="6" marL="3200400" algn="l">
              <a:lnSpc>
                <a:spcPct val="90000"/>
              </a:lnSpc>
              <a:spcBef>
                <a:spcPts val="375"/>
              </a:spcBef>
              <a:spcAft>
                <a:spcPts val="0"/>
              </a:spcAft>
              <a:buClr>
                <a:srgbClr val="B18989"/>
              </a:buClr>
              <a:buSzPts val="1200"/>
              <a:buNone/>
              <a:defRPr sz="1200">
                <a:solidFill>
                  <a:srgbClr val="B18989"/>
                </a:solidFill>
              </a:defRPr>
            </a:lvl7pPr>
            <a:lvl8pPr indent="-228600" lvl="7" marL="3657600" algn="l">
              <a:lnSpc>
                <a:spcPct val="90000"/>
              </a:lnSpc>
              <a:spcBef>
                <a:spcPts val="375"/>
              </a:spcBef>
              <a:spcAft>
                <a:spcPts val="0"/>
              </a:spcAft>
              <a:buClr>
                <a:srgbClr val="B18989"/>
              </a:buClr>
              <a:buSzPts val="1200"/>
              <a:buNone/>
              <a:defRPr sz="1200">
                <a:solidFill>
                  <a:srgbClr val="B18989"/>
                </a:solidFill>
              </a:defRPr>
            </a:lvl8pPr>
            <a:lvl9pPr indent="-228600" lvl="8" marL="4114800" algn="l">
              <a:lnSpc>
                <a:spcPct val="90000"/>
              </a:lnSpc>
              <a:spcBef>
                <a:spcPts val="375"/>
              </a:spcBef>
              <a:spcAft>
                <a:spcPts val="0"/>
              </a:spcAft>
              <a:buClr>
                <a:srgbClr val="B18989"/>
              </a:buClr>
              <a:buSzPts val="1200"/>
              <a:buNone/>
              <a:defRPr sz="1200">
                <a:solidFill>
                  <a:srgbClr val="B18989"/>
                </a:solidFill>
              </a:defRPr>
            </a:lvl9pPr>
          </a:lstStyle>
          <a:p/>
        </p:txBody>
      </p:sp>
      <p:sp>
        <p:nvSpPr>
          <p:cNvPr id="136" name="Google Shape;136;p47"/>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37" name="Google Shape;137;p47"/>
          <p:cNvSpPr txBox="1"/>
          <p:nvPr>
            <p:ph type="ctrTitle"/>
          </p:nvPr>
        </p:nvSpPr>
        <p:spPr>
          <a:xfrm>
            <a:off x="1363132" y="1955799"/>
            <a:ext cx="7479792" cy="1844899"/>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38" name="Google Shape;138;p47"/>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Plum" showMasterSp="0">
  <p:cSld name="Divider - Plum">
    <p:bg>
      <p:bgPr>
        <a:solidFill>
          <a:schemeClr val="accent3"/>
        </a:solidFill>
      </p:bgPr>
    </p:bg>
    <p:spTree>
      <p:nvGrpSpPr>
        <p:cNvPr id="139" name="Shape 139"/>
        <p:cNvGrpSpPr/>
        <p:nvPr/>
      </p:nvGrpSpPr>
      <p:grpSpPr>
        <a:xfrm>
          <a:off x="0" y="0"/>
          <a:ext cx="0" cy="0"/>
          <a:chOff x="0" y="0"/>
          <a:chExt cx="0" cy="0"/>
        </a:xfrm>
      </p:grpSpPr>
      <p:pic>
        <p:nvPicPr>
          <p:cNvPr id="140" name="Google Shape;140;p48"/>
          <p:cNvPicPr preferRelativeResize="0"/>
          <p:nvPr/>
        </p:nvPicPr>
        <p:blipFill rotWithShape="1">
          <a:blip r:embed="rId2">
            <a:alphaModFix/>
          </a:blip>
          <a:srcRect b="0" l="0" r="0" t="0"/>
          <a:stretch/>
        </p:blipFill>
        <p:spPr>
          <a:xfrm>
            <a:off x="0" y="0"/>
            <a:ext cx="3215260" cy="5715000"/>
          </a:xfrm>
          <a:prstGeom prst="rect">
            <a:avLst/>
          </a:prstGeom>
          <a:noFill/>
          <a:ln>
            <a:noFill/>
          </a:ln>
        </p:spPr>
      </p:pic>
      <p:sp>
        <p:nvSpPr>
          <p:cNvPr id="141" name="Google Shape;141;p48"/>
          <p:cNvSpPr txBox="1"/>
          <p:nvPr>
            <p:ph idx="1" type="body"/>
          </p:nvPr>
        </p:nvSpPr>
        <p:spPr>
          <a:xfrm>
            <a:off x="1363132" y="3967701"/>
            <a:ext cx="5960019" cy="962108"/>
          </a:xfrm>
          <a:prstGeom prst="rect">
            <a:avLst/>
          </a:prstGeom>
          <a:noFill/>
          <a:ln>
            <a:noFill/>
          </a:ln>
        </p:spPr>
        <p:txBody>
          <a:bodyPr anchorCtr="0" anchor="t" bIns="45700" lIns="0" spcFirstLastPara="1" rIns="0" wrap="square" tIns="45700">
            <a:normAutofit/>
          </a:bodyPr>
          <a:lstStyle>
            <a:lvl1pPr indent="-228600" lvl="0" marL="457200" algn="l">
              <a:lnSpc>
                <a:spcPct val="90000"/>
              </a:lnSpc>
              <a:spcBef>
                <a:spcPts val="750"/>
              </a:spcBef>
              <a:spcAft>
                <a:spcPts val="0"/>
              </a:spcAft>
              <a:buClr>
                <a:schemeClr val="lt1"/>
              </a:buClr>
              <a:buSzPts val="1800"/>
              <a:buNone/>
              <a:defRPr sz="1800">
                <a:solidFill>
                  <a:schemeClr val="lt1"/>
                </a:solidFill>
              </a:defRPr>
            </a:lvl1pPr>
            <a:lvl2pPr indent="-228600" lvl="1" marL="914400" algn="l">
              <a:lnSpc>
                <a:spcPct val="90000"/>
              </a:lnSpc>
              <a:spcBef>
                <a:spcPts val="375"/>
              </a:spcBef>
              <a:spcAft>
                <a:spcPts val="0"/>
              </a:spcAft>
              <a:buClr>
                <a:srgbClr val="B18989"/>
              </a:buClr>
              <a:buSzPts val="1500"/>
              <a:buNone/>
              <a:defRPr sz="1500">
                <a:solidFill>
                  <a:srgbClr val="B18989"/>
                </a:solidFill>
              </a:defRPr>
            </a:lvl2pPr>
            <a:lvl3pPr indent="-228600" lvl="2" marL="1371600" algn="l">
              <a:lnSpc>
                <a:spcPct val="90000"/>
              </a:lnSpc>
              <a:spcBef>
                <a:spcPts val="375"/>
              </a:spcBef>
              <a:spcAft>
                <a:spcPts val="0"/>
              </a:spcAft>
              <a:buClr>
                <a:srgbClr val="B18989"/>
              </a:buClr>
              <a:buSzPts val="1350"/>
              <a:buNone/>
              <a:defRPr sz="1350">
                <a:solidFill>
                  <a:srgbClr val="B18989"/>
                </a:solidFill>
              </a:defRPr>
            </a:lvl3pPr>
            <a:lvl4pPr indent="-228600" lvl="3" marL="1828800" algn="l">
              <a:lnSpc>
                <a:spcPct val="90000"/>
              </a:lnSpc>
              <a:spcBef>
                <a:spcPts val="375"/>
              </a:spcBef>
              <a:spcAft>
                <a:spcPts val="0"/>
              </a:spcAft>
              <a:buClr>
                <a:srgbClr val="B18989"/>
              </a:buClr>
              <a:buSzPts val="1200"/>
              <a:buNone/>
              <a:defRPr sz="1200">
                <a:solidFill>
                  <a:srgbClr val="B18989"/>
                </a:solidFill>
              </a:defRPr>
            </a:lvl4pPr>
            <a:lvl5pPr indent="-228600" lvl="4" marL="2286000" algn="l">
              <a:lnSpc>
                <a:spcPct val="90000"/>
              </a:lnSpc>
              <a:spcBef>
                <a:spcPts val="375"/>
              </a:spcBef>
              <a:spcAft>
                <a:spcPts val="0"/>
              </a:spcAft>
              <a:buClr>
                <a:srgbClr val="B18989"/>
              </a:buClr>
              <a:buSzPts val="1200"/>
              <a:buNone/>
              <a:defRPr sz="1200">
                <a:solidFill>
                  <a:srgbClr val="B18989"/>
                </a:solidFill>
              </a:defRPr>
            </a:lvl5pPr>
            <a:lvl6pPr indent="-228600" lvl="5" marL="2743200" algn="l">
              <a:lnSpc>
                <a:spcPct val="90000"/>
              </a:lnSpc>
              <a:spcBef>
                <a:spcPts val="375"/>
              </a:spcBef>
              <a:spcAft>
                <a:spcPts val="0"/>
              </a:spcAft>
              <a:buClr>
                <a:srgbClr val="B18989"/>
              </a:buClr>
              <a:buSzPts val="1200"/>
              <a:buNone/>
              <a:defRPr sz="1200">
                <a:solidFill>
                  <a:srgbClr val="B18989"/>
                </a:solidFill>
              </a:defRPr>
            </a:lvl6pPr>
            <a:lvl7pPr indent="-228600" lvl="6" marL="3200400" algn="l">
              <a:lnSpc>
                <a:spcPct val="90000"/>
              </a:lnSpc>
              <a:spcBef>
                <a:spcPts val="375"/>
              </a:spcBef>
              <a:spcAft>
                <a:spcPts val="0"/>
              </a:spcAft>
              <a:buClr>
                <a:srgbClr val="B18989"/>
              </a:buClr>
              <a:buSzPts val="1200"/>
              <a:buNone/>
              <a:defRPr sz="1200">
                <a:solidFill>
                  <a:srgbClr val="B18989"/>
                </a:solidFill>
              </a:defRPr>
            </a:lvl7pPr>
            <a:lvl8pPr indent="-228600" lvl="7" marL="3657600" algn="l">
              <a:lnSpc>
                <a:spcPct val="90000"/>
              </a:lnSpc>
              <a:spcBef>
                <a:spcPts val="375"/>
              </a:spcBef>
              <a:spcAft>
                <a:spcPts val="0"/>
              </a:spcAft>
              <a:buClr>
                <a:srgbClr val="B18989"/>
              </a:buClr>
              <a:buSzPts val="1200"/>
              <a:buNone/>
              <a:defRPr sz="1200">
                <a:solidFill>
                  <a:srgbClr val="B18989"/>
                </a:solidFill>
              </a:defRPr>
            </a:lvl8pPr>
            <a:lvl9pPr indent="-228600" lvl="8" marL="4114800" algn="l">
              <a:lnSpc>
                <a:spcPct val="90000"/>
              </a:lnSpc>
              <a:spcBef>
                <a:spcPts val="375"/>
              </a:spcBef>
              <a:spcAft>
                <a:spcPts val="0"/>
              </a:spcAft>
              <a:buClr>
                <a:srgbClr val="B18989"/>
              </a:buClr>
              <a:buSzPts val="1200"/>
              <a:buNone/>
              <a:defRPr sz="1200">
                <a:solidFill>
                  <a:srgbClr val="B18989"/>
                </a:solidFill>
              </a:defRPr>
            </a:lvl9pPr>
          </a:lstStyle>
          <a:p/>
        </p:txBody>
      </p:sp>
      <p:sp>
        <p:nvSpPr>
          <p:cNvPr id="142" name="Google Shape;142;p48"/>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800">
                <a:solidFill>
                  <a:schemeClr val="lt1"/>
                </a:solidFill>
                <a:latin typeface="Calibri"/>
                <a:ea typeface="Calibri"/>
                <a:cs typeface="Calibri"/>
                <a:sym typeface="Calibri"/>
              </a:defRPr>
            </a:lvl1pPr>
            <a:lvl2pPr indent="0" lvl="1" marL="0" algn="r">
              <a:spcBef>
                <a:spcPts val="0"/>
              </a:spcBef>
              <a:buNone/>
              <a:defRPr sz="800">
                <a:solidFill>
                  <a:schemeClr val="lt1"/>
                </a:solidFill>
                <a:latin typeface="Calibri"/>
                <a:ea typeface="Calibri"/>
                <a:cs typeface="Calibri"/>
                <a:sym typeface="Calibri"/>
              </a:defRPr>
            </a:lvl2pPr>
            <a:lvl3pPr indent="0" lvl="2" marL="0" algn="r">
              <a:spcBef>
                <a:spcPts val="0"/>
              </a:spcBef>
              <a:buNone/>
              <a:defRPr sz="800">
                <a:solidFill>
                  <a:schemeClr val="lt1"/>
                </a:solidFill>
                <a:latin typeface="Calibri"/>
                <a:ea typeface="Calibri"/>
                <a:cs typeface="Calibri"/>
                <a:sym typeface="Calibri"/>
              </a:defRPr>
            </a:lvl3pPr>
            <a:lvl4pPr indent="0" lvl="3" marL="0" algn="r">
              <a:spcBef>
                <a:spcPts val="0"/>
              </a:spcBef>
              <a:buNone/>
              <a:defRPr sz="800">
                <a:solidFill>
                  <a:schemeClr val="lt1"/>
                </a:solidFill>
                <a:latin typeface="Calibri"/>
                <a:ea typeface="Calibri"/>
                <a:cs typeface="Calibri"/>
                <a:sym typeface="Calibri"/>
              </a:defRPr>
            </a:lvl4pPr>
            <a:lvl5pPr indent="0" lvl="4" marL="0" algn="r">
              <a:spcBef>
                <a:spcPts val="0"/>
              </a:spcBef>
              <a:buNone/>
              <a:defRPr sz="800">
                <a:solidFill>
                  <a:schemeClr val="lt1"/>
                </a:solidFill>
                <a:latin typeface="Calibri"/>
                <a:ea typeface="Calibri"/>
                <a:cs typeface="Calibri"/>
                <a:sym typeface="Calibri"/>
              </a:defRPr>
            </a:lvl5pPr>
            <a:lvl6pPr indent="0" lvl="5" marL="0" algn="r">
              <a:spcBef>
                <a:spcPts val="0"/>
              </a:spcBef>
              <a:buNone/>
              <a:defRPr sz="800">
                <a:solidFill>
                  <a:schemeClr val="lt1"/>
                </a:solidFill>
                <a:latin typeface="Calibri"/>
                <a:ea typeface="Calibri"/>
                <a:cs typeface="Calibri"/>
                <a:sym typeface="Calibri"/>
              </a:defRPr>
            </a:lvl6pPr>
            <a:lvl7pPr indent="0" lvl="6" marL="0" algn="r">
              <a:spcBef>
                <a:spcPts val="0"/>
              </a:spcBef>
              <a:buNone/>
              <a:defRPr sz="800">
                <a:solidFill>
                  <a:schemeClr val="lt1"/>
                </a:solidFill>
                <a:latin typeface="Calibri"/>
                <a:ea typeface="Calibri"/>
                <a:cs typeface="Calibri"/>
                <a:sym typeface="Calibri"/>
              </a:defRPr>
            </a:lvl7pPr>
            <a:lvl8pPr indent="0" lvl="7" marL="0" algn="r">
              <a:spcBef>
                <a:spcPts val="0"/>
              </a:spcBef>
              <a:buNone/>
              <a:defRPr sz="800">
                <a:solidFill>
                  <a:schemeClr val="lt1"/>
                </a:solidFill>
                <a:latin typeface="Calibri"/>
                <a:ea typeface="Calibri"/>
                <a:cs typeface="Calibri"/>
                <a:sym typeface="Calibri"/>
              </a:defRPr>
            </a:lvl8pPr>
            <a:lvl9pPr indent="0" lvl="8" marL="0" algn="r">
              <a:spcBef>
                <a:spcPts val="0"/>
              </a:spcBef>
              <a:buNone/>
              <a:defRPr sz="8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43" name="Google Shape;143;p48"/>
          <p:cNvSpPr txBox="1"/>
          <p:nvPr>
            <p:ph type="ctrTitle"/>
          </p:nvPr>
        </p:nvSpPr>
        <p:spPr>
          <a:xfrm>
            <a:off x="1363132" y="1955799"/>
            <a:ext cx="7479792" cy="1844899"/>
          </a:xfrm>
          <a:prstGeom prst="rect">
            <a:avLst/>
          </a:prstGeom>
          <a:noFill/>
          <a:ln>
            <a:noFill/>
          </a:ln>
        </p:spPr>
        <p:txBody>
          <a:bodyPr anchorCtr="0" anchor="t" bIns="45700" lIns="0" spcFirstLastPara="1" rIns="0" wrap="square" tIns="45700">
            <a:normAutofit/>
          </a:bodyPr>
          <a:lstStyle>
            <a:lvl1pPr lvl="0" algn="l">
              <a:lnSpc>
                <a:spcPct val="90000"/>
              </a:lnSpc>
              <a:spcBef>
                <a:spcPts val="0"/>
              </a:spcBef>
              <a:spcAft>
                <a:spcPts val="0"/>
              </a:spcAft>
              <a:buClr>
                <a:schemeClr val="lt1"/>
              </a:buClr>
              <a:buSzPts val="4500"/>
              <a:buFont typeface="Georgia"/>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44" name="Google Shape;144;p48"/>
          <p:cNvCxnSpPr/>
          <p:nvPr/>
        </p:nvCxnSpPr>
        <p:spPr>
          <a:xfrm>
            <a:off x="320040" y="5296959"/>
            <a:ext cx="8503920"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5" name="Shape 145"/>
        <p:cNvGrpSpPr/>
        <p:nvPr/>
      </p:nvGrpSpPr>
      <p:grpSpPr>
        <a:xfrm>
          <a:off x="0" y="0"/>
          <a:ext cx="0" cy="0"/>
          <a:chOff x="0" y="0"/>
          <a:chExt cx="0" cy="0"/>
        </a:xfrm>
      </p:grpSpPr>
      <p:sp>
        <p:nvSpPr>
          <p:cNvPr id="146" name="Google Shape;146;p49"/>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49"/>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 name="Shape 148"/>
        <p:cNvGrpSpPr/>
        <p:nvPr/>
      </p:nvGrpSpPr>
      <p:grpSpPr>
        <a:xfrm>
          <a:off x="0" y="0"/>
          <a:ext cx="0" cy="0"/>
          <a:chOff x="0" y="0"/>
          <a:chExt cx="0" cy="0"/>
        </a:xfrm>
      </p:grpSpPr>
      <p:sp>
        <p:nvSpPr>
          <p:cNvPr id="149" name="Google Shape;149;p50"/>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22" Type="http://schemas.openxmlformats.org/officeDocument/2006/relationships/slideLayout" Target="../slideLayouts/slideLayout21.xml"/><Relationship Id="rId10" Type="http://schemas.openxmlformats.org/officeDocument/2006/relationships/slideLayout" Target="../slideLayouts/slideLayout9.xml"/><Relationship Id="rId21" Type="http://schemas.openxmlformats.org/officeDocument/2006/relationships/slideLayout" Target="../slideLayouts/slideLayout20.xml"/><Relationship Id="rId13" Type="http://schemas.openxmlformats.org/officeDocument/2006/relationships/slideLayout" Target="../slideLayouts/slideLayout12.xml"/><Relationship Id="rId24" Type="http://schemas.openxmlformats.org/officeDocument/2006/relationships/theme" Target="../theme/theme2.xml"/><Relationship Id="rId12" Type="http://schemas.openxmlformats.org/officeDocument/2006/relationships/slideLayout" Target="../slideLayouts/slideLayout11.xml"/><Relationship Id="rId23" Type="http://schemas.openxmlformats.org/officeDocument/2006/relationships/slideLayout" Target="../slideLayouts/slideLayout22.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lvl1pPr lvl="0" marR="0" rtl="0" algn="l">
              <a:lnSpc>
                <a:spcPct val="90000"/>
              </a:lnSpc>
              <a:spcBef>
                <a:spcPts val="0"/>
              </a:spcBef>
              <a:spcAft>
                <a:spcPts val="0"/>
              </a:spcAft>
              <a:buClr>
                <a:schemeClr val="dk1"/>
              </a:buClr>
              <a:buSzPts val="3200"/>
              <a:buFont typeface="Georgia"/>
              <a:buNone/>
              <a:defRPr b="0" i="0" sz="3200" u="none" cap="none" strike="noStrike">
                <a:solidFill>
                  <a:schemeClr val="dk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320040" y="1333500"/>
            <a:ext cx="8503920" cy="3813969"/>
          </a:xfrm>
          <a:prstGeom prst="rect">
            <a:avLst/>
          </a:prstGeom>
          <a:noFill/>
          <a:ln>
            <a:noFill/>
          </a:ln>
        </p:spPr>
        <p:txBody>
          <a:bodyPr anchorCtr="0" anchor="t" bIns="45700" lIns="0" spcFirstLastPara="1" rIns="0" wrap="square" tIns="45700">
            <a:normAutofit/>
          </a:bodyPr>
          <a:lstStyle>
            <a:lvl1pPr indent="-374650" lvl="0" marL="457200" marR="0" rtl="0" algn="l">
              <a:lnSpc>
                <a:spcPct val="90000"/>
              </a:lnSpc>
              <a:spcBef>
                <a:spcPts val="750"/>
              </a:spcBef>
              <a:spcAft>
                <a:spcPts val="0"/>
              </a:spcAft>
              <a:buClr>
                <a:schemeClr val="dk2"/>
              </a:buClr>
              <a:buSzPts val="2300"/>
              <a:buFont typeface="Arial"/>
              <a:buChar char="•"/>
              <a:defRPr b="0" i="0" sz="2300" u="none" cap="none" strike="noStrike">
                <a:solidFill>
                  <a:schemeClr val="dk2"/>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2"/>
              </a:buClr>
              <a:buSzPts val="1800"/>
              <a:buFont typeface="Arial"/>
              <a:buChar char="•"/>
              <a:defRPr b="0" i="0" sz="1800" u="none" cap="none" strike="noStrike">
                <a:solidFill>
                  <a:schemeClr val="dk2"/>
                </a:solidFill>
                <a:latin typeface="Calibri"/>
                <a:ea typeface="Calibri"/>
                <a:cs typeface="Calibri"/>
                <a:sym typeface="Calibri"/>
              </a:defRPr>
            </a:lvl2pPr>
            <a:lvl3pPr indent="-342900" lvl="2" marL="1371600" marR="0" rtl="0" algn="l">
              <a:lnSpc>
                <a:spcPct val="90000"/>
              </a:lnSpc>
              <a:spcBef>
                <a:spcPts val="375"/>
              </a:spcBef>
              <a:spcAft>
                <a:spcPts val="0"/>
              </a:spcAft>
              <a:buClr>
                <a:schemeClr val="dk2"/>
              </a:buClr>
              <a:buSzPts val="1800"/>
              <a:buFont typeface="Arial"/>
              <a:buChar char="•"/>
              <a:defRPr b="0" i="0" sz="1800" u="none" cap="none" strike="noStrike">
                <a:solidFill>
                  <a:schemeClr val="dk2"/>
                </a:solidFill>
                <a:latin typeface="Calibri"/>
                <a:ea typeface="Calibri"/>
                <a:cs typeface="Calibri"/>
                <a:sym typeface="Calibri"/>
              </a:defRPr>
            </a:lvl3pPr>
            <a:lvl4pPr indent="-342900" lvl="3" marL="1828800" marR="0" rtl="0" algn="l">
              <a:lnSpc>
                <a:spcPct val="90000"/>
              </a:lnSpc>
              <a:spcBef>
                <a:spcPts val="375"/>
              </a:spcBef>
              <a:spcAft>
                <a:spcPts val="0"/>
              </a:spcAft>
              <a:buClr>
                <a:schemeClr val="dk2"/>
              </a:buClr>
              <a:buSzPts val="1800"/>
              <a:buFont typeface="Arial"/>
              <a:buChar char="•"/>
              <a:defRPr b="0" i="0" sz="1800" u="none" cap="none" strike="noStrike">
                <a:solidFill>
                  <a:schemeClr val="dk2"/>
                </a:solidFill>
                <a:latin typeface="Calibri"/>
                <a:ea typeface="Calibri"/>
                <a:cs typeface="Calibri"/>
                <a:sym typeface="Calibri"/>
              </a:defRPr>
            </a:lvl4pPr>
            <a:lvl5pPr indent="-342900" lvl="4" marL="2286000" marR="0" rtl="0" algn="l">
              <a:lnSpc>
                <a:spcPct val="90000"/>
              </a:lnSpc>
              <a:spcBef>
                <a:spcPts val="375"/>
              </a:spcBef>
              <a:spcAft>
                <a:spcPts val="0"/>
              </a:spcAft>
              <a:buClr>
                <a:schemeClr val="dk2"/>
              </a:buClr>
              <a:buSzPts val="1800"/>
              <a:buFont typeface="Arial"/>
              <a:buChar char="•"/>
              <a:defRPr b="0" i="0" sz="1800" u="none" cap="none" strike="noStrike">
                <a:solidFill>
                  <a:schemeClr val="dk2"/>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pic>
        <p:nvPicPr>
          <p:cNvPr descr="Logo&#10;&#10;Description automatically generated" id="12" name="Google Shape;12;p28"/>
          <p:cNvPicPr preferRelativeResize="0"/>
          <p:nvPr/>
        </p:nvPicPr>
        <p:blipFill rotWithShape="1">
          <a:blip r:embed="rId1">
            <a:alphaModFix/>
          </a:blip>
          <a:srcRect b="0" l="0" r="0" t="0"/>
          <a:stretch/>
        </p:blipFill>
        <p:spPr>
          <a:xfrm>
            <a:off x="231581" y="5309034"/>
            <a:ext cx="1600200" cy="340894"/>
          </a:xfrm>
          <a:prstGeom prst="rect">
            <a:avLst/>
          </a:prstGeom>
          <a:noFill/>
          <a:ln>
            <a:noFill/>
          </a:ln>
        </p:spPr>
      </p:pic>
      <p:sp>
        <p:nvSpPr>
          <p:cNvPr id="13" name="Google Shape;13;p28"/>
          <p:cNvSpPr txBox="1"/>
          <p:nvPr>
            <p:ph idx="12" type="sldNum"/>
          </p:nvPr>
        </p:nvSpPr>
        <p:spPr>
          <a:xfrm>
            <a:off x="6766560" y="5286377"/>
            <a:ext cx="2057400" cy="303212"/>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800" u="none" cap="none" strike="noStrike">
                <a:solidFill>
                  <a:schemeClr val="dk2"/>
                </a:solidFill>
                <a:latin typeface="Calibri"/>
                <a:ea typeface="Calibri"/>
                <a:cs typeface="Calibri"/>
                <a:sym typeface="Calibri"/>
              </a:defRPr>
            </a:lvl1pPr>
            <a:lvl2pPr indent="0" lvl="1" marL="0" marR="0" rtl="0" algn="r">
              <a:spcBef>
                <a:spcPts val="0"/>
              </a:spcBef>
              <a:buNone/>
              <a:defRPr b="0" i="0" sz="800" u="none" cap="none" strike="noStrike">
                <a:solidFill>
                  <a:schemeClr val="dk2"/>
                </a:solidFill>
                <a:latin typeface="Calibri"/>
                <a:ea typeface="Calibri"/>
                <a:cs typeface="Calibri"/>
                <a:sym typeface="Calibri"/>
              </a:defRPr>
            </a:lvl2pPr>
            <a:lvl3pPr indent="0" lvl="2" marL="0" marR="0" rtl="0" algn="r">
              <a:spcBef>
                <a:spcPts val="0"/>
              </a:spcBef>
              <a:buNone/>
              <a:defRPr b="0" i="0" sz="800" u="none" cap="none" strike="noStrike">
                <a:solidFill>
                  <a:schemeClr val="dk2"/>
                </a:solidFill>
                <a:latin typeface="Calibri"/>
                <a:ea typeface="Calibri"/>
                <a:cs typeface="Calibri"/>
                <a:sym typeface="Calibri"/>
              </a:defRPr>
            </a:lvl3pPr>
            <a:lvl4pPr indent="0" lvl="3" marL="0" marR="0" rtl="0" algn="r">
              <a:spcBef>
                <a:spcPts val="0"/>
              </a:spcBef>
              <a:buNone/>
              <a:defRPr b="0" i="0" sz="800" u="none" cap="none" strike="noStrike">
                <a:solidFill>
                  <a:schemeClr val="dk2"/>
                </a:solidFill>
                <a:latin typeface="Calibri"/>
                <a:ea typeface="Calibri"/>
                <a:cs typeface="Calibri"/>
                <a:sym typeface="Calibri"/>
              </a:defRPr>
            </a:lvl4pPr>
            <a:lvl5pPr indent="0" lvl="4" marL="0" marR="0" rtl="0" algn="r">
              <a:spcBef>
                <a:spcPts val="0"/>
              </a:spcBef>
              <a:buNone/>
              <a:defRPr b="0" i="0" sz="800" u="none" cap="none" strike="noStrike">
                <a:solidFill>
                  <a:schemeClr val="dk2"/>
                </a:solidFill>
                <a:latin typeface="Calibri"/>
                <a:ea typeface="Calibri"/>
                <a:cs typeface="Calibri"/>
                <a:sym typeface="Calibri"/>
              </a:defRPr>
            </a:lvl5pPr>
            <a:lvl6pPr indent="0" lvl="5" marL="0" marR="0" rtl="0" algn="r">
              <a:spcBef>
                <a:spcPts val="0"/>
              </a:spcBef>
              <a:buNone/>
              <a:defRPr b="0" i="0" sz="800" u="none" cap="none" strike="noStrike">
                <a:solidFill>
                  <a:schemeClr val="dk2"/>
                </a:solidFill>
                <a:latin typeface="Calibri"/>
                <a:ea typeface="Calibri"/>
                <a:cs typeface="Calibri"/>
                <a:sym typeface="Calibri"/>
              </a:defRPr>
            </a:lvl6pPr>
            <a:lvl7pPr indent="0" lvl="6" marL="0" marR="0" rtl="0" algn="r">
              <a:spcBef>
                <a:spcPts val="0"/>
              </a:spcBef>
              <a:buNone/>
              <a:defRPr b="0" i="0" sz="800" u="none" cap="none" strike="noStrike">
                <a:solidFill>
                  <a:schemeClr val="dk2"/>
                </a:solidFill>
                <a:latin typeface="Calibri"/>
                <a:ea typeface="Calibri"/>
                <a:cs typeface="Calibri"/>
                <a:sym typeface="Calibri"/>
              </a:defRPr>
            </a:lvl7pPr>
            <a:lvl8pPr indent="0" lvl="7" marL="0" marR="0" rtl="0" algn="r">
              <a:spcBef>
                <a:spcPts val="0"/>
              </a:spcBef>
              <a:buNone/>
              <a:defRPr b="0" i="0" sz="800" u="none" cap="none" strike="noStrike">
                <a:solidFill>
                  <a:schemeClr val="dk2"/>
                </a:solidFill>
                <a:latin typeface="Calibri"/>
                <a:ea typeface="Calibri"/>
                <a:cs typeface="Calibri"/>
                <a:sym typeface="Calibri"/>
              </a:defRPr>
            </a:lvl8pPr>
            <a:lvl9pPr indent="0" lvl="8" marL="0" marR="0" rtl="0" algn="r">
              <a:spcBef>
                <a:spcPts val="0"/>
              </a:spcBef>
              <a:buNone/>
              <a:defRPr b="0" i="0" sz="8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29.png"/><Relationship Id="rId7"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
          <p:cNvSpPr txBox="1"/>
          <p:nvPr>
            <p:ph type="title"/>
          </p:nvPr>
        </p:nvSpPr>
        <p:spPr>
          <a:xfrm>
            <a:off x="457200" y="127000"/>
            <a:ext cx="8229600" cy="635000"/>
          </a:xfrm>
          <a:prstGeom prst="rect">
            <a:avLst/>
          </a:prstGeom>
          <a:noFill/>
          <a:ln>
            <a:noFill/>
          </a:ln>
        </p:spPr>
        <p:txBody>
          <a:bodyPr anchorCtr="0" anchor="ctr"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sz="3333"/>
              <a:t>CAGI</a:t>
            </a:r>
            <a:r>
              <a:rPr lang="en-US" sz="3333">
                <a:solidFill>
                  <a:srgbClr val="7030A0"/>
                </a:solidFill>
              </a:rPr>
              <a:t> </a:t>
            </a:r>
            <a:r>
              <a:rPr lang="en-US" sz="3333"/>
              <a:t>7 slide pack guidelines</a:t>
            </a:r>
            <a:br>
              <a:rPr lang="en-US" sz="3333"/>
            </a:br>
            <a:r>
              <a:rPr lang="en-US" sz="1500"/>
              <a:t>I agree to my slides being used according to the following terms:</a:t>
            </a:r>
            <a:br>
              <a:rPr lang="en-US" sz="1500"/>
            </a:br>
            <a:r>
              <a:rPr lang="en-US" sz="1500"/>
              <a:t> </a:t>
            </a:r>
            <a:r>
              <a:rPr i="1" lang="en-US" sz="1500"/>
              <a:t>Gowri Nayar, Peter Eckman, Betty Xiong, Russ B. Altman</a:t>
            </a:r>
            <a:endParaRPr/>
          </a:p>
        </p:txBody>
      </p:sp>
      <p:sp>
        <p:nvSpPr>
          <p:cNvPr id="155" name="Google Shape;155;p1"/>
          <p:cNvSpPr txBox="1"/>
          <p:nvPr>
            <p:ph idx="1" type="body"/>
          </p:nvPr>
        </p:nvSpPr>
        <p:spPr>
          <a:xfrm>
            <a:off x="571500" y="822498"/>
            <a:ext cx="8001000" cy="4489335"/>
          </a:xfrm>
          <a:prstGeom prst="rect">
            <a:avLst/>
          </a:prstGeom>
          <a:noFill/>
          <a:ln>
            <a:noFill/>
          </a:ln>
        </p:spPr>
        <p:txBody>
          <a:bodyPr anchorCtr="0" anchor="t" bIns="45700" lIns="0" spcFirstLastPara="1" rIns="0" wrap="square" tIns="45700">
            <a:normAutofit fontScale="92500" lnSpcReduction="10000"/>
          </a:bodyPr>
          <a:lstStyle/>
          <a:p>
            <a:pPr indent="-171480" lvl="0" marL="171450" rtl="0" algn="l">
              <a:lnSpc>
                <a:spcPct val="80000"/>
              </a:lnSpc>
              <a:spcBef>
                <a:spcPts val="0"/>
              </a:spcBef>
              <a:spcAft>
                <a:spcPts val="0"/>
              </a:spcAft>
              <a:buClr>
                <a:schemeClr val="dk2"/>
              </a:buClr>
              <a:buSzPct val="100000"/>
              <a:buChar char="•"/>
            </a:pPr>
            <a:r>
              <a:rPr lang="en-US" sz="1167"/>
              <a:t>Authors: please include THIS slide at the beginning of your presentation to indicate that you agree with reuse of your slides in CAGI presentations, according to the terms below, and digitally sign by writing your name above.</a:t>
            </a:r>
            <a:endParaRPr/>
          </a:p>
          <a:p>
            <a:pPr indent="-102934" lvl="0" marL="171450" rtl="0" algn="l">
              <a:lnSpc>
                <a:spcPct val="80000"/>
              </a:lnSpc>
              <a:spcBef>
                <a:spcPts val="750"/>
              </a:spcBef>
              <a:spcAft>
                <a:spcPts val="0"/>
              </a:spcAft>
              <a:buClr>
                <a:schemeClr val="dk2"/>
              </a:buClr>
              <a:buSzPct val="100000"/>
              <a:buNone/>
            </a:pPr>
            <a:r>
              <a:t/>
            </a:r>
            <a:endParaRPr sz="1167"/>
          </a:p>
          <a:p>
            <a:pPr indent="-171480" lvl="0" marL="171450" rtl="0" algn="l">
              <a:lnSpc>
                <a:spcPct val="80000"/>
              </a:lnSpc>
              <a:spcBef>
                <a:spcPts val="750"/>
              </a:spcBef>
              <a:spcAft>
                <a:spcPts val="0"/>
              </a:spcAft>
              <a:buClr>
                <a:srgbClr val="0070C0"/>
              </a:buClr>
              <a:buSzPct val="100000"/>
              <a:buChar char="•"/>
            </a:pPr>
            <a:r>
              <a:rPr i="1" lang="en-US" sz="1167">
                <a:solidFill>
                  <a:srgbClr val="0070C0"/>
                </a:solidFill>
              </a:rPr>
              <a:t>At CAGI</a:t>
            </a:r>
            <a:r>
              <a:rPr lang="en-US" sz="1167">
                <a:solidFill>
                  <a:srgbClr val="7030A0"/>
                </a:solidFill>
                <a:latin typeface="Arial"/>
                <a:ea typeface="Arial"/>
                <a:cs typeface="Arial"/>
                <a:sym typeface="Arial"/>
              </a:rPr>
              <a:t> </a:t>
            </a:r>
            <a:r>
              <a:rPr lang="en-US" sz="1167">
                <a:solidFill>
                  <a:srgbClr val="0070C0"/>
                </a:solidFill>
                <a:latin typeface="Arial"/>
                <a:ea typeface="Arial"/>
                <a:cs typeface="Arial"/>
                <a:sym typeface="Arial"/>
              </a:rPr>
              <a:t>7,</a:t>
            </a:r>
            <a:r>
              <a:rPr i="1" lang="en-US" sz="1167">
                <a:solidFill>
                  <a:srgbClr val="0070C0"/>
                </a:solidFill>
              </a:rPr>
              <a:t> use of this slide pack is only required for CAGI dataset providers, assessors, and predictors, but all are encouraged to use the annotations for materials they do not want shared publicly.</a:t>
            </a:r>
            <a:endParaRPr/>
          </a:p>
          <a:p>
            <a:pPr indent="-102934" lvl="0" marL="171450" rtl="0" algn="l">
              <a:lnSpc>
                <a:spcPct val="80000"/>
              </a:lnSpc>
              <a:spcBef>
                <a:spcPts val="750"/>
              </a:spcBef>
              <a:spcAft>
                <a:spcPts val="0"/>
              </a:spcAft>
              <a:buClr>
                <a:schemeClr val="dk2"/>
              </a:buClr>
              <a:buSzPct val="100000"/>
              <a:buNone/>
            </a:pPr>
            <a:r>
              <a:t/>
            </a:r>
            <a:endParaRPr i="1" sz="1167"/>
          </a:p>
          <a:p>
            <a:pPr indent="-171480" lvl="0" marL="171450" rtl="0" algn="l">
              <a:lnSpc>
                <a:spcPct val="80000"/>
              </a:lnSpc>
              <a:spcBef>
                <a:spcPts val="750"/>
              </a:spcBef>
              <a:spcAft>
                <a:spcPts val="0"/>
              </a:spcAft>
              <a:buClr>
                <a:schemeClr val="dk2"/>
              </a:buClr>
              <a:buSzPct val="100000"/>
              <a:buChar char="•"/>
            </a:pPr>
            <a:r>
              <a:rPr lang="en-US" sz="1167"/>
              <a:t>To disseminate the CAGI results, I encourage all CAGI participants to remix these CAGI slides for inclusion in their oral and poster presentations</a:t>
            </a:r>
            <a:endParaRPr/>
          </a:p>
          <a:p>
            <a:pPr indent="-171480" lvl="0" marL="171450" rtl="0" algn="l">
              <a:lnSpc>
                <a:spcPct val="80000"/>
              </a:lnSpc>
              <a:spcBef>
                <a:spcPts val="750"/>
              </a:spcBef>
              <a:spcAft>
                <a:spcPts val="0"/>
              </a:spcAft>
              <a:buClr>
                <a:schemeClr val="dk2"/>
              </a:buClr>
              <a:buSzPct val="100000"/>
              <a:buChar char="•"/>
            </a:pPr>
            <a:r>
              <a:rPr lang="en-US" sz="1167"/>
              <a:t>CAGI participants may use or publish any content of these slides only in compliance with the CAGI Data Use Agreement</a:t>
            </a:r>
            <a:endParaRPr/>
          </a:p>
          <a:p>
            <a:pPr indent="-171480" lvl="0" marL="171450" rtl="0" algn="l">
              <a:lnSpc>
                <a:spcPct val="80000"/>
              </a:lnSpc>
              <a:spcBef>
                <a:spcPts val="750"/>
              </a:spcBef>
              <a:spcAft>
                <a:spcPts val="0"/>
              </a:spcAft>
              <a:buClr>
                <a:schemeClr val="dk2"/>
              </a:buClr>
              <a:buSzPct val="100000"/>
              <a:buChar char="•"/>
            </a:pPr>
            <a:r>
              <a:rPr lang="en-US" sz="1167"/>
              <a:t>CAGI participants may not cite or publish any content of these slides except with the written permission of the originating author or in the primary CAGI publications</a:t>
            </a:r>
            <a:endParaRPr/>
          </a:p>
          <a:p>
            <a:pPr indent="-171480" lvl="0" marL="171450" rtl="0" algn="l">
              <a:lnSpc>
                <a:spcPct val="80000"/>
              </a:lnSpc>
              <a:spcBef>
                <a:spcPts val="750"/>
              </a:spcBef>
              <a:spcAft>
                <a:spcPts val="0"/>
              </a:spcAft>
              <a:buClr>
                <a:schemeClr val="dk2"/>
              </a:buClr>
              <a:buSzPct val="100000"/>
              <a:buChar char="•"/>
            </a:pPr>
            <a:r>
              <a:rPr lang="en-US" sz="1167"/>
              <a:t>CAGI participants must acknowledge the original authors of these slides and CAGI </a:t>
            </a:r>
            <a:r>
              <a:rPr lang="en-US" sz="1167">
                <a:solidFill>
                  <a:srgbClr val="7030A0"/>
                </a:solidFill>
                <a:latin typeface="Arial"/>
                <a:ea typeface="Arial"/>
                <a:cs typeface="Arial"/>
                <a:sym typeface="Arial"/>
              </a:rPr>
              <a:t>7</a:t>
            </a:r>
            <a:r>
              <a:rPr lang="en-US" sz="1167"/>
              <a:t>.  Include the acknowledgement banner across the bottom</a:t>
            </a:r>
            <a:endParaRPr/>
          </a:p>
          <a:p>
            <a:pPr indent="-171480" lvl="0" marL="171450" rtl="0" algn="l">
              <a:lnSpc>
                <a:spcPct val="80000"/>
              </a:lnSpc>
              <a:spcBef>
                <a:spcPts val="750"/>
              </a:spcBef>
              <a:spcAft>
                <a:spcPts val="0"/>
              </a:spcAft>
              <a:buClr>
                <a:schemeClr val="dk2"/>
              </a:buClr>
              <a:buSzPct val="100000"/>
              <a:buChar char="•"/>
            </a:pPr>
            <a:r>
              <a:rPr lang="en-US" sz="1167"/>
              <a:t>CAGI participants must include the CAGI credits slide in their presentations</a:t>
            </a:r>
            <a:endParaRPr/>
          </a:p>
          <a:p>
            <a:pPr indent="-171480" lvl="0" marL="171450" rtl="0" algn="l">
              <a:lnSpc>
                <a:spcPct val="80000"/>
              </a:lnSpc>
              <a:spcBef>
                <a:spcPts val="750"/>
              </a:spcBef>
              <a:spcAft>
                <a:spcPts val="0"/>
              </a:spcAft>
              <a:buClr>
                <a:schemeClr val="dk2"/>
              </a:buClr>
              <a:buSzPct val="100000"/>
              <a:buChar char="•"/>
            </a:pPr>
            <a:r>
              <a:rPr lang="en-US" sz="1167"/>
              <a:t>Slides with a red slash (no remix) may not be included in a presentation unless all attendees are registered CAGI participants who signed the data use agreement</a:t>
            </a:r>
            <a:endParaRPr/>
          </a:p>
          <a:p>
            <a:pPr indent="-171480" lvl="0" marL="171450" rtl="0" algn="l">
              <a:lnSpc>
                <a:spcPct val="80000"/>
              </a:lnSpc>
              <a:spcBef>
                <a:spcPts val="750"/>
              </a:spcBef>
              <a:spcAft>
                <a:spcPts val="0"/>
              </a:spcAft>
              <a:buClr>
                <a:schemeClr val="dk2"/>
              </a:buClr>
              <a:buSzPct val="100000"/>
              <a:buChar char="•"/>
            </a:pPr>
            <a:r>
              <a:rPr lang="en-US" sz="1167"/>
              <a:t>Slides with a red X over the entire slide may not be used in any circumstances</a:t>
            </a:r>
            <a:endParaRPr/>
          </a:p>
          <a:p>
            <a:pPr indent="-171480" lvl="0" marL="171450" rtl="0" algn="l">
              <a:lnSpc>
                <a:spcPct val="80000"/>
              </a:lnSpc>
              <a:spcBef>
                <a:spcPts val="750"/>
              </a:spcBef>
              <a:spcAft>
                <a:spcPts val="0"/>
              </a:spcAft>
              <a:buClr>
                <a:schemeClr val="dk2"/>
              </a:buClr>
              <a:buSzPct val="100000"/>
              <a:buChar char="•"/>
            </a:pPr>
            <a:r>
              <a:rPr lang="en-US" sz="1167"/>
              <a:t>Slides with a blue slash (embargoed) may not be used unless the embargo is explicitly lifted</a:t>
            </a:r>
            <a:endParaRPr/>
          </a:p>
          <a:p>
            <a:pPr indent="-171480" lvl="0" marL="171450" rtl="0" algn="l">
              <a:lnSpc>
                <a:spcPct val="80000"/>
              </a:lnSpc>
              <a:spcBef>
                <a:spcPts val="750"/>
              </a:spcBef>
              <a:spcAft>
                <a:spcPts val="0"/>
              </a:spcAft>
              <a:buClr>
                <a:schemeClr val="dk2"/>
              </a:buClr>
              <a:buSzPct val="100000"/>
              <a:buChar char="•"/>
            </a:pPr>
            <a:r>
              <a:rPr lang="en-US" sz="1167">
                <a:latin typeface="Arial"/>
                <a:ea typeface="Arial"/>
                <a:cs typeface="Arial"/>
                <a:sym typeface="Arial"/>
              </a:rPr>
              <a:t>Slides without slash or X may be tweeted, tooted, posted, X’d unless flagged with “No tweet” icon</a:t>
            </a:r>
            <a:endParaRPr sz="1167"/>
          </a:p>
          <a:p>
            <a:pPr indent="-171480" lvl="0" marL="171450" rtl="0" algn="l">
              <a:lnSpc>
                <a:spcPct val="80000"/>
              </a:lnSpc>
              <a:spcBef>
                <a:spcPts val="750"/>
              </a:spcBef>
              <a:spcAft>
                <a:spcPts val="0"/>
              </a:spcAft>
              <a:buClr>
                <a:schemeClr val="dk2"/>
              </a:buClr>
              <a:buSzPct val="100000"/>
              <a:buChar char="•"/>
            </a:pPr>
            <a:r>
              <a:rPr lang="en-US" sz="1167"/>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102934" lvl="0" marL="171450" rtl="0" algn="l">
              <a:lnSpc>
                <a:spcPct val="80000"/>
              </a:lnSpc>
              <a:spcBef>
                <a:spcPts val="750"/>
              </a:spcBef>
              <a:spcAft>
                <a:spcPts val="0"/>
              </a:spcAft>
              <a:buClr>
                <a:schemeClr val="dk2"/>
              </a:buClr>
              <a:buSzPct val="100000"/>
              <a:buNone/>
            </a:pPr>
            <a:r>
              <a:t/>
            </a:r>
            <a:endParaRPr sz="1167"/>
          </a:p>
          <a:p>
            <a:pPr indent="-171480" lvl="0" marL="171450" rtl="0" algn="l">
              <a:lnSpc>
                <a:spcPct val="80000"/>
              </a:lnSpc>
              <a:spcBef>
                <a:spcPts val="750"/>
              </a:spcBef>
              <a:spcAft>
                <a:spcPts val="0"/>
              </a:spcAft>
              <a:buClr>
                <a:schemeClr val="dk2"/>
              </a:buClr>
              <a:buSzPct val="100000"/>
              <a:buChar char="•"/>
            </a:pPr>
            <a:r>
              <a:rPr lang="en-US" sz="1167"/>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56" name="Google Shape;156;p1"/>
          <p:cNvGrpSpPr/>
          <p:nvPr/>
        </p:nvGrpSpPr>
        <p:grpSpPr>
          <a:xfrm>
            <a:off x="6790344" y="3974869"/>
            <a:ext cx="366448" cy="366448"/>
            <a:chOff x="5373" y="3933"/>
            <a:chExt cx="387" cy="387"/>
          </a:xfrm>
        </p:grpSpPr>
        <p:sp>
          <p:nvSpPr>
            <p:cNvPr id="157" name="Google Shape;15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500" u="none" cap="none" strike="noStrike">
                <a:solidFill>
                  <a:schemeClr val="dk1"/>
                </a:solidFill>
                <a:latin typeface="Arial"/>
                <a:ea typeface="Arial"/>
                <a:cs typeface="Arial"/>
                <a:sym typeface="Arial"/>
              </a:endParaRPr>
            </a:p>
          </p:txBody>
        </p:sp>
        <p:pic>
          <p:nvPicPr>
            <p:cNvPr id="158" name="Google Shape;15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59" name="Google Shape;15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
        <p:nvSpPr>
          <p:cNvPr id="160" name="Google Shape;160;p1"/>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1"/>
                </a:solidFill>
                <a:latin typeface="Calibri"/>
                <a:ea typeface="Calibri"/>
                <a:cs typeface="Calibri"/>
                <a:sym typeface="Calibri"/>
              </a:rPr>
              <a:t>Created for CAGI</a:t>
            </a:r>
            <a:r>
              <a:rPr b="0" i="0" lang="en-US" sz="1400" u="none" cap="none" strike="noStrike">
                <a:solidFill>
                  <a:srgbClr val="7030A0"/>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61" name="Google Shape;161;p1"/>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162" name="Google Shape;162;p1"/>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
          <p:cNvSpPr txBox="1"/>
          <p:nvPr>
            <p:ph type="ctrTitle"/>
          </p:nvPr>
        </p:nvSpPr>
        <p:spPr>
          <a:xfrm>
            <a:off x="1320174" y="765238"/>
            <a:ext cx="7479792" cy="1405468"/>
          </a:xfrm>
          <a:prstGeom prst="rect">
            <a:avLst/>
          </a:prstGeom>
          <a:noFill/>
          <a:ln>
            <a:noFill/>
          </a:ln>
        </p:spPr>
        <p:txBody>
          <a:bodyPr anchorCtr="0" anchor="t" bIns="45700" lIns="0" spcFirstLastPara="1" rIns="0" wrap="square" tIns="45700">
            <a:normAutofit fontScale="90000"/>
          </a:bodyPr>
          <a:lstStyle/>
          <a:p>
            <a:pPr indent="0" lvl="0" marL="0" rtl="0" algn="l">
              <a:lnSpc>
                <a:spcPct val="90000"/>
              </a:lnSpc>
              <a:spcBef>
                <a:spcPts val="0"/>
              </a:spcBef>
              <a:spcAft>
                <a:spcPts val="0"/>
              </a:spcAft>
              <a:buClr>
                <a:schemeClr val="lt1"/>
              </a:buClr>
              <a:buSzPct val="100000"/>
              <a:buFont typeface="Georgia"/>
              <a:buNone/>
            </a:pPr>
            <a:r>
              <a:rPr lang="en-US"/>
              <a:t>Predict Gain-of-Function variants in Fibroblast Growth Factor Receptors</a:t>
            </a:r>
            <a:endParaRPr/>
          </a:p>
        </p:txBody>
      </p:sp>
      <p:sp>
        <p:nvSpPr>
          <p:cNvPr id="168" name="Google Shape;168;p2"/>
          <p:cNvSpPr txBox="1"/>
          <p:nvPr>
            <p:ph idx="1" type="subTitle"/>
          </p:nvPr>
        </p:nvSpPr>
        <p:spPr>
          <a:xfrm>
            <a:off x="1328375" y="2691263"/>
            <a:ext cx="7353398" cy="2188185"/>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lt1"/>
              </a:buClr>
              <a:buSzPts val="2000"/>
              <a:buNone/>
            </a:pPr>
            <a:r>
              <a:rPr lang="en-US" sz="2000">
                <a:latin typeface="Calibri"/>
                <a:ea typeface="Calibri"/>
                <a:cs typeface="Calibri"/>
                <a:sym typeface="Calibri"/>
              </a:rPr>
              <a:t>Assessment of submissions</a:t>
            </a:r>
            <a:endParaRPr/>
          </a:p>
          <a:p>
            <a:pPr indent="0" lvl="0" marL="0" rtl="0" algn="l">
              <a:lnSpc>
                <a:spcPct val="90000"/>
              </a:lnSpc>
              <a:spcBef>
                <a:spcPts val="750"/>
              </a:spcBef>
              <a:spcAft>
                <a:spcPts val="0"/>
              </a:spcAft>
              <a:buClr>
                <a:schemeClr val="lt1"/>
              </a:buClr>
              <a:buSzPts val="2000"/>
              <a:buNone/>
            </a:pPr>
            <a:r>
              <a:t/>
            </a:r>
            <a:endParaRPr i="1" sz="2000"/>
          </a:p>
          <a:p>
            <a:pPr indent="0" lvl="0" marL="0" rtl="0" algn="l">
              <a:lnSpc>
                <a:spcPct val="90000"/>
              </a:lnSpc>
              <a:spcBef>
                <a:spcPts val="750"/>
              </a:spcBef>
              <a:spcAft>
                <a:spcPts val="0"/>
              </a:spcAft>
              <a:buClr>
                <a:schemeClr val="lt1"/>
              </a:buClr>
              <a:buSzPts val="2400"/>
              <a:buNone/>
            </a:pPr>
            <a:r>
              <a:rPr i="1" lang="en-US" sz="2400">
                <a:latin typeface="Calibri"/>
                <a:ea typeface="Calibri"/>
                <a:cs typeface="Calibri"/>
                <a:sym typeface="Calibri"/>
              </a:rPr>
              <a:t>Gowri Nayar, Peter Eckmann, Betty Xiong, Russ B. Altman</a:t>
            </a:r>
            <a:endParaRPr/>
          </a:p>
          <a:p>
            <a:pPr indent="0" lvl="0" marL="0" rtl="0" algn="l">
              <a:lnSpc>
                <a:spcPct val="90000"/>
              </a:lnSpc>
              <a:spcBef>
                <a:spcPts val="750"/>
              </a:spcBef>
              <a:spcAft>
                <a:spcPts val="0"/>
              </a:spcAft>
              <a:buClr>
                <a:schemeClr val="lt1"/>
              </a:buClr>
              <a:buSzPts val="2000"/>
              <a:buNone/>
            </a:pPr>
            <a:r>
              <a:t/>
            </a:r>
            <a:endParaRPr i="1" sz="2000">
              <a:latin typeface="Calibri"/>
              <a:ea typeface="Calibri"/>
              <a:cs typeface="Calibri"/>
              <a:sym typeface="Calibri"/>
            </a:endParaRPr>
          </a:p>
          <a:p>
            <a:pPr indent="0" lvl="0" marL="0" rtl="0" algn="l">
              <a:lnSpc>
                <a:spcPct val="90000"/>
              </a:lnSpc>
              <a:spcBef>
                <a:spcPts val="750"/>
              </a:spcBef>
              <a:spcAft>
                <a:spcPts val="0"/>
              </a:spcAft>
              <a:buClr>
                <a:schemeClr val="lt1"/>
              </a:buClr>
              <a:buSzPts val="2000"/>
              <a:buNone/>
            </a:pPr>
            <a:r>
              <a:rPr i="1" lang="en-US" sz="2000">
                <a:latin typeface="Calibri"/>
                <a:ea typeface="Calibri"/>
                <a:cs typeface="Calibri"/>
                <a:sym typeface="Calibri"/>
              </a:rPr>
              <a:t>CAGI7 12/6/2025</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ph type="title"/>
          </p:nvPr>
        </p:nvSpPr>
        <p:spPr>
          <a:xfrm>
            <a:off x="354706" y="56773"/>
            <a:ext cx="8507978" cy="756630"/>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2400"/>
              <a:buFont typeface="Georgia"/>
              <a:buNone/>
            </a:pPr>
            <a:r>
              <a:rPr lang="en-US" sz="2400">
                <a:latin typeface="Georgia"/>
                <a:ea typeface="Georgia"/>
                <a:cs typeface="Georgia"/>
                <a:sym typeface="Georgia"/>
              </a:rPr>
              <a:t>"Gain of function" mutations requires more precision in assessing performance of predictors.</a:t>
            </a:r>
            <a:endParaRPr sz="2400"/>
          </a:p>
        </p:txBody>
      </p:sp>
      <p:sp>
        <p:nvSpPr>
          <p:cNvPr id="175" name="Google Shape;175;p3"/>
          <p:cNvSpPr txBox="1"/>
          <p:nvPr>
            <p:ph idx="4294967295" type="body"/>
          </p:nvPr>
        </p:nvSpPr>
        <p:spPr>
          <a:xfrm>
            <a:off x="320040" y="886796"/>
            <a:ext cx="8578590" cy="4339712"/>
          </a:xfrm>
          <a:prstGeom prst="rect">
            <a:avLst/>
          </a:prstGeom>
          <a:noFill/>
          <a:ln>
            <a:noFill/>
          </a:ln>
        </p:spPr>
        <p:txBody>
          <a:bodyPr anchorCtr="0" anchor="t" bIns="45700" lIns="0" spcFirstLastPara="1" rIns="0" wrap="square" tIns="45700">
            <a:normAutofit fontScale="85000" lnSpcReduction="20000"/>
          </a:bodyPr>
          <a:lstStyle/>
          <a:p>
            <a:pPr indent="-171450" lvl="0" marL="171450" rtl="0" algn="l">
              <a:lnSpc>
                <a:spcPct val="90000"/>
              </a:lnSpc>
              <a:spcBef>
                <a:spcPts val="0"/>
              </a:spcBef>
              <a:spcAft>
                <a:spcPts val="0"/>
              </a:spcAft>
              <a:buClr>
                <a:schemeClr val="dk2"/>
              </a:buClr>
              <a:buSzPct val="100000"/>
              <a:buChar char="•"/>
            </a:pPr>
            <a:r>
              <a:rPr lang="en-US">
                <a:latin typeface="Calibri"/>
                <a:ea typeface="Calibri"/>
                <a:cs typeface="Calibri"/>
                <a:sym typeface="Calibri"/>
              </a:rPr>
              <a:t>Nature works hard to optimize many functions, so most mutations tend to reduce those functions.</a:t>
            </a:r>
            <a:endParaRPr/>
          </a:p>
          <a:p>
            <a:pPr indent="-171450" lvl="0" marL="171450" rtl="0" algn="l">
              <a:lnSpc>
                <a:spcPct val="90000"/>
              </a:lnSpc>
              <a:spcBef>
                <a:spcPts val="750"/>
              </a:spcBef>
              <a:spcAft>
                <a:spcPts val="0"/>
              </a:spcAft>
              <a:buClr>
                <a:schemeClr val="dk2"/>
              </a:buClr>
              <a:buSzPct val="100000"/>
              <a:buChar char="•"/>
            </a:pPr>
            <a:r>
              <a:rPr lang="en-US">
                <a:latin typeface="Calibri"/>
                <a:ea typeface="Calibri"/>
                <a:cs typeface="Calibri"/>
                <a:sym typeface="Calibri"/>
              </a:rPr>
              <a:t>Gain of function can result from increased expression, miraculous mutations that increase enzymatic rates (or similar), increased protein stability, or reducing molecular "brakes" on function--as well as other mechanisms.</a:t>
            </a:r>
            <a:endParaRPr/>
          </a:p>
          <a:p>
            <a:pPr indent="-171450" lvl="0" marL="171450" rtl="0" algn="l">
              <a:lnSpc>
                <a:spcPct val="90000"/>
              </a:lnSpc>
              <a:spcBef>
                <a:spcPts val="750"/>
              </a:spcBef>
              <a:spcAft>
                <a:spcPts val="0"/>
              </a:spcAft>
              <a:buClr>
                <a:schemeClr val="dk2"/>
              </a:buClr>
              <a:buSzPct val="100000"/>
              <a:buChar char="•"/>
            </a:pPr>
            <a:r>
              <a:rPr lang="en-US">
                <a:latin typeface="Calibri"/>
                <a:ea typeface="Calibri"/>
                <a:cs typeface="Calibri"/>
                <a:sym typeface="Calibri"/>
              </a:rPr>
              <a:t>Methods that predict "deleterious or not" are not sufficiently precise because deleterious may result from reduction </a:t>
            </a:r>
            <a:r>
              <a:rPr lang="en-US" u="sng">
                <a:latin typeface="Calibri"/>
                <a:ea typeface="Calibri"/>
                <a:cs typeface="Calibri"/>
                <a:sym typeface="Calibri"/>
              </a:rPr>
              <a:t>or </a:t>
            </a:r>
            <a:r>
              <a:rPr lang="en-US">
                <a:latin typeface="Calibri"/>
                <a:ea typeface="Calibri"/>
                <a:cs typeface="Calibri"/>
                <a:sym typeface="Calibri"/>
              </a:rPr>
              <a:t>increase of function.</a:t>
            </a:r>
            <a:endParaRPr/>
          </a:p>
          <a:p>
            <a:pPr indent="-171450" lvl="0" marL="171450" rtl="0" algn="l">
              <a:lnSpc>
                <a:spcPct val="90000"/>
              </a:lnSpc>
              <a:spcBef>
                <a:spcPts val="750"/>
              </a:spcBef>
              <a:spcAft>
                <a:spcPts val="0"/>
              </a:spcAft>
              <a:buClr>
                <a:schemeClr val="dk2"/>
              </a:buClr>
              <a:buSzPct val="100000"/>
              <a:buChar char="•"/>
            </a:pPr>
            <a:r>
              <a:rPr lang="en-US">
                <a:latin typeface="Calibri"/>
                <a:ea typeface="Calibri"/>
                <a:cs typeface="Calibri"/>
                <a:sym typeface="Calibri"/>
              </a:rPr>
              <a:t>Proteins are pleiotropic and so mutations may affect different functions in different directions.</a:t>
            </a:r>
            <a:endParaRPr/>
          </a:p>
          <a:p>
            <a:pPr indent="-171450" lvl="0" marL="171450" rtl="0" algn="l">
              <a:lnSpc>
                <a:spcPct val="90000"/>
              </a:lnSpc>
              <a:spcBef>
                <a:spcPts val="750"/>
              </a:spcBef>
              <a:spcAft>
                <a:spcPts val="0"/>
              </a:spcAft>
              <a:buClr>
                <a:schemeClr val="dk2"/>
              </a:buClr>
              <a:buSzPct val="100000"/>
              <a:buChar char="•"/>
            </a:pPr>
            <a:r>
              <a:rPr lang="en-US">
                <a:latin typeface="Calibri"/>
                <a:ea typeface="Calibri"/>
                <a:cs typeface="Calibri"/>
                <a:sym typeface="Calibri"/>
              </a:rPr>
              <a:t>In our evaluation ESM-1V and AlphaMissense are almost exactly anticorrelated but are arguably predicting the same thing.  The polarity of "deleterious" needs to be explicitly specified.</a:t>
            </a:r>
            <a:endParaRPr/>
          </a:p>
          <a:p>
            <a:pPr indent="-171450" lvl="0" marL="171450" rtl="0" algn="l">
              <a:lnSpc>
                <a:spcPct val="90000"/>
              </a:lnSpc>
              <a:spcBef>
                <a:spcPts val="750"/>
              </a:spcBef>
              <a:spcAft>
                <a:spcPts val="0"/>
              </a:spcAft>
              <a:buClr>
                <a:schemeClr val="dk2"/>
              </a:buClr>
              <a:buSzPct val="100000"/>
              <a:buChar char="•"/>
            </a:pPr>
            <a:r>
              <a:rPr lang="en-US">
                <a:latin typeface="Calibri"/>
                <a:ea typeface="Calibri"/>
                <a:cs typeface="Calibri"/>
                <a:sym typeface="Calibri"/>
              </a:rPr>
              <a:t>So in the future methods should:</a:t>
            </a:r>
            <a:endParaRPr/>
          </a:p>
          <a:p>
            <a:pPr indent="-171450" lvl="1" marL="514350" rtl="0" algn="l">
              <a:lnSpc>
                <a:spcPct val="90000"/>
              </a:lnSpc>
              <a:spcBef>
                <a:spcPts val="375"/>
              </a:spcBef>
              <a:spcAft>
                <a:spcPts val="0"/>
              </a:spcAft>
              <a:buClr>
                <a:schemeClr val="dk2"/>
              </a:buClr>
              <a:buSzPct val="100000"/>
              <a:buChar char="•"/>
            </a:pPr>
            <a:r>
              <a:rPr b="1" lang="en-US" sz="2400">
                <a:latin typeface="Calibri"/>
                <a:ea typeface="Calibri"/>
                <a:cs typeface="Calibri"/>
                <a:sym typeface="Calibri"/>
              </a:rPr>
              <a:t>Decide whether a variant materially changes any of a protein's functions</a:t>
            </a:r>
            <a:endParaRPr b="1" sz="2400"/>
          </a:p>
          <a:p>
            <a:pPr indent="-171450" lvl="1" marL="514350" rtl="0" algn="l">
              <a:lnSpc>
                <a:spcPct val="90000"/>
              </a:lnSpc>
              <a:spcBef>
                <a:spcPts val="375"/>
              </a:spcBef>
              <a:spcAft>
                <a:spcPts val="0"/>
              </a:spcAft>
              <a:buClr>
                <a:schemeClr val="dk2"/>
              </a:buClr>
              <a:buSzPct val="100000"/>
              <a:buChar char="•"/>
            </a:pPr>
            <a:r>
              <a:rPr b="1" lang="en-US" sz="2400">
                <a:latin typeface="Calibri"/>
                <a:ea typeface="Calibri"/>
                <a:cs typeface="Calibri"/>
                <a:sym typeface="Calibri"/>
              </a:rPr>
              <a:t>For each function change, decide whether the variant "reduces" some (ideally) quantitative measure of function or "increases" that measure.</a:t>
            </a:r>
            <a:endParaRPr/>
          </a:p>
          <a:p>
            <a:pPr indent="-47308" lvl="0" marL="171450" rtl="0" algn="l">
              <a:lnSpc>
                <a:spcPct val="90000"/>
              </a:lnSpc>
              <a:spcBef>
                <a:spcPts val="750"/>
              </a:spcBef>
              <a:spcAft>
                <a:spcPts val="0"/>
              </a:spcAft>
              <a:buClr>
                <a:schemeClr val="dk2"/>
              </a:buClr>
              <a:buSzPct val="100000"/>
              <a:buNone/>
            </a:pPr>
            <a:r>
              <a:t/>
            </a:r>
            <a:endParaRPr/>
          </a:p>
        </p:txBody>
      </p:sp>
      <p:sp>
        <p:nvSpPr>
          <p:cNvPr id="176" name="Google Shape;176;p3"/>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77" name="Google Shape;177;p3"/>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78" name="Google Shape;178;p3"/>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179" name="Google Shape;179;p3"/>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4"/>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Predicting activating mutations is challenging</a:t>
            </a:r>
            <a:endParaRPr/>
          </a:p>
        </p:txBody>
      </p:sp>
      <p:sp>
        <p:nvSpPr>
          <p:cNvPr id="186" name="Google Shape;186;p4"/>
          <p:cNvSpPr txBox="1"/>
          <p:nvPr>
            <p:ph idx="4294967295" type="body"/>
          </p:nvPr>
        </p:nvSpPr>
        <p:spPr>
          <a:xfrm>
            <a:off x="320040" y="1333500"/>
            <a:ext cx="5085080" cy="3813969"/>
          </a:xfrm>
          <a:prstGeom prst="rect">
            <a:avLst/>
          </a:prstGeom>
          <a:noFill/>
          <a:ln>
            <a:noFill/>
          </a:ln>
        </p:spPr>
        <p:txBody>
          <a:bodyPr anchorCtr="0" anchor="t" bIns="45700" lIns="0" spcFirstLastPara="1" rIns="0" wrap="square" tIns="45700">
            <a:normAutofit/>
          </a:bodyPr>
          <a:lstStyle/>
          <a:p>
            <a:pPr indent="-171450" lvl="0" marL="171450" rtl="0" algn="l">
              <a:lnSpc>
                <a:spcPct val="90000"/>
              </a:lnSpc>
              <a:spcBef>
                <a:spcPts val="0"/>
              </a:spcBef>
              <a:spcAft>
                <a:spcPts val="0"/>
              </a:spcAft>
              <a:buClr>
                <a:schemeClr val="dk2"/>
              </a:buClr>
              <a:buSzPts val="2300"/>
              <a:buChar char="•"/>
            </a:pPr>
            <a:r>
              <a:rPr lang="en-US"/>
              <a:t>Activation depends on dynamic kinase regulation</a:t>
            </a:r>
            <a:endParaRPr/>
          </a:p>
          <a:p>
            <a:pPr indent="-171450" lvl="0" marL="171450" rtl="0" algn="l">
              <a:lnSpc>
                <a:spcPct val="90000"/>
              </a:lnSpc>
              <a:spcBef>
                <a:spcPts val="750"/>
              </a:spcBef>
              <a:spcAft>
                <a:spcPts val="0"/>
              </a:spcAft>
              <a:buClr>
                <a:schemeClr val="dk2"/>
              </a:buClr>
              <a:buSzPts val="2300"/>
              <a:buChar char="•"/>
            </a:pPr>
            <a:r>
              <a:rPr lang="en-US"/>
              <a:t>Homologous positions behave differently across FGFR family members</a:t>
            </a:r>
            <a:endParaRPr/>
          </a:p>
          <a:p>
            <a:pPr indent="-171450" lvl="0" marL="171450" rtl="0" algn="l">
              <a:lnSpc>
                <a:spcPct val="90000"/>
              </a:lnSpc>
              <a:spcBef>
                <a:spcPts val="750"/>
              </a:spcBef>
              <a:spcAft>
                <a:spcPts val="0"/>
              </a:spcAft>
              <a:buClr>
                <a:schemeClr val="dk2"/>
              </a:buClr>
              <a:buSzPts val="2300"/>
              <a:buChar char="•"/>
            </a:pPr>
            <a:r>
              <a:rPr lang="en-US"/>
              <a:t>Many activating mutations occur </a:t>
            </a:r>
            <a:r>
              <a:rPr i="1" lang="en-US"/>
              <a:t>outside</a:t>
            </a:r>
            <a:r>
              <a:rPr lang="en-US"/>
              <a:t> the ATP-binding site </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Sparse ground-truth for model training</a:t>
            </a:r>
            <a:endParaRPr/>
          </a:p>
          <a:p>
            <a:pPr indent="-171450" lvl="1" marL="514350" rtl="0" algn="l">
              <a:lnSpc>
                <a:spcPct val="90000"/>
              </a:lnSpc>
              <a:spcBef>
                <a:spcPts val="375"/>
              </a:spcBef>
              <a:spcAft>
                <a:spcPts val="0"/>
              </a:spcAft>
              <a:buClr>
                <a:schemeClr val="dk2"/>
              </a:buClr>
              <a:buSzPts val="1800"/>
              <a:buChar char="•"/>
            </a:pPr>
            <a:r>
              <a:rPr lang="en-US"/>
              <a:t>&lt;2% of possible FGFR kinase-domain variants have experimental activation data</a:t>
            </a:r>
            <a:endParaRPr/>
          </a:p>
          <a:p>
            <a:pPr indent="-25400" lvl="0" marL="171450" rtl="0" algn="l">
              <a:lnSpc>
                <a:spcPct val="90000"/>
              </a:lnSpc>
              <a:spcBef>
                <a:spcPts val="750"/>
              </a:spcBef>
              <a:spcAft>
                <a:spcPts val="0"/>
              </a:spcAft>
              <a:buClr>
                <a:schemeClr val="dk2"/>
              </a:buClr>
              <a:buSzPts val="2300"/>
              <a:buNone/>
            </a:pPr>
            <a:r>
              <a:t/>
            </a:r>
            <a:endParaRPr/>
          </a:p>
          <a:p>
            <a:pPr indent="-57150" lvl="1" marL="514350" rtl="0" algn="l">
              <a:lnSpc>
                <a:spcPct val="90000"/>
              </a:lnSpc>
              <a:spcBef>
                <a:spcPts val="375"/>
              </a:spcBef>
              <a:spcAft>
                <a:spcPts val="0"/>
              </a:spcAft>
              <a:buClr>
                <a:schemeClr val="dk2"/>
              </a:buClr>
              <a:buSzPts val="1800"/>
              <a:buNone/>
            </a:pPr>
            <a:r>
              <a:t/>
            </a:r>
            <a:endParaRPr/>
          </a:p>
          <a:p>
            <a:pPr indent="-25400" lvl="0" marL="171450" rtl="0" algn="l">
              <a:lnSpc>
                <a:spcPct val="90000"/>
              </a:lnSpc>
              <a:spcBef>
                <a:spcPts val="750"/>
              </a:spcBef>
              <a:spcAft>
                <a:spcPts val="0"/>
              </a:spcAft>
              <a:buClr>
                <a:schemeClr val="dk2"/>
              </a:buClr>
              <a:buSzPts val="2300"/>
              <a:buNone/>
            </a:pPr>
            <a:r>
              <a:t/>
            </a:r>
            <a:endParaRPr sz="2300"/>
          </a:p>
        </p:txBody>
      </p:sp>
      <p:sp>
        <p:nvSpPr>
          <p:cNvPr id="187" name="Google Shape;187;p4"/>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88" name="Google Shape;188;p4"/>
          <p:cNvPicPr preferRelativeResize="0"/>
          <p:nvPr/>
        </p:nvPicPr>
        <p:blipFill rotWithShape="1">
          <a:blip r:embed="rId3">
            <a:alphaModFix/>
          </a:blip>
          <a:srcRect b="0" l="22571" r="19983" t="0"/>
          <a:stretch/>
        </p:blipFill>
        <p:spPr>
          <a:xfrm>
            <a:off x="7091680" y="1048720"/>
            <a:ext cx="1918323" cy="2322970"/>
          </a:xfrm>
          <a:prstGeom prst="rect">
            <a:avLst/>
          </a:prstGeom>
          <a:noFill/>
          <a:ln>
            <a:noFill/>
          </a:ln>
        </p:spPr>
      </p:pic>
      <p:sp>
        <p:nvSpPr>
          <p:cNvPr id="189" name="Google Shape;189;p4"/>
          <p:cNvSpPr txBox="1"/>
          <p:nvPr/>
        </p:nvSpPr>
        <p:spPr>
          <a:xfrm>
            <a:off x="5857240" y="1333500"/>
            <a:ext cx="99695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5900"/>
              </a:buClr>
              <a:buSzPts val="1600"/>
              <a:buFont typeface="Arial"/>
              <a:buNone/>
            </a:pPr>
            <a:r>
              <a:rPr b="1" i="0" lang="en-US" sz="1600" u="none" strike="noStrike">
                <a:solidFill>
                  <a:srgbClr val="FF5900"/>
                </a:solidFill>
                <a:latin typeface="Arial"/>
                <a:ea typeface="Arial"/>
                <a:cs typeface="Arial"/>
                <a:sym typeface="Arial"/>
              </a:rPr>
              <a:t>ATP binding </a:t>
            </a:r>
            <a:r>
              <a:rPr b="1" lang="en-US" sz="1600">
                <a:solidFill>
                  <a:srgbClr val="FF5900"/>
                </a:solidFill>
                <a:latin typeface="Arial"/>
                <a:ea typeface="Arial"/>
                <a:cs typeface="Arial"/>
                <a:sym typeface="Arial"/>
              </a:rPr>
              <a:t>site</a:t>
            </a:r>
            <a:r>
              <a:rPr b="1" i="0" lang="en-US" sz="1600" u="none" strike="noStrike">
                <a:solidFill>
                  <a:srgbClr val="FF5900"/>
                </a:solidFill>
                <a:latin typeface="Arial"/>
                <a:ea typeface="Arial"/>
                <a:cs typeface="Arial"/>
                <a:sym typeface="Arial"/>
              </a:rPr>
              <a:t> </a:t>
            </a:r>
            <a:endParaRPr sz="1600">
              <a:solidFill>
                <a:schemeClr val="dk1"/>
              </a:solidFill>
              <a:latin typeface="Arial"/>
              <a:ea typeface="Arial"/>
              <a:cs typeface="Arial"/>
              <a:sym typeface="Arial"/>
            </a:endParaRPr>
          </a:p>
        </p:txBody>
      </p:sp>
      <p:cxnSp>
        <p:nvCxnSpPr>
          <p:cNvPr id="190" name="Google Shape;190;p4"/>
          <p:cNvCxnSpPr/>
          <p:nvPr/>
        </p:nvCxnSpPr>
        <p:spPr>
          <a:xfrm>
            <a:off x="6639560" y="1503680"/>
            <a:ext cx="1229481" cy="0"/>
          </a:xfrm>
          <a:prstGeom prst="straightConnector1">
            <a:avLst/>
          </a:prstGeom>
          <a:noFill/>
          <a:ln cap="flat" cmpd="sng" w="22225">
            <a:solidFill>
              <a:srgbClr val="ED8484"/>
            </a:solidFill>
            <a:prstDash val="solid"/>
            <a:miter lim="8000"/>
            <a:headEnd len="sm" w="sm" type="none"/>
            <a:tailEnd len="sm" w="sm" type="none"/>
          </a:ln>
        </p:spPr>
      </p:cxnSp>
      <p:cxnSp>
        <p:nvCxnSpPr>
          <p:cNvPr id="191" name="Google Shape;191;p4"/>
          <p:cNvCxnSpPr/>
          <p:nvPr/>
        </p:nvCxnSpPr>
        <p:spPr>
          <a:xfrm>
            <a:off x="6639560" y="1503680"/>
            <a:ext cx="1229481" cy="411002"/>
          </a:xfrm>
          <a:prstGeom prst="straightConnector1">
            <a:avLst/>
          </a:prstGeom>
          <a:noFill/>
          <a:ln cap="flat" cmpd="sng" w="22225">
            <a:solidFill>
              <a:srgbClr val="ED8484"/>
            </a:solidFill>
            <a:prstDash val="solid"/>
            <a:miter lim="8000"/>
            <a:headEnd len="sm" w="sm" type="none"/>
            <a:tailEnd len="sm" w="sm" type="none"/>
          </a:ln>
        </p:spPr>
      </p:cxnSp>
      <p:pic>
        <p:nvPicPr>
          <p:cNvPr id="192" name="Google Shape;192;p4"/>
          <p:cNvPicPr preferRelativeResize="0"/>
          <p:nvPr/>
        </p:nvPicPr>
        <p:blipFill rotWithShape="1">
          <a:blip r:embed="rId4">
            <a:alphaModFix/>
          </a:blip>
          <a:srcRect b="0" l="11852" r="6172" t="0"/>
          <a:stretch/>
        </p:blipFill>
        <p:spPr>
          <a:xfrm>
            <a:off x="7005199" y="3371690"/>
            <a:ext cx="2004803" cy="1701300"/>
          </a:xfrm>
          <a:prstGeom prst="rect">
            <a:avLst/>
          </a:prstGeom>
          <a:noFill/>
          <a:ln>
            <a:noFill/>
          </a:ln>
        </p:spPr>
      </p:pic>
      <p:sp>
        <p:nvSpPr>
          <p:cNvPr id="193" name="Google Shape;193;p4"/>
          <p:cNvSpPr txBox="1"/>
          <p:nvPr/>
        </p:nvSpPr>
        <p:spPr>
          <a:xfrm>
            <a:off x="5714878" y="3617007"/>
            <a:ext cx="129032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1600"/>
              <a:buFont typeface="Arial"/>
              <a:buNone/>
            </a:pPr>
            <a:r>
              <a:rPr b="1" i="0" lang="en-US" sz="1600" u="none" strike="noStrike">
                <a:solidFill>
                  <a:schemeClr val="accent2"/>
                </a:solidFill>
                <a:latin typeface="Arial"/>
                <a:ea typeface="Arial"/>
                <a:cs typeface="Arial"/>
                <a:sym typeface="Arial"/>
              </a:rPr>
              <a:t>Activating mutation examples</a:t>
            </a:r>
            <a:endParaRPr b="0" sz="1600">
              <a:solidFill>
                <a:schemeClr val="accent2"/>
              </a:solidFill>
              <a:latin typeface="Calibri"/>
              <a:ea typeface="Calibri"/>
              <a:cs typeface="Calibri"/>
              <a:sym typeface="Calibri"/>
            </a:endParaRPr>
          </a:p>
        </p:txBody>
      </p:sp>
      <p:cxnSp>
        <p:nvCxnSpPr>
          <p:cNvPr id="194" name="Google Shape;194;p4"/>
          <p:cNvCxnSpPr/>
          <p:nvPr/>
        </p:nvCxnSpPr>
        <p:spPr>
          <a:xfrm>
            <a:off x="7005198" y="3850640"/>
            <a:ext cx="1153282" cy="101600"/>
          </a:xfrm>
          <a:prstGeom prst="straightConnector1">
            <a:avLst/>
          </a:prstGeom>
          <a:noFill/>
          <a:ln cap="flat" cmpd="sng" w="22225">
            <a:solidFill>
              <a:schemeClr val="accent2"/>
            </a:solidFill>
            <a:prstDash val="solid"/>
            <a:miter lim="8000"/>
            <a:headEnd len="sm" w="sm" type="none"/>
            <a:tailEnd len="sm" w="sm" type="none"/>
          </a:ln>
        </p:spPr>
      </p:cxnSp>
      <p:cxnSp>
        <p:nvCxnSpPr>
          <p:cNvPr id="195" name="Google Shape;195;p4"/>
          <p:cNvCxnSpPr/>
          <p:nvPr/>
        </p:nvCxnSpPr>
        <p:spPr>
          <a:xfrm>
            <a:off x="7010840" y="3850640"/>
            <a:ext cx="1346322" cy="681481"/>
          </a:xfrm>
          <a:prstGeom prst="straightConnector1">
            <a:avLst/>
          </a:prstGeom>
          <a:noFill/>
          <a:ln cap="flat" cmpd="sng" w="22225">
            <a:solidFill>
              <a:schemeClr val="accent2"/>
            </a:solidFill>
            <a:prstDash val="solid"/>
            <a:miter lim="8000"/>
            <a:headEnd len="sm" w="sm" type="none"/>
            <a:tailEnd len="sm" w="sm" type="none"/>
          </a:ln>
        </p:spPr>
      </p:cxnSp>
      <p:cxnSp>
        <p:nvCxnSpPr>
          <p:cNvPr id="196" name="Google Shape;196;p4"/>
          <p:cNvCxnSpPr/>
          <p:nvPr/>
        </p:nvCxnSpPr>
        <p:spPr>
          <a:xfrm>
            <a:off x="7005197" y="3850640"/>
            <a:ext cx="411603" cy="387012"/>
          </a:xfrm>
          <a:prstGeom prst="straightConnector1">
            <a:avLst/>
          </a:prstGeom>
          <a:noFill/>
          <a:ln cap="flat" cmpd="sng" w="22225">
            <a:solidFill>
              <a:schemeClr val="accent2"/>
            </a:solidFill>
            <a:prstDash val="solid"/>
            <a:miter lim="8000"/>
            <a:headEnd len="sm" w="sm" type="none"/>
            <a:tailEnd len="sm" w="sm" type="none"/>
          </a:ln>
        </p:spPr>
      </p:cxnSp>
      <p:sp>
        <p:nvSpPr>
          <p:cNvPr id="197" name="Google Shape;197;p4"/>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98" name="Google Shape;198;p4"/>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199" name="Google Shape;199;p4"/>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5"/>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t>The challenge benchmarks three variant effects </a:t>
            </a:r>
            <a:endParaRPr/>
          </a:p>
        </p:txBody>
      </p:sp>
      <p:sp>
        <p:nvSpPr>
          <p:cNvPr id="205" name="Google Shape;205;p5"/>
          <p:cNvSpPr txBox="1"/>
          <p:nvPr>
            <p:ph idx="1" type="body"/>
          </p:nvPr>
        </p:nvSpPr>
        <p:spPr>
          <a:xfrm>
            <a:off x="1943353" y="3911726"/>
            <a:ext cx="6686241" cy="1217405"/>
          </a:xfrm>
          <a:prstGeom prst="rect">
            <a:avLst/>
          </a:prstGeom>
          <a:noFill/>
          <a:ln>
            <a:noFill/>
          </a:ln>
        </p:spPr>
        <p:txBody>
          <a:bodyPr anchorCtr="0" anchor="ctr" bIns="45700" lIns="0" spcFirstLastPara="1" rIns="0" wrap="square" tIns="182875">
            <a:normAutofit lnSpcReduction="10000"/>
          </a:bodyPr>
          <a:lstStyle/>
          <a:p>
            <a:pPr indent="0" lvl="0" marL="0" rtl="0" algn="l">
              <a:lnSpc>
                <a:spcPct val="90000"/>
              </a:lnSpc>
              <a:spcBef>
                <a:spcPts val="0"/>
              </a:spcBef>
              <a:spcAft>
                <a:spcPts val="0"/>
              </a:spcAft>
              <a:buClr>
                <a:schemeClr val="dk2"/>
              </a:buClr>
              <a:buSzPts val="2400"/>
              <a:buNone/>
            </a:pPr>
            <a:r>
              <a:rPr b="1" lang="en-US" sz="2400">
                <a:latin typeface="Calibri"/>
                <a:ea typeface="Calibri"/>
                <a:cs typeface="Calibri"/>
                <a:sym typeface="Calibri"/>
              </a:rPr>
              <a:t>Resistance and Druggability:</a:t>
            </a:r>
            <a:endParaRPr b="1" sz="2400">
              <a:latin typeface="Calibri"/>
              <a:ea typeface="Calibri"/>
              <a:cs typeface="Calibri"/>
              <a:sym typeface="Calibri"/>
            </a:endParaRPr>
          </a:p>
          <a:p>
            <a:pPr indent="0" lvl="0" marL="0" rtl="0" algn="l">
              <a:lnSpc>
                <a:spcPct val="90000"/>
              </a:lnSpc>
              <a:spcBef>
                <a:spcPts val="750"/>
              </a:spcBef>
              <a:spcAft>
                <a:spcPts val="0"/>
              </a:spcAft>
              <a:buClr>
                <a:schemeClr val="dk2"/>
              </a:buClr>
              <a:buSzPts val="2400"/>
              <a:buNone/>
            </a:pPr>
            <a:r>
              <a:rPr lang="en-US" sz="2400">
                <a:latin typeface="Calibri"/>
                <a:ea typeface="Calibri"/>
                <a:cs typeface="Calibri"/>
                <a:sym typeface="Calibri"/>
              </a:rPr>
              <a:t>whether the variant mediates resistance or is targetable by Pemigatinib and Futibatinib</a:t>
            </a:r>
            <a:endParaRPr b="1" sz="2400">
              <a:latin typeface="Calibri"/>
              <a:ea typeface="Calibri"/>
              <a:cs typeface="Calibri"/>
              <a:sym typeface="Calibri"/>
            </a:endParaRPr>
          </a:p>
        </p:txBody>
      </p:sp>
      <p:sp>
        <p:nvSpPr>
          <p:cNvPr id="206" name="Google Shape;206;p5"/>
          <p:cNvSpPr txBox="1"/>
          <p:nvPr>
            <p:ph idx="2" type="body"/>
          </p:nvPr>
        </p:nvSpPr>
        <p:spPr>
          <a:xfrm>
            <a:off x="1943352" y="2548117"/>
            <a:ext cx="6686241" cy="1373479"/>
          </a:xfrm>
          <a:prstGeom prst="rect">
            <a:avLst/>
          </a:prstGeom>
          <a:noFill/>
          <a:ln>
            <a:noFill/>
          </a:ln>
        </p:spPr>
        <p:txBody>
          <a:bodyPr anchorCtr="0" anchor="ctr" bIns="45700" lIns="0" spcFirstLastPara="1" rIns="0" wrap="square" tIns="182875">
            <a:normAutofit/>
          </a:bodyPr>
          <a:lstStyle/>
          <a:p>
            <a:pPr indent="0" lvl="0" marL="0" rtl="0" algn="l">
              <a:lnSpc>
                <a:spcPct val="90000"/>
              </a:lnSpc>
              <a:spcBef>
                <a:spcPts val="0"/>
              </a:spcBef>
              <a:spcAft>
                <a:spcPts val="0"/>
              </a:spcAft>
              <a:buClr>
                <a:schemeClr val="dk2"/>
              </a:buClr>
              <a:buSzPts val="2400"/>
              <a:buNone/>
            </a:pPr>
            <a:r>
              <a:rPr b="1" lang="en-US" sz="2400">
                <a:latin typeface="Calibri"/>
                <a:ea typeface="Calibri"/>
                <a:cs typeface="Calibri"/>
                <a:sym typeface="Calibri"/>
              </a:rPr>
              <a:t>Inactivation probability:</a:t>
            </a:r>
            <a:endParaRPr/>
          </a:p>
          <a:p>
            <a:pPr indent="0" lvl="0" marL="0" rtl="0" algn="l">
              <a:lnSpc>
                <a:spcPct val="90000"/>
              </a:lnSpc>
              <a:spcBef>
                <a:spcPts val="750"/>
              </a:spcBef>
              <a:spcAft>
                <a:spcPts val="0"/>
              </a:spcAft>
              <a:buClr>
                <a:schemeClr val="dk2"/>
              </a:buClr>
              <a:buSzPts val="2400"/>
              <a:buNone/>
            </a:pPr>
            <a:r>
              <a:rPr lang="en-US" sz="2400">
                <a:latin typeface="Calibri"/>
                <a:ea typeface="Calibri"/>
                <a:cs typeface="Calibri"/>
                <a:sym typeface="Calibri"/>
              </a:rPr>
              <a:t>whether the variant is likely to result in loss of kinase function</a:t>
            </a:r>
            <a:endParaRPr/>
          </a:p>
        </p:txBody>
      </p:sp>
      <p:sp>
        <p:nvSpPr>
          <p:cNvPr id="207" name="Google Shape;207;p5"/>
          <p:cNvSpPr txBox="1"/>
          <p:nvPr>
            <p:ph idx="3" type="body"/>
          </p:nvPr>
        </p:nvSpPr>
        <p:spPr>
          <a:xfrm>
            <a:off x="1943351" y="1332972"/>
            <a:ext cx="6686241" cy="1217405"/>
          </a:xfrm>
          <a:prstGeom prst="rect">
            <a:avLst/>
          </a:prstGeom>
          <a:noFill/>
          <a:ln>
            <a:noFill/>
          </a:ln>
        </p:spPr>
        <p:txBody>
          <a:bodyPr anchorCtr="0" anchor="ctr" bIns="45700" lIns="0" spcFirstLastPara="1" rIns="0" wrap="square" tIns="182875">
            <a:noAutofit/>
          </a:bodyPr>
          <a:lstStyle/>
          <a:p>
            <a:pPr indent="0" lvl="0" marL="0" rtl="0" algn="l">
              <a:lnSpc>
                <a:spcPct val="90000"/>
              </a:lnSpc>
              <a:spcBef>
                <a:spcPts val="0"/>
              </a:spcBef>
              <a:spcAft>
                <a:spcPts val="0"/>
              </a:spcAft>
              <a:buClr>
                <a:schemeClr val="dk2"/>
              </a:buClr>
              <a:buSzPts val="2400"/>
              <a:buNone/>
            </a:pPr>
            <a:r>
              <a:rPr b="1" lang="en-US" sz="2400">
                <a:latin typeface="Calibri"/>
                <a:ea typeface="Calibri"/>
                <a:cs typeface="Calibri"/>
                <a:sym typeface="Calibri"/>
              </a:rPr>
              <a:t>Activation enrichment:</a:t>
            </a:r>
            <a:endParaRPr sz="2400"/>
          </a:p>
          <a:p>
            <a:pPr indent="0" lvl="0" marL="0" rtl="0" algn="l">
              <a:lnSpc>
                <a:spcPct val="90000"/>
              </a:lnSpc>
              <a:spcBef>
                <a:spcPts val="750"/>
              </a:spcBef>
              <a:spcAft>
                <a:spcPts val="0"/>
              </a:spcAft>
              <a:buClr>
                <a:schemeClr val="dk2"/>
              </a:buClr>
              <a:buSzPts val="2400"/>
              <a:buNone/>
            </a:pPr>
            <a:r>
              <a:rPr lang="en-US" sz="2400">
                <a:latin typeface="Calibri"/>
                <a:ea typeface="Calibri"/>
                <a:cs typeface="Calibri"/>
                <a:sym typeface="Calibri"/>
              </a:rPr>
              <a:t>whether the variant leads to functional kinase activation and cell growth</a:t>
            </a:r>
            <a:endParaRPr sz="2400"/>
          </a:p>
        </p:txBody>
      </p:sp>
      <p:sp>
        <p:nvSpPr>
          <p:cNvPr id="208" name="Google Shape;208;p5"/>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09" name="Google Shape;209;p5"/>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10" name="Google Shape;210;p5"/>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11" name="Google Shape;211;p5"/>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6"/>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Overview of submissions</a:t>
            </a:r>
            <a:endParaRPr/>
          </a:p>
        </p:txBody>
      </p:sp>
      <p:sp>
        <p:nvSpPr>
          <p:cNvPr id="217" name="Google Shape;217;p6"/>
          <p:cNvSpPr txBox="1"/>
          <p:nvPr>
            <p:ph idx="4294967295" type="body"/>
          </p:nvPr>
        </p:nvSpPr>
        <p:spPr>
          <a:xfrm>
            <a:off x="228600" y="1219200"/>
            <a:ext cx="8793480" cy="4003040"/>
          </a:xfrm>
          <a:prstGeom prst="rect">
            <a:avLst/>
          </a:prstGeom>
          <a:noFill/>
          <a:ln>
            <a:noFill/>
          </a:ln>
        </p:spPr>
        <p:txBody>
          <a:bodyPr anchorCtr="0" anchor="t" bIns="45700" lIns="0" spcFirstLastPara="1" rIns="0" wrap="square" tIns="45700">
            <a:normAutofit/>
          </a:bodyPr>
          <a:lstStyle/>
          <a:p>
            <a:pPr indent="-171450" lvl="0" marL="171450" rtl="0" algn="l">
              <a:lnSpc>
                <a:spcPct val="90000"/>
              </a:lnSpc>
              <a:spcBef>
                <a:spcPts val="0"/>
              </a:spcBef>
              <a:spcAft>
                <a:spcPts val="0"/>
              </a:spcAft>
              <a:buClr>
                <a:schemeClr val="dk2"/>
              </a:buClr>
              <a:buSzPts val="2300"/>
              <a:buChar char="•"/>
            </a:pPr>
            <a:r>
              <a:rPr lang="en-US" sz="2300"/>
              <a:t>9 teams</a:t>
            </a:r>
            <a:r>
              <a:rPr lang="en-US"/>
              <a:t> and 32</a:t>
            </a:r>
            <a:r>
              <a:rPr lang="en-US" sz="2300"/>
              <a:t> submissions</a:t>
            </a:r>
            <a:endParaRPr/>
          </a:p>
          <a:p>
            <a:pPr indent="-171450" lvl="0" marL="171450" rtl="0" algn="l">
              <a:lnSpc>
                <a:spcPct val="90000"/>
              </a:lnSpc>
              <a:spcBef>
                <a:spcPts val="750"/>
              </a:spcBef>
              <a:spcAft>
                <a:spcPts val="0"/>
              </a:spcAft>
              <a:buClr>
                <a:schemeClr val="dk2"/>
              </a:buClr>
              <a:buSzPts val="2300"/>
              <a:buChar char="•"/>
            </a:pPr>
            <a:r>
              <a:rPr lang="en-US"/>
              <a:t>Models incorporate kinase biology (ATP-binding pocket, activation loop, cancer hotspots)</a:t>
            </a:r>
            <a:endParaRPr/>
          </a:p>
          <a:p>
            <a:pPr indent="-171450" lvl="0" marL="171450" rtl="0" algn="l">
              <a:lnSpc>
                <a:spcPct val="90000"/>
              </a:lnSpc>
              <a:spcBef>
                <a:spcPts val="750"/>
              </a:spcBef>
              <a:spcAft>
                <a:spcPts val="0"/>
              </a:spcAft>
              <a:buClr>
                <a:schemeClr val="dk2"/>
              </a:buClr>
              <a:buSzPts val="2300"/>
              <a:buChar char="•"/>
            </a:pPr>
            <a:r>
              <a:rPr lang="en-US"/>
              <a:t>Different strategies for representing biology</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Energetics-based</a:t>
            </a:r>
            <a:r>
              <a:rPr lang="en-US"/>
              <a:t> models simulate structural state preference</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Representation-learning</a:t>
            </a:r>
            <a:r>
              <a:rPr lang="en-US"/>
              <a:t> approaches rely on </a:t>
            </a:r>
            <a:r>
              <a:rPr lang="en-US">
                <a:latin typeface="Calibri"/>
                <a:ea typeface="Calibri"/>
                <a:cs typeface="Calibri"/>
                <a:sym typeface="Calibri"/>
              </a:rPr>
              <a:t>PLM embeddings</a:t>
            </a:r>
            <a:r>
              <a:rPr lang="en-US"/>
              <a:t> to infer constraint</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Multimodal</a:t>
            </a:r>
            <a:r>
              <a:rPr b="1" lang="en-US"/>
              <a:t> </a:t>
            </a:r>
            <a:r>
              <a:rPr lang="en-US"/>
              <a:t>methods combine PLMs + structural 3D encodings</a:t>
            </a:r>
            <a:endParaRPr/>
          </a:p>
          <a:p>
            <a:pPr indent="-171450" lvl="0" marL="171450" rtl="0" algn="l">
              <a:lnSpc>
                <a:spcPct val="90000"/>
              </a:lnSpc>
              <a:spcBef>
                <a:spcPts val="750"/>
              </a:spcBef>
              <a:spcAft>
                <a:spcPts val="0"/>
              </a:spcAft>
              <a:buClr>
                <a:schemeClr val="dk2"/>
              </a:buClr>
              <a:buSzPts val="2300"/>
              <a:buChar char="•"/>
            </a:pPr>
            <a:r>
              <a:rPr lang="en-US"/>
              <a:t>Input data </a:t>
            </a:r>
            <a:endParaRPr/>
          </a:p>
          <a:p>
            <a:pPr indent="-171450" lvl="1" marL="514350" rtl="0" algn="l">
              <a:lnSpc>
                <a:spcPct val="90000"/>
              </a:lnSpc>
              <a:spcBef>
                <a:spcPts val="375"/>
              </a:spcBef>
              <a:spcAft>
                <a:spcPts val="0"/>
              </a:spcAft>
              <a:buClr>
                <a:schemeClr val="dk2"/>
              </a:buClr>
              <a:buSzPts val="1800"/>
              <a:buChar char="•"/>
            </a:pPr>
            <a:r>
              <a:rPr lang="en-US"/>
              <a:t>Enrichment from experimental assays (not FGFR specific)</a:t>
            </a:r>
            <a:endParaRPr/>
          </a:p>
          <a:p>
            <a:pPr indent="-171450" lvl="1" marL="514350" rtl="0" algn="l">
              <a:lnSpc>
                <a:spcPct val="90000"/>
              </a:lnSpc>
              <a:spcBef>
                <a:spcPts val="375"/>
              </a:spcBef>
              <a:spcAft>
                <a:spcPts val="0"/>
              </a:spcAft>
              <a:buClr>
                <a:schemeClr val="dk2"/>
              </a:buClr>
              <a:buSzPts val="1800"/>
              <a:buChar char="•"/>
            </a:pPr>
            <a:r>
              <a:rPr lang="en-US"/>
              <a:t>Clinical pathogenicity annotation </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Physics-based rules (unsupervised)</a:t>
            </a:r>
            <a:endParaRPr/>
          </a:p>
          <a:p>
            <a:pPr indent="-57150" lvl="1" marL="514350" rtl="0" algn="l">
              <a:lnSpc>
                <a:spcPct val="90000"/>
              </a:lnSpc>
              <a:spcBef>
                <a:spcPts val="375"/>
              </a:spcBef>
              <a:spcAft>
                <a:spcPts val="0"/>
              </a:spcAft>
              <a:buClr>
                <a:schemeClr val="dk2"/>
              </a:buClr>
              <a:buSzPts val="1800"/>
              <a:buNone/>
            </a:pPr>
            <a:r>
              <a:t/>
            </a:r>
            <a:endParaRPr/>
          </a:p>
          <a:p>
            <a:pPr indent="-57150" lvl="1" marL="514350" rtl="0" algn="l">
              <a:lnSpc>
                <a:spcPct val="90000"/>
              </a:lnSpc>
              <a:spcBef>
                <a:spcPts val="375"/>
              </a:spcBef>
              <a:spcAft>
                <a:spcPts val="0"/>
              </a:spcAft>
              <a:buClr>
                <a:schemeClr val="dk2"/>
              </a:buClr>
              <a:buSzPts val="1800"/>
              <a:buNone/>
            </a:pPr>
            <a:r>
              <a:t/>
            </a:r>
            <a:endParaRPr/>
          </a:p>
          <a:p>
            <a:pPr indent="-57150" lvl="1" marL="514350" rtl="0" algn="l">
              <a:lnSpc>
                <a:spcPct val="90000"/>
              </a:lnSpc>
              <a:spcBef>
                <a:spcPts val="375"/>
              </a:spcBef>
              <a:spcAft>
                <a:spcPts val="0"/>
              </a:spcAft>
              <a:buClr>
                <a:schemeClr val="dk2"/>
              </a:buClr>
              <a:buSzPts val="1800"/>
              <a:buNone/>
            </a:pPr>
            <a:r>
              <a:t/>
            </a:r>
            <a:endParaRPr/>
          </a:p>
          <a:p>
            <a:pPr indent="-57150" lvl="1" marL="514350" rtl="0" algn="l">
              <a:lnSpc>
                <a:spcPct val="90000"/>
              </a:lnSpc>
              <a:spcBef>
                <a:spcPts val="375"/>
              </a:spcBef>
              <a:spcAft>
                <a:spcPts val="0"/>
              </a:spcAft>
              <a:buClr>
                <a:schemeClr val="dk2"/>
              </a:buClr>
              <a:buSzPts val="1800"/>
              <a:buNone/>
            </a:pPr>
            <a:r>
              <a:t/>
            </a:r>
            <a:endParaRPr/>
          </a:p>
          <a:p>
            <a:pPr indent="-228600" lvl="1" marL="685800" rtl="0" algn="l">
              <a:lnSpc>
                <a:spcPct val="90000"/>
              </a:lnSpc>
              <a:spcBef>
                <a:spcPts val="375"/>
              </a:spcBef>
              <a:spcAft>
                <a:spcPts val="0"/>
              </a:spcAft>
              <a:buClr>
                <a:schemeClr val="dk2"/>
              </a:buClr>
              <a:buSzPts val="1800"/>
              <a:buNone/>
            </a:pPr>
            <a:r>
              <a:t/>
            </a:r>
            <a:endParaRPr/>
          </a:p>
        </p:txBody>
      </p:sp>
      <p:sp>
        <p:nvSpPr>
          <p:cNvPr id="218" name="Google Shape;218;p6"/>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9" name="Google Shape;219;p6"/>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20" name="Google Shape;220;p6"/>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21" name="Google Shape;221;p6"/>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7"/>
          <p:cNvSpPr/>
          <p:nvPr/>
        </p:nvSpPr>
        <p:spPr>
          <a:xfrm>
            <a:off x="122569" y="4170188"/>
            <a:ext cx="8905927" cy="139438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7"/>
          <p:cNvSpPr/>
          <p:nvPr/>
        </p:nvSpPr>
        <p:spPr>
          <a:xfrm>
            <a:off x="111235" y="1049836"/>
            <a:ext cx="8917262" cy="139438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7"/>
          <p:cNvSpPr txBox="1"/>
          <p:nvPr>
            <p:ph type="title"/>
          </p:nvPr>
        </p:nvSpPr>
        <p:spPr>
          <a:xfrm>
            <a:off x="317906" y="155177"/>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Baseline variant scoring methods</a:t>
            </a:r>
            <a:endParaRPr/>
          </a:p>
        </p:txBody>
      </p:sp>
      <p:sp>
        <p:nvSpPr>
          <p:cNvPr id="229" name="Google Shape;229;p7"/>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MegAlign Pro Sequence Alignment Software | DNASTAR" id="230" name="Google Shape;230;p7"/>
          <p:cNvPicPr preferRelativeResize="0"/>
          <p:nvPr/>
        </p:nvPicPr>
        <p:blipFill rotWithShape="1">
          <a:blip r:embed="rId3">
            <a:alphaModFix/>
          </a:blip>
          <a:srcRect b="15045" l="0" r="0" t="0"/>
          <a:stretch/>
        </p:blipFill>
        <p:spPr>
          <a:xfrm>
            <a:off x="4040629" y="1189863"/>
            <a:ext cx="1844251" cy="914929"/>
          </a:xfrm>
          <a:prstGeom prst="rect">
            <a:avLst/>
          </a:prstGeom>
          <a:noFill/>
          <a:ln>
            <a:noFill/>
          </a:ln>
        </p:spPr>
      </p:pic>
      <p:sp>
        <p:nvSpPr>
          <p:cNvPr id="231" name="Google Shape;231;p7"/>
          <p:cNvSpPr txBox="1"/>
          <p:nvPr/>
        </p:nvSpPr>
        <p:spPr>
          <a:xfrm>
            <a:off x="4002634" y="2127503"/>
            <a:ext cx="19202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alibri"/>
                <a:ea typeface="Calibri"/>
                <a:cs typeface="Calibri"/>
                <a:sym typeface="Calibri"/>
              </a:rPr>
              <a:t>MSA log-likelihood</a:t>
            </a:r>
            <a:endParaRPr/>
          </a:p>
        </p:txBody>
      </p:sp>
      <p:pic>
        <p:nvPicPr>
          <p:cNvPr descr="EvolutionaryScale" id="232" name="Google Shape;232;p7"/>
          <p:cNvPicPr preferRelativeResize="0"/>
          <p:nvPr/>
        </p:nvPicPr>
        <p:blipFill rotWithShape="1">
          <a:blip r:embed="rId4">
            <a:alphaModFix/>
          </a:blip>
          <a:srcRect b="5129" l="12963" r="12983" t="7929"/>
          <a:stretch/>
        </p:blipFill>
        <p:spPr>
          <a:xfrm>
            <a:off x="7145916" y="1167153"/>
            <a:ext cx="1557032" cy="960350"/>
          </a:xfrm>
          <a:prstGeom prst="rect">
            <a:avLst/>
          </a:prstGeom>
          <a:noFill/>
          <a:ln>
            <a:noFill/>
          </a:ln>
        </p:spPr>
      </p:pic>
      <p:sp>
        <p:nvSpPr>
          <p:cNvPr id="233" name="Google Shape;233;p7"/>
          <p:cNvSpPr txBox="1"/>
          <p:nvPr/>
        </p:nvSpPr>
        <p:spPr>
          <a:xfrm>
            <a:off x="7397388" y="2127503"/>
            <a:ext cx="10540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alibri"/>
                <a:ea typeface="Calibri"/>
                <a:cs typeface="Calibri"/>
                <a:sym typeface="Calibri"/>
              </a:rPr>
              <a:t>ESM 1-v</a:t>
            </a:r>
            <a:endParaRPr/>
          </a:p>
        </p:txBody>
      </p:sp>
      <p:sp>
        <p:nvSpPr>
          <p:cNvPr id="234" name="Google Shape;234;p7"/>
          <p:cNvSpPr txBox="1"/>
          <p:nvPr/>
        </p:nvSpPr>
        <p:spPr>
          <a:xfrm>
            <a:off x="196667" y="1352788"/>
            <a:ext cx="27192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2"/>
                </a:solidFill>
                <a:latin typeface="Calibri"/>
                <a:ea typeface="Calibri"/>
                <a:cs typeface="Calibri"/>
                <a:sym typeface="Calibri"/>
              </a:rPr>
              <a:t>Sequence-based</a:t>
            </a:r>
            <a:endParaRPr sz="2000">
              <a:solidFill>
                <a:schemeClr val="dk2"/>
              </a:solidFill>
              <a:latin typeface="Calibri"/>
              <a:ea typeface="Calibri"/>
              <a:cs typeface="Calibri"/>
              <a:sym typeface="Calibri"/>
            </a:endParaRPr>
          </a:p>
        </p:txBody>
      </p:sp>
      <p:pic>
        <p:nvPicPr>
          <p:cNvPr id="235" name="Google Shape;235;p7"/>
          <p:cNvPicPr preferRelativeResize="0"/>
          <p:nvPr/>
        </p:nvPicPr>
        <p:blipFill rotWithShape="1">
          <a:blip r:embed="rId5">
            <a:alphaModFix/>
          </a:blip>
          <a:srcRect b="0" l="22571" r="19983" t="0"/>
          <a:stretch/>
        </p:blipFill>
        <p:spPr>
          <a:xfrm rot="5400000">
            <a:off x="4397187" y="2474583"/>
            <a:ext cx="1131134" cy="1369733"/>
          </a:xfrm>
          <a:prstGeom prst="rect">
            <a:avLst/>
          </a:prstGeom>
          <a:noFill/>
          <a:ln>
            <a:noFill/>
          </a:ln>
        </p:spPr>
      </p:pic>
      <p:sp>
        <p:nvSpPr>
          <p:cNvPr id="236" name="Google Shape;236;p7"/>
          <p:cNvSpPr txBox="1"/>
          <p:nvPr/>
        </p:nvSpPr>
        <p:spPr>
          <a:xfrm>
            <a:off x="3924306" y="5072411"/>
            <a:ext cx="207689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alibri"/>
                <a:ea typeface="Calibri"/>
                <a:cs typeface="Calibri"/>
                <a:sym typeface="Calibri"/>
              </a:rPr>
              <a:t>CHASM/CHASMplus</a:t>
            </a:r>
            <a:endParaRPr sz="1800">
              <a:solidFill>
                <a:schemeClr val="dk2"/>
              </a:solidFill>
              <a:latin typeface="Calibri"/>
              <a:ea typeface="Calibri"/>
              <a:cs typeface="Calibri"/>
              <a:sym typeface="Calibri"/>
            </a:endParaRPr>
          </a:p>
        </p:txBody>
      </p:sp>
      <p:sp>
        <p:nvSpPr>
          <p:cNvPr id="237" name="Google Shape;237;p7"/>
          <p:cNvSpPr txBox="1"/>
          <p:nvPr/>
        </p:nvSpPr>
        <p:spPr>
          <a:xfrm>
            <a:off x="196667" y="3054028"/>
            <a:ext cx="27192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2"/>
                </a:solidFill>
                <a:latin typeface="Calibri"/>
                <a:ea typeface="Calibri"/>
                <a:cs typeface="Calibri"/>
                <a:sym typeface="Calibri"/>
              </a:rPr>
              <a:t>Structure-based</a:t>
            </a:r>
            <a:endParaRPr sz="2000">
              <a:solidFill>
                <a:schemeClr val="dk2"/>
              </a:solidFill>
              <a:latin typeface="Calibri"/>
              <a:ea typeface="Calibri"/>
              <a:cs typeface="Calibri"/>
              <a:sym typeface="Calibri"/>
            </a:endParaRPr>
          </a:p>
        </p:txBody>
      </p:sp>
      <p:pic>
        <p:nvPicPr>
          <p:cNvPr descr="Ontologic | AlphaFold" id="238" name="Google Shape;238;p7"/>
          <p:cNvPicPr preferRelativeResize="0"/>
          <p:nvPr/>
        </p:nvPicPr>
        <p:blipFill rotWithShape="1">
          <a:blip r:embed="rId6">
            <a:alphaModFix/>
          </a:blip>
          <a:srcRect b="0" l="0" r="0" t="0"/>
          <a:stretch/>
        </p:blipFill>
        <p:spPr>
          <a:xfrm>
            <a:off x="7323735" y="2558752"/>
            <a:ext cx="1201395" cy="1201395"/>
          </a:xfrm>
          <a:prstGeom prst="rect">
            <a:avLst/>
          </a:prstGeom>
          <a:noFill/>
          <a:ln>
            <a:noFill/>
          </a:ln>
        </p:spPr>
      </p:pic>
      <p:sp>
        <p:nvSpPr>
          <p:cNvPr id="239" name="Google Shape;239;p7"/>
          <p:cNvSpPr txBox="1"/>
          <p:nvPr/>
        </p:nvSpPr>
        <p:spPr>
          <a:xfrm>
            <a:off x="7079482" y="3800856"/>
            <a:ext cx="16898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alibri"/>
                <a:ea typeface="Calibri"/>
                <a:cs typeface="Calibri"/>
                <a:sym typeface="Calibri"/>
              </a:rPr>
              <a:t>AlphaMissense</a:t>
            </a:r>
            <a:endParaRPr sz="1800">
              <a:solidFill>
                <a:schemeClr val="dk2"/>
              </a:solidFill>
              <a:latin typeface="Calibri"/>
              <a:ea typeface="Calibri"/>
              <a:cs typeface="Calibri"/>
              <a:sym typeface="Calibri"/>
            </a:endParaRPr>
          </a:p>
        </p:txBody>
      </p:sp>
      <p:sp>
        <p:nvSpPr>
          <p:cNvPr id="240" name="Google Shape;240;p7"/>
          <p:cNvSpPr txBox="1"/>
          <p:nvPr/>
        </p:nvSpPr>
        <p:spPr>
          <a:xfrm>
            <a:off x="196667" y="4653571"/>
            <a:ext cx="27192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2"/>
                </a:solidFill>
                <a:latin typeface="Calibri"/>
                <a:ea typeface="Calibri"/>
                <a:cs typeface="Calibri"/>
                <a:sym typeface="Calibri"/>
              </a:rPr>
              <a:t>Cancer-specific</a:t>
            </a:r>
            <a:endParaRPr sz="2000">
              <a:solidFill>
                <a:schemeClr val="dk2"/>
              </a:solidFill>
              <a:latin typeface="Calibri"/>
              <a:ea typeface="Calibri"/>
              <a:cs typeface="Calibri"/>
              <a:sym typeface="Calibri"/>
            </a:endParaRPr>
          </a:p>
        </p:txBody>
      </p:sp>
      <p:pic>
        <p:nvPicPr>
          <p:cNvPr descr="OpenCRAVAT" id="241" name="Google Shape;241;p7"/>
          <p:cNvPicPr preferRelativeResize="0"/>
          <p:nvPr/>
        </p:nvPicPr>
        <p:blipFill rotWithShape="1">
          <a:blip r:embed="rId7">
            <a:alphaModFix/>
          </a:blip>
          <a:srcRect b="0" l="0" r="0" t="0"/>
          <a:stretch/>
        </p:blipFill>
        <p:spPr>
          <a:xfrm>
            <a:off x="4169747" y="4396778"/>
            <a:ext cx="1586013" cy="684870"/>
          </a:xfrm>
          <a:prstGeom prst="rect">
            <a:avLst/>
          </a:prstGeom>
          <a:noFill/>
          <a:ln>
            <a:noFill/>
          </a:ln>
        </p:spPr>
      </p:pic>
      <p:sp>
        <p:nvSpPr>
          <p:cNvPr id="242" name="Google Shape;242;p7"/>
          <p:cNvSpPr txBox="1"/>
          <p:nvPr/>
        </p:nvSpPr>
        <p:spPr>
          <a:xfrm>
            <a:off x="3799901" y="3800856"/>
            <a:ext cx="23257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alibri"/>
                <a:ea typeface="Calibri"/>
                <a:cs typeface="Calibri"/>
                <a:sym typeface="Calibri"/>
              </a:rPr>
              <a:t>Distance to Active site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8"/>
          <p:cNvSpPr txBox="1"/>
          <p:nvPr>
            <p:ph type="ctrTitle"/>
          </p:nvPr>
        </p:nvSpPr>
        <p:spPr>
          <a:xfrm>
            <a:off x="928288" y="1838258"/>
            <a:ext cx="7479792" cy="1405468"/>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lt1"/>
              </a:buClr>
              <a:buSzPts val="4500"/>
              <a:buFont typeface="Georgia"/>
              <a:buNone/>
            </a:pPr>
            <a:r>
              <a:rPr lang="en-US"/>
              <a:t>Task 1: Activation Enrichment Prediction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0"/>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Activation results - Correlation</a:t>
            </a:r>
            <a:endParaRPr/>
          </a:p>
        </p:txBody>
      </p:sp>
      <p:sp>
        <p:nvSpPr>
          <p:cNvPr id="254" name="Google Shape;254;p10"/>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5" name="Google Shape;255;p10"/>
          <p:cNvSpPr txBox="1"/>
          <p:nvPr>
            <p:ph idx="1" type="body"/>
          </p:nvPr>
        </p:nvSpPr>
        <p:spPr>
          <a:xfrm>
            <a:off x="320675" y="1335024"/>
            <a:ext cx="8503920" cy="3813048"/>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dk2"/>
              </a:buClr>
              <a:buSzPts val="2300"/>
              <a:buNone/>
            </a:pPr>
            <a:br>
              <a:rPr lang="en-US"/>
            </a:br>
            <a:endParaRPr/>
          </a:p>
        </p:txBody>
      </p:sp>
      <p:pic>
        <p:nvPicPr>
          <p:cNvPr id="256" name="Google Shape;256;p10"/>
          <p:cNvPicPr preferRelativeResize="0"/>
          <p:nvPr/>
        </p:nvPicPr>
        <p:blipFill rotWithShape="1">
          <a:blip r:embed="rId3">
            <a:alphaModFix/>
          </a:blip>
          <a:srcRect b="0" l="0" r="0" t="0"/>
          <a:stretch/>
        </p:blipFill>
        <p:spPr>
          <a:xfrm>
            <a:off x="710104" y="1159072"/>
            <a:ext cx="8113221" cy="3989000"/>
          </a:xfrm>
          <a:prstGeom prst="rect">
            <a:avLst/>
          </a:prstGeom>
          <a:noFill/>
          <a:ln>
            <a:noFill/>
          </a:ln>
        </p:spPr>
      </p:pic>
      <p:sp>
        <p:nvSpPr>
          <p:cNvPr id="257" name="Google Shape;257;p10"/>
          <p:cNvSpPr txBox="1"/>
          <p:nvPr/>
        </p:nvSpPr>
        <p:spPr>
          <a:xfrm>
            <a:off x="7373389" y="4094263"/>
            <a:ext cx="16673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Arial"/>
                <a:ea typeface="Arial"/>
                <a:cs typeface="Arial"/>
                <a:sym typeface="Arial"/>
              </a:rPr>
              <a:t>Correlation  p</a:t>
            </a:r>
            <a:r>
              <a:rPr b="0" i="0" lang="en-US" sz="1800" u="none" strike="noStrike">
                <a:solidFill>
                  <a:schemeClr val="dk2"/>
                </a:solidFill>
                <a:latin typeface="Arial"/>
                <a:ea typeface="Arial"/>
                <a:cs typeface="Arial"/>
                <a:sym typeface="Arial"/>
              </a:rPr>
              <a:t>erformance ceiling : 0.796</a:t>
            </a:r>
            <a:endParaRPr sz="1800">
              <a:solidFill>
                <a:schemeClr val="dk2"/>
              </a:solidFill>
              <a:latin typeface="Calibri"/>
              <a:ea typeface="Calibri"/>
              <a:cs typeface="Calibri"/>
              <a:sym typeface="Calibri"/>
            </a:endParaRPr>
          </a:p>
        </p:txBody>
      </p:sp>
      <p:sp>
        <p:nvSpPr>
          <p:cNvPr id="258" name="Google Shape;258;p10"/>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59" name="Google Shape;259;p10"/>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60" name="Google Shape;260;p10"/>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4" name="Shape 264"/>
        <p:cNvGrpSpPr/>
        <p:nvPr/>
      </p:nvGrpSpPr>
      <p:grpSpPr>
        <a:xfrm>
          <a:off x="0" y="0"/>
          <a:ext cx="0" cy="0"/>
          <a:chOff x="0" y="0"/>
          <a:chExt cx="0" cy="0"/>
        </a:xfrm>
      </p:grpSpPr>
      <p:sp>
        <p:nvSpPr>
          <p:cNvPr id="265" name="Google Shape;265;p11"/>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Georgia"/>
              <a:buNone/>
            </a:pPr>
            <a:r>
              <a:rPr lang="en-US"/>
              <a:t>AlphaMissense and ESM-1v are inversely related</a:t>
            </a:r>
            <a:endParaRPr/>
          </a:p>
        </p:txBody>
      </p:sp>
      <p:sp>
        <p:nvSpPr>
          <p:cNvPr id="266" name="Google Shape;266;p11"/>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7" name="Google Shape;267;p11"/>
          <p:cNvSpPr txBox="1"/>
          <p:nvPr/>
        </p:nvSpPr>
        <p:spPr>
          <a:xfrm>
            <a:off x="6868027" y="2211169"/>
            <a:ext cx="22759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Arial"/>
                <a:ea typeface="Arial"/>
                <a:cs typeface="Arial"/>
                <a:sym typeface="Arial"/>
              </a:rPr>
              <a:t>Pearson correlation = -0.861</a:t>
            </a:r>
            <a:endParaRPr sz="1800">
              <a:solidFill>
                <a:schemeClr val="dk2"/>
              </a:solidFill>
              <a:latin typeface="Calibri"/>
              <a:ea typeface="Calibri"/>
              <a:cs typeface="Calibri"/>
              <a:sym typeface="Calibri"/>
            </a:endParaRPr>
          </a:p>
        </p:txBody>
      </p:sp>
      <p:pic>
        <p:nvPicPr>
          <p:cNvPr id="268" name="Google Shape;268;p11"/>
          <p:cNvPicPr preferRelativeResize="0"/>
          <p:nvPr/>
        </p:nvPicPr>
        <p:blipFill rotWithShape="1">
          <a:blip r:embed="rId3">
            <a:alphaModFix/>
          </a:blip>
          <a:srcRect b="0" l="0" r="0" t="0"/>
          <a:stretch/>
        </p:blipFill>
        <p:spPr>
          <a:xfrm>
            <a:off x="244772" y="1103280"/>
            <a:ext cx="6371166" cy="4193679"/>
          </a:xfrm>
          <a:prstGeom prst="rect">
            <a:avLst/>
          </a:prstGeom>
          <a:noFill/>
          <a:ln>
            <a:noFill/>
          </a:ln>
        </p:spPr>
      </p:pic>
      <p:sp>
        <p:nvSpPr>
          <p:cNvPr id="269" name="Google Shape;269;p11"/>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70" name="Google Shape;270;p11"/>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71" name="Google Shape;271;p11"/>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2"/>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t>Correlation between predictors</a:t>
            </a:r>
            <a:endParaRPr/>
          </a:p>
        </p:txBody>
      </p:sp>
      <p:sp>
        <p:nvSpPr>
          <p:cNvPr id="278" name="Google Shape;278;p12"/>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79" name="Google Shape;279;p12"/>
          <p:cNvPicPr preferRelativeResize="0"/>
          <p:nvPr/>
        </p:nvPicPr>
        <p:blipFill rotWithShape="1">
          <a:blip r:embed="rId3">
            <a:alphaModFix/>
          </a:blip>
          <a:srcRect b="30327" l="0" r="0" t="0"/>
          <a:stretch/>
        </p:blipFill>
        <p:spPr>
          <a:xfrm>
            <a:off x="1524000" y="1267181"/>
            <a:ext cx="7620000" cy="3981796"/>
          </a:xfrm>
          <a:prstGeom prst="rect">
            <a:avLst/>
          </a:prstGeom>
          <a:noFill/>
          <a:ln>
            <a:noFill/>
          </a:ln>
        </p:spPr>
      </p:pic>
      <p:sp>
        <p:nvSpPr>
          <p:cNvPr id="280" name="Google Shape;280;p12"/>
          <p:cNvSpPr/>
          <p:nvPr/>
        </p:nvSpPr>
        <p:spPr>
          <a:xfrm>
            <a:off x="3973483" y="1496292"/>
            <a:ext cx="1945178" cy="1770610"/>
          </a:xfrm>
          <a:prstGeom prst="rect">
            <a:avLst/>
          </a:prstGeom>
          <a:noFill/>
          <a:ln cap="flat" cmpd="sng" w="69850">
            <a:solidFill>
              <a:srgbClr val="92D05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1" name="Google Shape;281;p12"/>
          <p:cNvSpPr/>
          <p:nvPr/>
        </p:nvSpPr>
        <p:spPr>
          <a:xfrm>
            <a:off x="1886989" y="1629295"/>
            <a:ext cx="390698" cy="548640"/>
          </a:xfrm>
          <a:prstGeom prst="leftBrace">
            <a:avLst>
              <a:gd fmla="val 8333" name="adj1"/>
              <a:gd fmla="val 50000" name="adj2"/>
            </a:avLst>
          </a:prstGeom>
          <a:noFill/>
          <a:ln cap="flat" cmpd="sng" w="31750">
            <a:solidFill>
              <a:srgbClr val="0070C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2"/>
          <p:cNvSpPr txBox="1"/>
          <p:nvPr/>
        </p:nvSpPr>
        <p:spPr>
          <a:xfrm>
            <a:off x="199505" y="1629295"/>
            <a:ext cx="194517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Calibri"/>
                <a:ea typeface="Calibri"/>
                <a:cs typeface="Calibri"/>
                <a:sym typeface="Calibri"/>
              </a:rPr>
              <a:t>Designed structure features</a:t>
            </a:r>
            <a:endParaRPr/>
          </a:p>
          <a:p>
            <a:pPr indent="0" lvl="0" marL="0" marR="0" rtl="0" algn="l">
              <a:spcBef>
                <a:spcPts val="0"/>
              </a:spcBef>
              <a:spcAft>
                <a:spcPts val="0"/>
              </a:spcAft>
              <a:buNone/>
            </a:pPr>
            <a:r>
              <a:rPr lang="en-US" sz="1200">
                <a:solidFill>
                  <a:schemeClr val="dk2"/>
                </a:solidFill>
                <a:latin typeface="Calibri"/>
                <a:ea typeface="Calibri"/>
                <a:cs typeface="Calibri"/>
                <a:sym typeface="Calibri"/>
              </a:rPr>
              <a:t>Generalizability</a:t>
            </a:r>
            <a:endParaRPr/>
          </a:p>
          <a:p>
            <a:pPr indent="0" lvl="0" marL="0" marR="0" rtl="0" algn="l">
              <a:spcBef>
                <a:spcPts val="0"/>
              </a:spcBef>
              <a:spcAft>
                <a:spcPts val="0"/>
              </a:spcAft>
              <a:buNone/>
            </a:pPr>
            <a:r>
              <a:rPr lang="en-US" sz="1200">
                <a:solidFill>
                  <a:schemeClr val="dk2"/>
                </a:solidFill>
                <a:latin typeface="Calibri"/>
                <a:ea typeface="Calibri"/>
                <a:cs typeface="Calibri"/>
                <a:sym typeface="Calibri"/>
              </a:rPr>
              <a:t>Supervised learning</a:t>
            </a:r>
            <a:endParaRPr/>
          </a:p>
        </p:txBody>
      </p:sp>
      <p:sp>
        <p:nvSpPr>
          <p:cNvPr id="283" name="Google Shape;283;p12"/>
          <p:cNvSpPr txBox="1"/>
          <p:nvPr/>
        </p:nvSpPr>
        <p:spPr>
          <a:xfrm>
            <a:off x="199504" y="2463338"/>
            <a:ext cx="227768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Calibri"/>
                <a:ea typeface="Calibri"/>
                <a:cs typeface="Calibri"/>
                <a:sym typeface="Calibri"/>
              </a:rPr>
              <a:t>PLM + 3D encoders</a:t>
            </a:r>
            <a:endParaRPr/>
          </a:p>
          <a:p>
            <a:pPr indent="0" lvl="0" marL="0" marR="0" rtl="0" algn="l">
              <a:spcBef>
                <a:spcPts val="0"/>
              </a:spcBef>
              <a:spcAft>
                <a:spcPts val="0"/>
              </a:spcAft>
              <a:buNone/>
            </a:pPr>
            <a:r>
              <a:rPr lang="en-US" sz="1200">
                <a:solidFill>
                  <a:schemeClr val="dk2"/>
                </a:solidFill>
                <a:latin typeface="Calibri"/>
                <a:ea typeface="Calibri"/>
                <a:cs typeface="Calibri"/>
                <a:sym typeface="Calibri"/>
              </a:rPr>
              <a:t>Latent protein grammar</a:t>
            </a:r>
            <a:endParaRPr/>
          </a:p>
          <a:p>
            <a:pPr indent="0" lvl="0" marL="0" marR="0" rtl="0" algn="l">
              <a:spcBef>
                <a:spcPts val="0"/>
              </a:spcBef>
              <a:spcAft>
                <a:spcPts val="0"/>
              </a:spcAft>
              <a:buNone/>
            </a:pPr>
            <a:r>
              <a:rPr lang="en-US" sz="1200">
                <a:solidFill>
                  <a:schemeClr val="dk2"/>
                </a:solidFill>
                <a:latin typeface="Calibri"/>
                <a:ea typeface="Calibri"/>
                <a:cs typeface="Calibri"/>
                <a:sym typeface="Calibri"/>
              </a:rPr>
              <a:t>Learned representations</a:t>
            </a:r>
            <a:endParaRPr/>
          </a:p>
        </p:txBody>
      </p:sp>
      <p:sp>
        <p:nvSpPr>
          <p:cNvPr id="284" name="Google Shape;284;p12"/>
          <p:cNvSpPr/>
          <p:nvPr/>
        </p:nvSpPr>
        <p:spPr>
          <a:xfrm>
            <a:off x="1911925" y="2512183"/>
            <a:ext cx="390698" cy="548640"/>
          </a:xfrm>
          <a:prstGeom prst="leftBrace">
            <a:avLst>
              <a:gd fmla="val 8333" name="adj1"/>
              <a:gd fmla="val 50000" name="adj2"/>
            </a:avLst>
          </a:prstGeom>
          <a:noFill/>
          <a:ln cap="flat" cmpd="sng" w="31750">
            <a:solidFill>
              <a:schemeClr val="accent5"/>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2"/>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86" name="Google Shape;286;p12"/>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87" name="Google Shape;287;p12"/>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4"/>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Georgia"/>
              <a:buNone/>
            </a:pPr>
            <a:r>
              <a:rPr lang="en-US">
                <a:latin typeface="Georgia"/>
                <a:ea typeface="Georgia"/>
                <a:cs typeface="Georgia"/>
                <a:sym typeface="Georgia"/>
              </a:rPr>
              <a:t>Deep learning enabled strong activation predictions</a:t>
            </a:r>
            <a:endParaRPr/>
          </a:p>
        </p:txBody>
      </p:sp>
      <p:sp>
        <p:nvSpPr>
          <p:cNvPr id="293" name="Google Shape;293;p14"/>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94" name="Google Shape;294;p14"/>
          <p:cNvSpPr txBox="1"/>
          <p:nvPr>
            <p:ph idx="1" type="body"/>
          </p:nvPr>
        </p:nvSpPr>
        <p:spPr>
          <a:xfrm>
            <a:off x="320675" y="1282026"/>
            <a:ext cx="8389068" cy="3459725"/>
          </a:xfrm>
          <a:prstGeom prst="rect">
            <a:avLst/>
          </a:prstGeom>
          <a:noFill/>
          <a:ln>
            <a:noFill/>
          </a:ln>
        </p:spPr>
        <p:txBody>
          <a:bodyPr anchorCtr="0" anchor="t" bIns="45700" lIns="0" spcFirstLastPara="1" rIns="0" wrap="square" tIns="45700">
            <a:normAutofit/>
          </a:bodyPr>
          <a:lstStyle/>
          <a:p>
            <a:pPr indent="-171450" lvl="0" marL="171450" rtl="0" algn="l">
              <a:lnSpc>
                <a:spcPct val="90000"/>
              </a:lnSpc>
              <a:spcBef>
                <a:spcPts val="0"/>
              </a:spcBef>
              <a:spcAft>
                <a:spcPts val="0"/>
              </a:spcAft>
              <a:buClr>
                <a:schemeClr val="dk2"/>
              </a:buClr>
              <a:buSzPts val="2300"/>
              <a:buChar char="•"/>
            </a:pPr>
            <a:r>
              <a:rPr lang="en-US">
                <a:latin typeface="Calibri"/>
                <a:ea typeface="Calibri"/>
                <a:cs typeface="Calibri"/>
                <a:sym typeface="Calibri"/>
              </a:rPr>
              <a:t>Commonalities among high performers for Activation task*</a:t>
            </a:r>
            <a:endParaRPr/>
          </a:p>
          <a:p>
            <a:pPr indent="-171450" lvl="1" marL="514350" rtl="0" algn="l">
              <a:lnSpc>
                <a:spcPct val="90000"/>
              </a:lnSpc>
              <a:spcBef>
                <a:spcPts val="375"/>
              </a:spcBef>
              <a:spcAft>
                <a:spcPts val="0"/>
              </a:spcAft>
              <a:buClr>
                <a:schemeClr val="dk2"/>
              </a:buClr>
              <a:buSzPts val="1800"/>
              <a:buFont typeface="Courier New"/>
              <a:buChar char="o"/>
            </a:pPr>
            <a:r>
              <a:rPr b="1" lang="en-US">
                <a:latin typeface="Calibri"/>
                <a:ea typeface="Calibri"/>
                <a:cs typeface="Calibri"/>
                <a:sym typeface="Calibri"/>
              </a:rPr>
              <a:t>Deep learning methods</a:t>
            </a:r>
            <a:r>
              <a:rPr lang="en-US">
                <a:latin typeface="Calibri"/>
                <a:ea typeface="Calibri"/>
                <a:cs typeface="Calibri"/>
                <a:sym typeface="Calibri"/>
              </a:rPr>
              <a:t> that utilize both structure and sequence information</a:t>
            </a:r>
            <a:endParaRPr/>
          </a:p>
          <a:p>
            <a:pPr indent="-171450" lvl="1" marL="514350" rtl="0" algn="l">
              <a:lnSpc>
                <a:spcPct val="90000"/>
              </a:lnSpc>
              <a:spcBef>
                <a:spcPts val="375"/>
              </a:spcBef>
              <a:spcAft>
                <a:spcPts val="0"/>
              </a:spcAft>
              <a:buClr>
                <a:schemeClr val="dk2"/>
              </a:buClr>
              <a:buSzPts val="1800"/>
              <a:buFont typeface="Courier New"/>
              <a:buChar char="o"/>
            </a:pPr>
            <a:r>
              <a:rPr lang="en-US">
                <a:latin typeface="Calibri"/>
                <a:ea typeface="Calibri"/>
                <a:cs typeface="Calibri"/>
                <a:sym typeface="Calibri"/>
              </a:rPr>
              <a:t>Training on </a:t>
            </a:r>
            <a:r>
              <a:rPr b="1" lang="en-US">
                <a:latin typeface="Calibri"/>
                <a:ea typeface="Calibri"/>
                <a:cs typeface="Calibri"/>
                <a:sym typeface="Calibri"/>
              </a:rPr>
              <a:t>MaveDB, ProteinGym, </a:t>
            </a:r>
            <a:r>
              <a:rPr lang="en-US">
                <a:latin typeface="Calibri"/>
                <a:ea typeface="Calibri"/>
                <a:cs typeface="Calibri"/>
                <a:sym typeface="Calibri"/>
              </a:rPr>
              <a:t>and </a:t>
            </a:r>
            <a:r>
              <a:rPr b="1" lang="en-US">
                <a:latin typeface="Calibri"/>
                <a:ea typeface="Calibri"/>
                <a:cs typeface="Calibri"/>
                <a:sym typeface="Calibri"/>
              </a:rPr>
              <a:t>ClinVar</a:t>
            </a:r>
            <a:endParaRPr b="1">
              <a:latin typeface="Calibri"/>
              <a:ea typeface="Calibri"/>
              <a:cs typeface="Calibri"/>
              <a:sym typeface="Calibri"/>
            </a:endParaRPr>
          </a:p>
          <a:p>
            <a:pPr indent="-171450" lvl="1" marL="514350" rtl="0" algn="l">
              <a:lnSpc>
                <a:spcPct val="90000"/>
              </a:lnSpc>
              <a:spcBef>
                <a:spcPts val="375"/>
              </a:spcBef>
              <a:spcAft>
                <a:spcPts val="0"/>
              </a:spcAft>
              <a:buClr>
                <a:schemeClr val="dk2"/>
              </a:buClr>
              <a:buSzPts val="1800"/>
              <a:buFont typeface="Courier New"/>
              <a:buChar char="o"/>
            </a:pPr>
            <a:r>
              <a:rPr lang="en-US">
                <a:latin typeface="Calibri"/>
                <a:ea typeface="Calibri"/>
                <a:cs typeface="Calibri"/>
                <a:sym typeface="Calibri"/>
              </a:rPr>
              <a:t>Model is </a:t>
            </a:r>
            <a:r>
              <a:rPr b="1" lang="en-US">
                <a:latin typeface="Calibri"/>
                <a:ea typeface="Calibri"/>
                <a:cs typeface="Calibri"/>
                <a:sym typeface="Calibri"/>
              </a:rPr>
              <a:t>explicitly conditioned </a:t>
            </a:r>
            <a:r>
              <a:rPr lang="en-US">
                <a:latin typeface="Calibri"/>
                <a:ea typeface="Calibri"/>
                <a:cs typeface="Calibri"/>
                <a:sym typeface="Calibri"/>
              </a:rPr>
              <a:t>on </a:t>
            </a:r>
            <a:r>
              <a:rPr b="1" lang="en-US">
                <a:latin typeface="Calibri"/>
                <a:ea typeface="Calibri"/>
                <a:cs typeface="Calibri"/>
                <a:sym typeface="Calibri"/>
              </a:rPr>
              <a:t>both the wild type and mutant forms</a:t>
            </a:r>
            <a:r>
              <a:rPr lang="en-US">
                <a:latin typeface="Calibri"/>
                <a:ea typeface="Calibri"/>
                <a:cs typeface="Calibri"/>
                <a:sym typeface="Calibri"/>
              </a:rPr>
              <a:t> of the protein</a:t>
            </a:r>
            <a:endParaRPr b="1">
              <a:latin typeface="Calibri"/>
              <a:ea typeface="Calibri"/>
              <a:cs typeface="Calibri"/>
              <a:sym typeface="Calibri"/>
            </a:endParaRPr>
          </a:p>
          <a:p>
            <a:pPr indent="-171450" lvl="1" marL="514350" rtl="0" algn="l">
              <a:lnSpc>
                <a:spcPct val="90000"/>
              </a:lnSpc>
              <a:spcBef>
                <a:spcPts val="375"/>
              </a:spcBef>
              <a:spcAft>
                <a:spcPts val="0"/>
              </a:spcAft>
              <a:buClr>
                <a:schemeClr val="dk2"/>
              </a:buClr>
              <a:buSzPts val="1800"/>
              <a:buFont typeface="Courier New"/>
              <a:buChar char="o"/>
            </a:pPr>
            <a:r>
              <a:rPr b="1" lang="en-US">
                <a:latin typeface="Calibri"/>
                <a:ea typeface="Calibri"/>
                <a:cs typeface="Calibri"/>
                <a:sym typeface="Calibri"/>
              </a:rPr>
              <a:t>Attention-based architecture </a:t>
            </a:r>
            <a:r>
              <a:rPr lang="en-US">
                <a:latin typeface="Calibri"/>
                <a:ea typeface="Calibri"/>
                <a:cs typeface="Calibri"/>
                <a:sym typeface="Calibri"/>
              </a:rPr>
              <a:t>utilizing modern deep learning models (GATs, Mamba)</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Commonalities among low performers</a:t>
            </a:r>
            <a:endParaRPr/>
          </a:p>
          <a:p>
            <a:pPr indent="-171450" lvl="1" marL="514350" rtl="0" algn="l">
              <a:lnSpc>
                <a:spcPct val="90000"/>
              </a:lnSpc>
              <a:spcBef>
                <a:spcPts val="375"/>
              </a:spcBef>
              <a:spcAft>
                <a:spcPts val="0"/>
              </a:spcAft>
              <a:buClr>
                <a:schemeClr val="dk2"/>
              </a:buClr>
              <a:buSzPts val="1800"/>
              <a:buFont typeface="Courier New"/>
              <a:buChar char="o"/>
            </a:pPr>
            <a:r>
              <a:rPr b="1" lang="en-US">
                <a:latin typeface="Calibri"/>
                <a:ea typeface="Calibri"/>
                <a:cs typeface="Calibri"/>
                <a:sym typeface="Calibri"/>
              </a:rPr>
              <a:t>Rule-based methods</a:t>
            </a:r>
            <a:r>
              <a:rPr lang="en-US">
                <a:latin typeface="Calibri"/>
                <a:ea typeface="Calibri"/>
                <a:cs typeface="Calibri"/>
                <a:sym typeface="Calibri"/>
              </a:rPr>
              <a:t> that take advantage of known structural features in kinase biology</a:t>
            </a:r>
            <a:endParaRPr/>
          </a:p>
          <a:p>
            <a:pPr indent="-171450" lvl="1" marL="514350" rtl="0" algn="l">
              <a:lnSpc>
                <a:spcPct val="90000"/>
              </a:lnSpc>
              <a:spcBef>
                <a:spcPts val="375"/>
              </a:spcBef>
              <a:spcAft>
                <a:spcPts val="0"/>
              </a:spcAft>
              <a:buClr>
                <a:schemeClr val="dk2"/>
              </a:buClr>
              <a:buSzPts val="1800"/>
              <a:buFont typeface="Courier New"/>
              <a:buChar char="o"/>
            </a:pPr>
            <a:r>
              <a:rPr b="1" lang="en-US">
                <a:latin typeface="Calibri"/>
                <a:ea typeface="Calibri"/>
                <a:cs typeface="Calibri"/>
                <a:sym typeface="Calibri"/>
              </a:rPr>
              <a:t>Energy-based methods</a:t>
            </a:r>
            <a:r>
              <a:rPr lang="en-US">
                <a:latin typeface="Calibri"/>
                <a:ea typeface="Calibri"/>
                <a:cs typeface="Calibri"/>
                <a:sym typeface="Calibri"/>
              </a:rPr>
              <a:t> for predicting protein stabilization</a:t>
            </a:r>
            <a:endParaRPr/>
          </a:p>
          <a:p>
            <a:pPr indent="-171450" lvl="1" marL="514350" rtl="0" algn="l">
              <a:lnSpc>
                <a:spcPct val="90000"/>
              </a:lnSpc>
              <a:spcBef>
                <a:spcPts val="375"/>
              </a:spcBef>
              <a:spcAft>
                <a:spcPts val="0"/>
              </a:spcAft>
              <a:buClr>
                <a:schemeClr val="dk2"/>
              </a:buClr>
              <a:buSzPts val="1800"/>
              <a:buFont typeface="Courier New"/>
              <a:buChar char="o"/>
            </a:pPr>
            <a:r>
              <a:rPr lang="en-US">
                <a:latin typeface="Calibri"/>
                <a:ea typeface="Calibri"/>
                <a:cs typeface="Calibri"/>
                <a:sym typeface="Calibri"/>
              </a:rPr>
              <a:t>Deep learning methods that </a:t>
            </a:r>
            <a:r>
              <a:rPr b="1" lang="en-US">
                <a:latin typeface="Calibri"/>
                <a:ea typeface="Calibri"/>
                <a:cs typeface="Calibri"/>
                <a:sym typeface="Calibri"/>
              </a:rPr>
              <a:t>did not explicitly model the wild type and mutant forms</a:t>
            </a:r>
            <a:r>
              <a:rPr lang="en-US">
                <a:latin typeface="Calibri"/>
                <a:ea typeface="Calibri"/>
                <a:cs typeface="Calibri"/>
                <a:sym typeface="Calibri"/>
              </a:rPr>
              <a:t>, or </a:t>
            </a:r>
            <a:r>
              <a:rPr b="1" lang="en-US">
                <a:latin typeface="Calibri"/>
                <a:ea typeface="Calibri"/>
                <a:cs typeface="Calibri"/>
                <a:sym typeface="Calibri"/>
              </a:rPr>
              <a:t>did not utilize MaveDB or ProteinGym</a:t>
            </a:r>
            <a:endParaRPr b="1">
              <a:latin typeface="Calibri"/>
              <a:ea typeface="Calibri"/>
              <a:cs typeface="Calibri"/>
              <a:sym typeface="Calibri"/>
            </a:endParaRPr>
          </a:p>
          <a:p>
            <a:pPr indent="-25400" lvl="0" marL="171450" rtl="0" algn="l">
              <a:lnSpc>
                <a:spcPct val="90000"/>
              </a:lnSpc>
              <a:spcBef>
                <a:spcPts val="750"/>
              </a:spcBef>
              <a:spcAft>
                <a:spcPts val="0"/>
              </a:spcAft>
              <a:buClr>
                <a:schemeClr val="dk2"/>
              </a:buClr>
              <a:buSzPts val="2300"/>
              <a:buNone/>
            </a:pPr>
            <a:r>
              <a:t/>
            </a:r>
            <a:endParaRPr b="1">
              <a:latin typeface="Calibri"/>
              <a:ea typeface="Calibri"/>
              <a:cs typeface="Calibri"/>
              <a:sym typeface="Calibri"/>
            </a:endParaRPr>
          </a:p>
        </p:txBody>
      </p:sp>
      <p:sp>
        <p:nvSpPr>
          <p:cNvPr id="295" name="Google Shape;295;p14"/>
          <p:cNvSpPr txBox="1"/>
          <p:nvPr/>
        </p:nvSpPr>
        <p:spPr>
          <a:xfrm>
            <a:off x="317979" y="4986270"/>
            <a:ext cx="492539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2"/>
                </a:solidFill>
                <a:latin typeface="Calibri"/>
                <a:ea typeface="Calibri"/>
                <a:cs typeface="Calibri"/>
                <a:sym typeface="Calibri"/>
              </a:rPr>
              <a:t>*no information from Evocoders, 2nd-highest performer</a:t>
            </a:r>
            <a:endParaRPr/>
          </a:p>
        </p:txBody>
      </p:sp>
      <p:sp>
        <p:nvSpPr>
          <p:cNvPr id="296" name="Google Shape;296;p14"/>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97" name="Google Shape;297;p14"/>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298" name="Google Shape;298;p14"/>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5"/>
          <p:cNvSpPr txBox="1"/>
          <p:nvPr>
            <p:ph type="ctrTitle"/>
          </p:nvPr>
        </p:nvSpPr>
        <p:spPr>
          <a:xfrm>
            <a:off x="928288" y="1838258"/>
            <a:ext cx="7479792" cy="1405468"/>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lt1"/>
              </a:buClr>
              <a:buSzPts val="4500"/>
              <a:buFont typeface="Georgia"/>
              <a:buNone/>
            </a:pPr>
            <a:r>
              <a:rPr lang="en-US">
                <a:latin typeface="Georgia"/>
                <a:ea typeface="Georgia"/>
                <a:cs typeface="Georgia"/>
                <a:sym typeface="Georgia"/>
              </a:rPr>
              <a:t>Task 2:  Inactivation probability prediction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7"/>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Inactivation probability prediction results</a:t>
            </a:r>
            <a:endParaRPr/>
          </a:p>
        </p:txBody>
      </p:sp>
      <p:sp>
        <p:nvSpPr>
          <p:cNvPr id="309" name="Google Shape;309;p17"/>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10" name="Google Shape;310;p17"/>
          <p:cNvSpPr txBox="1"/>
          <p:nvPr/>
        </p:nvSpPr>
        <p:spPr>
          <a:xfrm>
            <a:off x="320040" y="1193197"/>
            <a:ext cx="8689589" cy="397377"/>
          </a:xfrm>
          <a:prstGeom prst="rect">
            <a:avLst/>
          </a:prstGeom>
          <a:noFill/>
          <a:ln>
            <a:noFill/>
          </a:ln>
        </p:spPr>
        <p:txBody>
          <a:bodyPr anchorCtr="0" anchor="t" bIns="45700" lIns="0" spcFirstLastPara="1" rIns="0" wrap="square" tIns="45700">
            <a:normAutofit lnSpcReduction="10000"/>
          </a:bodyPr>
          <a:lstStyle/>
          <a:p>
            <a:pPr indent="0" lvl="0" marL="0" marR="0" rtl="0" algn="l">
              <a:lnSpc>
                <a:spcPct val="90000"/>
              </a:lnSpc>
              <a:spcBef>
                <a:spcPts val="0"/>
              </a:spcBef>
              <a:spcAft>
                <a:spcPts val="0"/>
              </a:spcAft>
              <a:buClr>
                <a:schemeClr val="dk2"/>
              </a:buClr>
              <a:buSzPts val="2300"/>
              <a:buFont typeface="Arial"/>
              <a:buNone/>
            </a:pPr>
            <a:r>
              <a:rPr b="0" i="0" lang="en-US" sz="2300">
                <a:solidFill>
                  <a:schemeClr val="dk2"/>
                </a:solidFill>
                <a:latin typeface="Calibri"/>
                <a:ea typeface="Calibri"/>
                <a:cs typeface="Calibri"/>
                <a:sym typeface="Calibri"/>
              </a:rPr>
              <a:t>Correlation between binned experimental and predicted probability</a:t>
            </a:r>
            <a:endParaRPr/>
          </a:p>
          <a:p>
            <a:pPr indent="-25400" lvl="0" marL="171450" marR="0" rtl="0" algn="l">
              <a:lnSpc>
                <a:spcPct val="90000"/>
              </a:lnSpc>
              <a:spcBef>
                <a:spcPts val="750"/>
              </a:spcBef>
              <a:spcAft>
                <a:spcPts val="0"/>
              </a:spcAft>
              <a:buClr>
                <a:schemeClr val="dk2"/>
              </a:buClr>
              <a:buSzPts val="2300"/>
              <a:buFont typeface="Arial"/>
              <a:buNone/>
            </a:pPr>
            <a:r>
              <a:t/>
            </a:r>
            <a:endParaRPr b="0" i="0" sz="2300">
              <a:solidFill>
                <a:schemeClr val="dk2"/>
              </a:solidFill>
              <a:latin typeface="Calibri"/>
              <a:ea typeface="Calibri"/>
              <a:cs typeface="Calibri"/>
              <a:sym typeface="Calibri"/>
            </a:endParaRPr>
          </a:p>
          <a:p>
            <a:pPr indent="-25400" lvl="0" marL="171450" marR="0" rtl="0" algn="l">
              <a:lnSpc>
                <a:spcPct val="90000"/>
              </a:lnSpc>
              <a:spcBef>
                <a:spcPts val="750"/>
              </a:spcBef>
              <a:spcAft>
                <a:spcPts val="0"/>
              </a:spcAft>
              <a:buClr>
                <a:schemeClr val="dk2"/>
              </a:buClr>
              <a:buSzPts val="2300"/>
              <a:buFont typeface="Arial"/>
              <a:buNone/>
            </a:pPr>
            <a:r>
              <a:t/>
            </a:r>
            <a:endParaRPr b="0" i="0" sz="2300">
              <a:solidFill>
                <a:schemeClr val="dk2"/>
              </a:solidFill>
              <a:latin typeface="Calibri"/>
              <a:ea typeface="Calibri"/>
              <a:cs typeface="Calibri"/>
              <a:sym typeface="Calibri"/>
            </a:endParaRPr>
          </a:p>
          <a:p>
            <a:pPr indent="0" lvl="0" marL="0" marR="0" rtl="0" algn="l">
              <a:lnSpc>
                <a:spcPct val="90000"/>
              </a:lnSpc>
              <a:spcBef>
                <a:spcPts val="750"/>
              </a:spcBef>
              <a:spcAft>
                <a:spcPts val="0"/>
              </a:spcAft>
              <a:buClr>
                <a:schemeClr val="dk2"/>
              </a:buClr>
              <a:buSzPts val="2300"/>
              <a:buFont typeface="Arial"/>
              <a:buNone/>
            </a:pPr>
            <a:r>
              <a:t/>
            </a:r>
            <a:endParaRPr b="0" i="0" sz="2300">
              <a:solidFill>
                <a:schemeClr val="dk2"/>
              </a:solidFill>
              <a:latin typeface="Calibri"/>
              <a:ea typeface="Calibri"/>
              <a:cs typeface="Calibri"/>
              <a:sym typeface="Calibri"/>
            </a:endParaRPr>
          </a:p>
        </p:txBody>
      </p:sp>
      <p:pic>
        <p:nvPicPr>
          <p:cNvPr id="311" name="Google Shape;311;p17"/>
          <p:cNvPicPr preferRelativeResize="0"/>
          <p:nvPr/>
        </p:nvPicPr>
        <p:blipFill rotWithShape="1">
          <a:blip r:embed="rId3">
            <a:alphaModFix/>
          </a:blip>
          <a:srcRect b="0" l="0" r="0" t="0"/>
          <a:stretch/>
        </p:blipFill>
        <p:spPr>
          <a:xfrm>
            <a:off x="1557564" y="1831396"/>
            <a:ext cx="6323693" cy="3094189"/>
          </a:xfrm>
          <a:prstGeom prst="rect">
            <a:avLst/>
          </a:prstGeom>
          <a:noFill/>
          <a:ln>
            <a:noFill/>
          </a:ln>
        </p:spPr>
      </p:pic>
      <p:sp>
        <p:nvSpPr>
          <p:cNvPr id="312" name="Google Shape;312;p17"/>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13" name="Google Shape;313;p17"/>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14" name="Google Shape;314;p17"/>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8"/>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latin typeface="Georgia"/>
                <a:ea typeface="Georgia"/>
                <a:cs typeface="Georgia"/>
                <a:sym typeface="Georgia"/>
              </a:rPr>
              <a:t>Inactivation correlation varies across gene</a:t>
            </a:r>
            <a:endParaRPr/>
          </a:p>
        </p:txBody>
      </p:sp>
      <p:sp>
        <p:nvSpPr>
          <p:cNvPr id="320" name="Google Shape;320;p18"/>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21" name="Google Shape;321;p18"/>
          <p:cNvSpPr txBox="1"/>
          <p:nvPr>
            <p:ph idx="1" type="body"/>
          </p:nvPr>
        </p:nvSpPr>
        <p:spPr>
          <a:xfrm>
            <a:off x="320675" y="1335024"/>
            <a:ext cx="4107261" cy="3813048"/>
          </a:xfrm>
          <a:prstGeom prst="rect">
            <a:avLst/>
          </a:prstGeom>
          <a:noFill/>
          <a:ln>
            <a:noFill/>
          </a:ln>
        </p:spPr>
        <p:txBody>
          <a:bodyPr anchorCtr="0" anchor="t" bIns="45700" lIns="0" spcFirstLastPara="1" rIns="0" wrap="square" tIns="45700">
            <a:normAutofit/>
          </a:bodyPr>
          <a:lstStyle/>
          <a:p>
            <a:pPr indent="-342900" lvl="0" marL="342900" rtl="0" algn="l">
              <a:lnSpc>
                <a:spcPct val="90000"/>
              </a:lnSpc>
              <a:spcBef>
                <a:spcPts val="0"/>
              </a:spcBef>
              <a:spcAft>
                <a:spcPts val="0"/>
              </a:spcAft>
              <a:buClr>
                <a:schemeClr val="dk2"/>
              </a:buClr>
              <a:buSzPts val="2300"/>
              <a:buChar char="•"/>
            </a:pPr>
            <a:r>
              <a:rPr lang="en-US">
                <a:latin typeface="Calibri"/>
                <a:ea typeface="Calibri"/>
                <a:cs typeface="Calibri"/>
                <a:sym typeface="Calibri"/>
              </a:rPr>
              <a:t>Higher variance in correlation to ground truth (across all predictors) for FGFR3</a:t>
            </a:r>
            <a:endParaRPr/>
          </a:p>
          <a:p>
            <a:pPr indent="-342900" lvl="0" marL="342900" rtl="0" algn="l">
              <a:lnSpc>
                <a:spcPct val="90000"/>
              </a:lnSpc>
              <a:spcBef>
                <a:spcPts val="750"/>
              </a:spcBef>
              <a:spcAft>
                <a:spcPts val="0"/>
              </a:spcAft>
              <a:buClr>
                <a:schemeClr val="dk2"/>
              </a:buClr>
              <a:buSzPts val="2300"/>
              <a:buChar char="•"/>
            </a:pPr>
            <a:r>
              <a:rPr lang="en-US">
                <a:latin typeface="Calibri"/>
                <a:ea typeface="Calibri"/>
                <a:cs typeface="Calibri"/>
                <a:sym typeface="Calibri"/>
              </a:rPr>
              <a:t>Compared to the other FGFRs, FGFR3 binds a very select group of FGFs, and has many key mutation hotspots</a:t>
            </a:r>
            <a:endParaRPr/>
          </a:p>
          <a:p>
            <a:pPr indent="-342900" lvl="0" marL="342900" rtl="0" algn="l">
              <a:lnSpc>
                <a:spcPct val="90000"/>
              </a:lnSpc>
              <a:spcBef>
                <a:spcPts val="750"/>
              </a:spcBef>
              <a:spcAft>
                <a:spcPts val="0"/>
              </a:spcAft>
              <a:buClr>
                <a:schemeClr val="dk2"/>
              </a:buClr>
              <a:buSzPts val="2300"/>
              <a:buChar char="•"/>
            </a:pPr>
            <a:r>
              <a:rPr lang="en-US">
                <a:latin typeface="Calibri"/>
                <a:ea typeface="Calibri"/>
                <a:cs typeface="Calibri"/>
                <a:sym typeface="Calibri"/>
              </a:rPr>
              <a:t>Prediction performance may be highly dependent on correctly predicting inactivation for a few ligands/mutation hotspots</a:t>
            </a:r>
            <a:endParaRPr/>
          </a:p>
        </p:txBody>
      </p:sp>
      <p:pic>
        <p:nvPicPr>
          <p:cNvPr id="322" name="Google Shape;322;p18"/>
          <p:cNvPicPr preferRelativeResize="0"/>
          <p:nvPr/>
        </p:nvPicPr>
        <p:blipFill rotWithShape="1">
          <a:blip r:embed="rId3">
            <a:alphaModFix/>
          </a:blip>
          <a:srcRect b="0" l="0" r="0" t="0"/>
          <a:stretch/>
        </p:blipFill>
        <p:spPr>
          <a:xfrm>
            <a:off x="4427936" y="1814807"/>
            <a:ext cx="4677248" cy="2271806"/>
          </a:xfrm>
          <a:prstGeom prst="rect">
            <a:avLst/>
          </a:prstGeom>
          <a:noFill/>
          <a:ln>
            <a:noFill/>
          </a:ln>
        </p:spPr>
      </p:pic>
      <p:sp>
        <p:nvSpPr>
          <p:cNvPr id="323" name="Google Shape;323;p18"/>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24" name="Google Shape;324;p18"/>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25" name="Google Shape;325;p18"/>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9"/>
          <p:cNvSpPr txBox="1"/>
          <p:nvPr>
            <p:ph type="ctrTitle"/>
          </p:nvPr>
        </p:nvSpPr>
        <p:spPr>
          <a:xfrm>
            <a:off x="928288" y="1838258"/>
            <a:ext cx="7479792" cy="1405468"/>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lt1"/>
              </a:buClr>
              <a:buSzPts val="4500"/>
              <a:buFont typeface="Georgia"/>
              <a:buNone/>
            </a:pPr>
            <a:r>
              <a:rPr lang="en-US"/>
              <a:t>Task 3: Drug Resistance prediction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0"/>
          <p:cNvSpPr txBox="1"/>
          <p:nvPr>
            <p:ph type="title"/>
          </p:nvPr>
        </p:nvSpPr>
        <p:spPr>
          <a:xfrm>
            <a:off x="87471" y="111623"/>
            <a:ext cx="8503920" cy="914929"/>
          </a:xfrm>
          <a:prstGeom prst="rect">
            <a:avLst/>
          </a:prstGeom>
          <a:noFill/>
          <a:ln>
            <a:noFill/>
          </a:ln>
        </p:spPr>
        <p:txBody>
          <a:bodyPr anchorCtr="0" anchor="ctr"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Georgia"/>
              <a:buNone/>
            </a:pPr>
            <a:r>
              <a:rPr lang="en-US">
                <a:latin typeface="Georgia"/>
                <a:ea typeface="Georgia"/>
                <a:cs typeface="Georgia"/>
                <a:sym typeface="Georgia"/>
              </a:rPr>
              <a:t>Drug resistance depends on proximity to binding site </a:t>
            </a:r>
            <a:endParaRPr>
              <a:highlight>
                <a:srgbClr val="FFFF00"/>
              </a:highlight>
            </a:endParaRPr>
          </a:p>
        </p:txBody>
      </p:sp>
      <p:sp>
        <p:nvSpPr>
          <p:cNvPr id="336" name="Google Shape;336;p20"/>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37" name="Google Shape;337;p20"/>
          <p:cNvSpPr txBox="1"/>
          <p:nvPr>
            <p:ph idx="1" type="body"/>
          </p:nvPr>
        </p:nvSpPr>
        <p:spPr>
          <a:xfrm>
            <a:off x="320675" y="1335024"/>
            <a:ext cx="5344606" cy="3813048"/>
          </a:xfrm>
          <a:prstGeom prst="rect">
            <a:avLst/>
          </a:prstGeom>
          <a:noFill/>
          <a:ln>
            <a:noFill/>
          </a:ln>
        </p:spPr>
        <p:txBody>
          <a:bodyPr anchorCtr="0" anchor="t" bIns="45700" lIns="0" spcFirstLastPara="1" rIns="0" wrap="square" tIns="45700">
            <a:normAutofit/>
          </a:bodyPr>
          <a:lstStyle/>
          <a:p>
            <a:pPr indent="-171450" lvl="0" marL="171450" rtl="0" algn="l">
              <a:lnSpc>
                <a:spcPct val="90000"/>
              </a:lnSpc>
              <a:spcBef>
                <a:spcPts val="0"/>
              </a:spcBef>
              <a:spcAft>
                <a:spcPts val="0"/>
              </a:spcAft>
              <a:buClr>
                <a:schemeClr val="dk2"/>
              </a:buClr>
              <a:buSzPts val="2300"/>
              <a:buChar char="•"/>
            </a:pPr>
            <a:r>
              <a:rPr lang="en-US">
                <a:latin typeface="Calibri"/>
                <a:ea typeface="Calibri"/>
                <a:cs typeface="Calibri"/>
                <a:sym typeface="Calibri"/>
              </a:rPr>
              <a:t>Two drugs used in this challenge: futibatinib (Fut) and pemigatinib (Pem)</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Many mutations that confer resistance found within the drug binding pocket, but not all</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Figures highlight the resistance-conferring mutations (yellow) with the drug overlaid</a:t>
            </a:r>
            <a:endParaRPr>
              <a:latin typeface="Calibri"/>
              <a:ea typeface="Calibri"/>
              <a:cs typeface="Calibri"/>
              <a:sym typeface="Calibri"/>
            </a:endParaRPr>
          </a:p>
          <a:p>
            <a:pPr indent="0" lvl="0" marL="0" rtl="0" algn="l">
              <a:lnSpc>
                <a:spcPct val="90000"/>
              </a:lnSpc>
              <a:spcBef>
                <a:spcPts val="750"/>
              </a:spcBef>
              <a:spcAft>
                <a:spcPts val="0"/>
              </a:spcAft>
              <a:buClr>
                <a:schemeClr val="dk2"/>
              </a:buClr>
              <a:buSzPts val="2300"/>
              <a:buNone/>
            </a:pPr>
            <a:r>
              <a:t/>
            </a:r>
            <a:endParaRPr>
              <a:latin typeface="Calibri"/>
              <a:ea typeface="Calibri"/>
              <a:cs typeface="Calibri"/>
              <a:sym typeface="Calibri"/>
            </a:endParaRPr>
          </a:p>
        </p:txBody>
      </p:sp>
      <p:sp>
        <p:nvSpPr>
          <p:cNvPr id="338" name="Google Shape;338;p20"/>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39" name="Google Shape;339;p20"/>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40" name="Google Shape;340;p20"/>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pic>
        <p:nvPicPr>
          <p:cNvPr id="341" name="Google Shape;341;p20"/>
          <p:cNvPicPr preferRelativeResize="0"/>
          <p:nvPr/>
        </p:nvPicPr>
        <p:blipFill rotWithShape="1">
          <a:blip r:embed="rId3">
            <a:alphaModFix/>
          </a:blip>
          <a:srcRect b="0" l="0" r="0" t="0"/>
          <a:stretch/>
        </p:blipFill>
        <p:spPr>
          <a:xfrm>
            <a:off x="5955201" y="569733"/>
            <a:ext cx="2969138" cy="2354014"/>
          </a:xfrm>
          <a:prstGeom prst="rect">
            <a:avLst/>
          </a:prstGeom>
          <a:noFill/>
          <a:ln>
            <a:noFill/>
          </a:ln>
        </p:spPr>
      </p:pic>
      <p:sp>
        <p:nvSpPr>
          <p:cNvPr id="342" name="Google Shape;342;p20"/>
          <p:cNvSpPr txBox="1"/>
          <p:nvPr/>
        </p:nvSpPr>
        <p:spPr>
          <a:xfrm>
            <a:off x="7614322" y="2013791"/>
            <a:ext cx="176997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Fut</a:t>
            </a:r>
            <a:endParaRPr b="1" sz="2400">
              <a:solidFill>
                <a:schemeClr val="lt1"/>
              </a:solidFill>
              <a:latin typeface="Calibri"/>
              <a:ea typeface="Calibri"/>
              <a:cs typeface="Calibri"/>
              <a:sym typeface="Calibri"/>
            </a:endParaRPr>
          </a:p>
        </p:txBody>
      </p:sp>
      <p:pic>
        <p:nvPicPr>
          <p:cNvPr id="343" name="Google Shape;343;p20"/>
          <p:cNvPicPr preferRelativeResize="0"/>
          <p:nvPr/>
        </p:nvPicPr>
        <p:blipFill rotWithShape="1">
          <a:blip r:embed="rId4">
            <a:alphaModFix/>
          </a:blip>
          <a:srcRect b="0" l="0" r="0" t="0"/>
          <a:stretch/>
        </p:blipFill>
        <p:spPr>
          <a:xfrm>
            <a:off x="6067619" y="2755919"/>
            <a:ext cx="2859156" cy="2539510"/>
          </a:xfrm>
          <a:prstGeom prst="rect">
            <a:avLst/>
          </a:prstGeom>
          <a:noFill/>
          <a:ln>
            <a:noFill/>
          </a:ln>
        </p:spPr>
      </p:pic>
      <p:sp>
        <p:nvSpPr>
          <p:cNvPr id="344" name="Google Shape;344;p20"/>
          <p:cNvSpPr txBox="1"/>
          <p:nvPr/>
        </p:nvSpPr>
        <p:spPr>
          <a:xfrm>
            <a:off x="6904795" y="3394937"/>
            <a:ext cx="178430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FF"/>
                </a:solidFill>
                <a:latin typeface="Calibri"/>
                <a:ea typeface="Calibri"/>
                <a:cs typeface="Calibri"/>
                <a:sym typeface="Calibri"/>
              </a:rPr>
              <a:t>Pem</a:t>
            </a:r>
            <a:endParaRPr b="1" sz="2400">
              <a:solidFill>
                <a:srgbClr val="FFFF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2"/>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t>Enrichment for resistance results</a:t>
            </a:r>
            <a:endParaRPr/>
          </a:p>
        </p:txBody>
      </p:sp>
      <p:sp>
        <p:nvSpPr>
          <p:cNvPr id="350" name="Google Shape;350;p22"/>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351" name="Google Shape;351;p22"/>
          <p:cNvPicPr preferRelativeResize="0"/>
          <p:nvPr/>
        </p:nvPicPr>
        <p:blipFill rotWithShape="1">
          <a:blip r:embed="rId3">
            <a:alphaModFix/>
          </a:blip>
          <a:srcRect b="0" l="0" r="15504" t="0"/>
          <a:stretch/>
        </p:blipFill>
        <p:spPr>
          <a:xfrm>
            <a:off x="0" y="1802326"/>
            <a:ext cx="4299256" cy="2499004"/>
          </a:xfrm>
          <a:prstGeom prst="rect">
            <a:avLst/>
          </a:prstGeom>
          <a:noFill/>
          <a:ln>
            <a:noFill/>
          </a:ln>
        </p:spPr>
      </p:pic>
      <p:pic>
        <p:nvPicPr>
          <p:cNvPr id="352" name="Google Shape;352;p22"/>
          <p:cNvPicPr preferRelativeResize="0"/>
          <p:nvPr/>
        </p:nvPicPr>
        <p:blipFill rotWithShape="1">
          <a:blip r:embed="rId4">
            <a:alphaModFix/>
          </a:blip>
          <a:srcRect b="0" l="7295" r="0" t="0"/>
          <a:stretch/>
        </p:blipFill>
        <p:spPr>
          <a:xfrm>
            <a:off x="4427087" y="1802326"/>
            <a:ext cx="4716913" cy="2499004"/>
          </a:xfrm>
          <a:prstGeom prst="rect">
            <a:avLst/>
          </a:prstGeom>
          <a:noFill/>
          <a:ln>
            <a:noFill/>
          </a:ln>
        </p:spPr>
      </p:pic>
      <p:sp>
        <p:nvSpPr>
          <p:cNvPr id="353" name="Google Shape;353;p22"/>
          <p:cNvSpPr txBox="1"/>
          <p:nvPr>
            <p:ph idx="1" type="body"/>
          </p:nvPr>
        </p:nvSpPr>
        <p:spPr>
          <a:xfrm>
            <a:off x="262618" y="1117310"/>
            <a:ext cx="8561342" cy="1410737"/>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dk2"/>
              </a:buClr>
              <a:buSzPts val="2300"/>
              <a:buNone/>
            </a:pPr>
            <a:r>
              <a:rPr lang="en-US"/>
              <a:t>Correlation to experimental enrichment values</a:t>
            </a:r>
            <a:endParaRPr/>
          </a:p>
        </p:txBody>
      </p:sp>
      <p:sp>
        <p:nvSpPr>
          <p:cNvPr id="354" name="Google Shape;354;p22"/>
          <p:cNvSpPr txBox="1"/>
          <p:nvPr/>
        </p:nvSpPr>
        <p:spPr>
          <a:xfrm>
            <a:off x="175127" y="4413024"/>
            <a:ext cx="425196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Arial"/>
                <a:ea typeface="Arial"/>
                <a:cs typeface="Arial"/>
                <a:sym typeface="Arial"/>
              </a:rPr>
              <a:t>Pem correlation p</a:t>
            </a:r>
            <a:r>
              <a:rPr b="0" i="0" lang="en-US" sz="1800" u="none" strike="noStrike">
                <a:solidFill>
                  <a:schemeClr val="dk2"/>
                </a:solidFill>
                <a:latin typeface="Arial"/>
                <a:ea typeface="Arial"/>
                <a:cs typeface="Arial"/>
                <a:sym typeface="Arial"/>
              </a:rPr>
              <a:t>erformance ceiling : 0.939</a:t>
            </a:r>
            <a:endParaRPr sz="1800">
              <a:solidFill>
                <a:schemeClr val="dk2"/>
              </a:solidFill>
              <a:latin typeface="Arial"/>
              <a:ea typeface="Arial"/>
              <a:cs typeface="Arial"/>
              <a:sym typeface="Arial"/>
            </a:endParaRPr>
          </a:p>
        </p:txBody>
      </p:sp>
      <p:sp>
        <p:nvSpPr>
          <p:cNvPr id="355" name="Google Shape;355;p22"/>
          <p:cNvSpPr txBox="1"/>
          <p:nvPr/>
        </p:nvSpPr>
        <p:spPr>
          <a:xfrm>
            <a:off x="4572000" y="4413024"/>
            <a:ext cx="425196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Arial"/>
                <a:ea typeface="Arial"/>
                <a:cs typeface="Arial"/>
                <a:sym typeface="Arial"/>
              </a:rPr>
              <a:t>Fut correlation p</a:t>
            </a:r>
            <a:r>
              <a:rPr b="0" i="0" lang="en-US" sz="1800" u="none" strike="noStrike">
                <a:solidFill>
                  <a:schemeClr val="dk2"/>
                </a:solidFill>
                <a:latin typeface="Arial"/>
                <a:ea typeface="Arial"/>
                <a:cs typeface="Arial"/>
                <a:sym typeface="Arial"/>
              </a:rPr>
              <a:t>erformance ceiling : 0.890</a:t>
            </a:r>
            <a:endParaRPr sz="1800">
              <a:solidFill>
                <a:schemeClr val="dk2"/>
              </a:solidFill>
              <a:latin typeface="Arial"/>
              <a:ea typeface="Arial"/>
              <a:cs typeface="Arial"/>
              <a:sym typeface="Arial"/>
            </a:endParaRPr>
          </a:p>
        </p:txBody>
      </p:sp>
      <p:sp>
        <p:nvSpPr>
          <p:cNvPr id="356" name="Google Shape;356;p22"/>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57" name="Google Shape;357;p22"/>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58" name="Google Shape;358;p22"/>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24"/>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t>Probability resistance predictions</a:t>
            </a:r>
            <a:endParaRPr/>
          </a:p>
        </p:txBody>
      </p:sp>
      <p:sp>
        <p:nvSpPr>
          <p:cNvPr id="364" name="Google Shape;364;p24"/>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65" name="Google Shape;365;p24"/>
          <p:cNvSpPr txBox="1"/>
          <p:nvPr>
            <p:ph idx="1" type="body"/>
          </p:nvPr>
        </p:nvSpPr>
        <p:spPr>
          <a:xfrm>
            <a:off x="320040" y="1219542"/>
            <a:ext cx="8561342" cy="1410737"/>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Clr>
                <a:schemeClr val="dk2"/>
              </a:buClr>
              <a:buSzPts val="2300"/>
              <a:buNone/>
            </a:pPr>
            <a:r>
              <a:rPr lang="en-US">
                <a:latin typeface="Calibri"/>
                <a:ea typeface="Calibri"/>
                <a:cs typeface="Calibri"/>
                <a:sym typeface="Calibri"/>
              </a:rPr>
              <a:t>Correlation to binned categorical values</a:t>
            </a:r>
            <a:endParaRPr/>
          </a:p>
        </p:txBody>
      </p:sp>
      <p:pic>
        <p:nvPicPr>
          <p:cNvPr id="366" name="Google Shape;366;p24"/>
          <p:cNvPicPr preferRelativeResize="0"/>
          <p:nvPr/>
        </p:nvPicPr>
        <p:blipFill rotWithShape="1">
          <a:blip r:embed="rId3">
            <a:alphaModFix/>
          </a:blip>
          <a:srcRect b="0" l="0" r="18691" t="0"/>
          <a:stretch/>
        </p:blipFill>
        <p:spPr>
          <a:xfrm>
            <a:off x="75321" y="1946940"/>
            <a:ext cx="4350140" cy="2621717"/>
          </a:xfrm>
          <a:prstGeom prst="rect">
            <a:avLst/>
          </a:prstGeom>
          <a:noFill/>
          <a:ln>
            <a:noFill/>
          </a:ln>
        </p:spPr>
      </p:pic>
      <p:pic>
        <p:nvPicPr>
          <p:cNvPr id="367" name="Google Shape;367;p24"/>
          <p:cNvPicPr preferRelativeResize="0"/>
          <p:nvPr/>
        </p:nvPicPr>
        <p:blipFill rotWithShape="1">
          <a:blip r:embed="rId4">
            <a:alphaModFix/>
          </a:blip>
          <a:srcRect b="0" l="10504" r="0" t="0"/>
          <a:stretch/>
        </p:blipFill>
        <p:spPr>
          <a:xfrm>
            <a:off x="4425461" y="1946940"/>
            <a:ext cx="4788163" cy="2621717"/>
          </a:xfrm>
          <a:prstGeom prst="rect">
            <a:avLst/>
          </a:prstGeom>
          <a:noFill/>
          <a:ln>
            <a:noFill/>
          </a:ln>
        </p:spPr>
      </p:pic>
      <p:sp>
        <p:nvSpPr>
          <p:cNvPr id="368" name="Google Shape;368;p24"/>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69" name="Google Shape;369;p24"/>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70" name="Google Shape;370;p24"/>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5"/>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Georgia"/>
              <a:buNone/>
            </a:pPr>
            <a:r>
              <a:rPr lang="en-US">
                <a:latin typeface="Georgia"/>
                <a:ea typeface="Georgia"/>
                <a:cs typeface="Georgia"/>
                <a:sym typeface="Georgia"/>
              </a:rPr>
              <a:t>Predicting drug resistance remains an open question</a:t>
            </a:r>
            <a:endParaRPr/>
          </a:p>
        </p:txBody>
      </p:sp>
      <p:sp>
        <p:nvSpPr>
          <p:cNvPr id="376" name="Google Shape;376;p25"/>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77" name="Google Shape;377;p25"/>
          <p:cNvSpPr txBox="1"/>
          <p:nvPr>
            <p:ph idx="1" type="body"/>
          </p:nvPr>
        </p:nvSpPr>
        <p:spPr>
          <a:xfrm>
            <a:off x="320675" y="1335024"/>
            <a:ext cx="8826388" cy="3813048"/>
          </a:xfrm>
          <a:prstGeom prst="rect">
            <a:avLst/>
          </a:prstGeom>
          <a:noFill/>
          <a:ln>
            <a:noFill/>
          </a:ln>
        </p:spPr>
        <p:txBody>
          <a:bodyPr anchorCtr="0" anchor="t" bIns="45700" lIns="0" spcFirstLastPara="1" rIns="0" wrap="square" tIns="45700">
            <a:normAutofit/>
          </a:bodyPr>
          <a:lstStyle/>
          <a:p>
            <a:pPr indent="-171450" lvl="0" marL="171450" rtl="0" algn="l">
              <a:lnSpc>
                <a:spcPct val="90000"/>
              </a:lnSpc>
              <a:spcBef>
                <a:spcPts val="0"/>
              </a:spcBef>
              <a:spcAft>
                <a:spcPts val="0"/>
              </a:spcAft>
              <a:buClr>
                <a:schemeClr val="dk2"/>
              </a:buClr>
              <a:buSzPts val="2300"/>
              <a:buChar char="•"/>
            </a:pPr>
            <a:r>
              <a:rPr lang="en-US">
                <a:latin typeface="Calibri"/>
                <a:ea typeface="Calibri"/>
                <a:cs typeface="Calibri"/>
                <a:sym typeface="Calibri"/>
              </a:rPr>
              <a:t>Pemigatinib  - mutations in molecular brake mechanism confer resistance</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Easier for rule-based method (echaibub) to model</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Futibatinib  - mutations disrupting covalent binding confer  resistance</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Easier for structure-based drug-protein binding method (UQBioSig) to model</a:t>
            </a:r>
            <a:endParaRPr/>
          </a:p>
          <a:p>
            <a:pPr indent="-171450" lvl="0" marL="171450" rtl="0" algn="l">
              <a:lnSpc>
                <a:spcPct val="90000"/>
              </a:lnSpc>
              <a:spcBef>
                <a:spcPts val="750"/>
              </a:spcBef>
              <a:spcAft>
                <a:spcPts val="0"/>
              </a:spcAft>
              <a:buClr>
                <a:schemeClr val="dk2"/>
              </a:buClr>
              <a:buSzPts val="2300"/>
              <a:buChar char="•"/>
            </a:pPr>
            <a:r>
              <a:rPr lang="en-US">
                <a:latin typeface="Calibri"/>
                <a:ea typeface="Calibri"/>
                <a:cs typeface="Calibri"/>
                <a:sym typeface="Calibri"/>
              </a:rPr>
              <a:t>Suggestions for future drug resistance predictors</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Combine energetics (binding affinities) and learned features (structure and sequence)</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Use structural context around key motifs</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Use known similar drug interactions to augment training</a:t>
            </a:r>
            <a:endParaRPr/>
          </a:p>
          <a:p>
            <a:pPr indent="-171450" lvl="1" marL="514350" rtl="0" algn="l">
              <a:lnSpc>
                <a:spcPct val="90000"/>
              </a:lnSpc>
              <a:spcBef>
                <a:spcPts val="375"/>
              </a:spcBef>
              <a:spcAft>
                <a:spcPts val="0"/>
              </a:spcAft>
              <a:buClr>
                <a:schemeClr val="dk2"/>
              </a:buClr>
              <a:buSzPts val="1800"/>
              <a:buChar char="•"/>
            </a:pPr>
            <a:r>
              <a:rPr lang="en-US">
                <a:latin typeface="Calibri"/>
                <a:ea typeface="Calibri"/>
                <a:cs typeface="Calibri"/>
                <a:sym typeface="Calibri"/>
              </a:rPr>
              <a:t>Include structure-based pocket modeling (e.g. with docking)</a:t>
            </a:r>
            <a:endParaRPr/>
          </a:p>
        </p:txBody>
      </p:sp>
      <p:sp>
        <p:nvSpPr>
          <p:cNvPr id="378" name="Google Shape;378;p25"/>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79" name="Google Shape;379;p25"/>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80" name="Google Shape;380;p25"/>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6"/>
          <p:cNvSpPr txBox="1"/>
          <p:nvPr>
            <p:ph type="title"/>
          </p:nvPr>
        </p:nvSpPr>
        <p:spPr>
          <a:xfrm>
            <a:off x="320040" y="304271"/>
            <a:ext cx="8503920" cy="914929"/>
          </a:xfrm>
          <a:prstGeom prst="rect">
            <a:avLst/>
          </a:prstGeom>
          <a:noFill/>
          <a:ln>
            <a:noFill/>
          </a:ln>
        </p:spPr>
        <p:txBody>
          <a:bodyPr anchorCtr="0" anchor="ctr" bIns="45700" lIns="0" spcFirstLastPara="1" rIns="0" wrap="square" tIns="45700">
            <a:normAutofit/>
          </a:bodyPr>
          <a:lstStyle/>
          <a:p>
            <a:pPr indent="0" lvl="0" marL="0" rtl="0" algn="l">
              <a:lnSpc>
                <a:spcPct val="90000"/>
              </a:lnSpc>
              <a:spcBef>
                <a:spcPts val="0"/>
              </a:spcBef>
              <a:spcAft>
                <a:spcPts val="0"/>
              </a:spcAft>
              <a:buClr>
                <a:schemeClr val="dk1"/>
              </a:buClr>
              <a:buSzPts val="3200"/>
              <a:buFont typeface="Georgia"/>
              <a:buNone/>
            </a:pPr>
            <a:r>
              <a:rPr lang="en-US"/>
              <a:t>Suggestions for Future Directions</a:t>
            </a:r>
            <a:endParaRPr/>
          </a:p>
        </p:txBody>
      </p:sp>
      <p:sp>
        <p:nvSpPr>
          <p:cNvPr id="386" name="Google Shape;386;p26"/>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7" name="Google Shape;387;p26"/>
          <p:cNvSpPr txBox="1"/>
          <p:nvPr/>
        </p:nvSpPr>
        <p:spPr>
          <a:xfrm>
            <a:off x="201881" y="1466267"/>
            <a:ext cx="8622079" cy="4139595"/>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rgbClr val="8C1515"/>
              </a:buClr>
              <a:buSzPts val="1800"/>
              <a:buFont typeface="Arial"/>
              <a:buChar char="•"/>
            </a:pPr>
            <a:r>
              <a:rPr b="1" i="0" lang="en-US" sz="1800">
                <a:solidFill>
                  <a:srgbClr val="8C1515"/>
                </a:solidFill>
                <a:latin typeface="Source Sans 3"/>
                <a:ea typeface="Source Sans 3"/>
                <a:cs typeface="Source Sans 3"/>
                <a:sym typeface="Source Sans 3"/>
              </a:rPr>
              <a:t>Integrate Conformational Dynamics </a:t>
            </a:r>
            <a:r>
              <a:rPr b="0" i="0" lang="en-US" sz="1800">
                <a:solidFill>
                  <a:srgbClr val="4D4F53"/>
                </a:solidFill>
                <a:latin typeface="Source Sans 3"/>
                <a:ea typeface="Source Sans 3"/>
                <a:cs typeface="Source Sans 3"/>
                <a:sym typeface="Source Sans 3"/>
              </a:rPr>
              <a:t>Static structures are insufficient. Future models must simulate the energy landscape to identify mutations that lower the activation barrier and destabilize the inactive state ("molecular brake" release).</a:t>
            </a:r>
            <a:endParaRPr/>
          </a:p>
          <a:p>
            <a:pPr indent="-114300" lvl="0" marL="0" marR="0" rtl="0" algn="l">
              <a:spcBef>
                <a:spcPts val="2625"/>
              </a:spcBef>
              <a:spcAft>
                <a:spcPts val="0"/>
              </a:spcAft>
              <a:buClr>
                <a:srgbClr val="8C1515"/>
              </a:buClr>
              <a:buSzPts val="1800"/>
              <a:buFont typeface="Arial"/>
              <a:buChar char="•"/>
            </a:pPr>
            <a:r>
              <a:rPr b="1" i="0" lang="en-US" sz="1800">
                <a:solidFill>
                  <a:srgbClr val="8C1515"/>
                </a:solidFill>
                <a:latin typeface="Source Sans 3"/>
                <a:ea typeface="Source Sans 3"/>
                <a:cs typeface="Source Sans 3"/>
                <a:sym typeface="Source Sans 3"/>
              </a:rPr>
              <a:t>Leverage Paralogous Training Data </a:t>
            </a:r>
            <a:r>
              <a:rPr b="0" i="0" lang="en-US" sz="1800">
                <a:solidFill>
                  <a:srgbClr val="4D4F53"/>
                </a:solidFill>
                <a:latin typeface="Source Sans 3"/>
                <a:ea typeface="Source Sans 3"/>
                <a:cs typeface="Source Sans 3"/>
                <a:sym typeface="Source Sans 3"/>
              </a:rPr>
              <a:t>Given the sparsity of ground-truth data (&lt;2%), models should utilize evolutionary data across the entire kinase family to learn conserved activation mechanisms while accounting for family-specific divergence.</a:t>
            </a:r>
            <a:endParaRPr/>
          </a:p>
          <a:p>
            <a:pPr indent="-114300" lvl="0" marL="0" marR="0" rtl="0" algn="l">
              <a:spcBef>
                <a:spcPts val="2625"/>
              </a:spcBef>
              <a:spcAft>
                <a:spcPts val="0"/>
              </a:spcAft>
              <a:buClr>
                <a:srgbClr val="8C1515"/>
              </a:buClr>
              <a:buSzPts val="1800"/>
              <a:buFont typeface="Arial"/>
              <a:buChar char="•"/>
            </a:pPr>
            <a:r>
              <a:rPr b="1" i="0" lang="en-US" sz="1800">
                <a:solidFill>
                  <a:srgbClr val="8C1515"/>
                </a:solidFill>
                <a:latin typeface="Source Sans 3"/>
                <a:ea typeface="Source Sans 3"/>
                <a:cs typeface="Source Sans 3"/>
                <a:sym typeface="Source Sans 3"/>
              </a:rPr>
              <a:t>Hybrid "Physics + AI" Architectures </a:t>
            </a:r>
            <a:r>
              <a:rPr b="0" i="0" lang="en-US" sz="1800">
                <a:solidFill>
                  <a:srgbClr val="4D4F53"/>
                </a:solidFill>
                <a:latin typeface="Source Sans 3"/>
                <a:ea typeface="Source Sans 3"/>
                <a:cs typeface="Source Sans 3"/>
                <a:sym typeface="Source Sans 3"/>
              </a:rPr>
              <a:t>Pure sequence models correlate with function but lack mechanistic insight. </a:t>
            </a:r>
            <a:r>
              <a:rPr lang="en-US" sz="1800">
                <a:solidFill>
                  <a:srgbClr val="4D4F53"/>
                </a:solidFill>
                <a:latin typeface="Source Sans 3"/>
                <a:ea typeface="Source Sans 3"/>
                <a:cs typeface="Source Sans 3"/>
                <a:sym typeface="Source Sans 3"/>
              </a:rPr>
              <a:t>Combining </a:t>
            </a:r>
            <a:r>
              <a:rPr b="0" i="0" lang="en-US" sz="1800">
                <a:solidFill>
                  <a:srgbClr val="4D4F53"/>
                </a:solidFill>
                <a:latin typeface="Source Sans 3"/>
                <a:ea typeface="Source Sans 3"/>
                <a:cs typeface="Source Sans 3"/>
                <a:sym typeface="Source Sans 3"/>
              </a:rPr>
              <a:t>evolutionary embeddings (PLMs) with physics-based stability scores can better distinguish benign variants from true pathogenic drivers.</a:t>
            </a:r>
            <a:endParaRPr/>
          </a:p>
          <a:p>
            <a:pPr indent="0" lvl="0" marL="0" marR="0" rtl="0" algn="l">
              <a:spcBef>
                <a:spcPts val="2625"/>
              </a:spcBef>
              <a:spcAft>
                <a:spcPts val="0"/>
              </a:spcAft>
              <a:buClr>
                <a:schemeClr val="dk1"/>
              </a:buClr>
              <a:buSzPts val="1800"/>
              <a:buFont typeface="Calibri"/>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388" name="Google Shape;388;p26"/>
          <p:cNvSpPr txBox="1"/>
          <p:nvPr/>
        </p:nvSpPr>
        <p:spPr>
          <a:xfrm>
            <a:off x="2573150" y="5336333"/>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89" name="Google Shape;389;p26"/>
          <p:cNvSpPr txBox="1"/>
          <p:nvPr/>
        </p:nvSpPr>
        <p:spPr>
          <a:xfrm>
            <a:off x="4372393" y="5336333"/>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genomeinterpretation.org</a:t>
            </a:r>
            <a:endParaRPr/>
          </a:p>
        </p:txBody>
      </p:sp>
      <p:sp>
        <p:nvSpPr>
          <p:cNvPr id="390" name="Google Shape;390;p26"/>
          <p:cNvSpPr txBox="1"/>
          <p:nvPr/>
        </p:nvSpPr>
        <p:spPr>
          <a:xfrm>
            <a:off x="6615938" y="5336333"/>
            <a:ext cx="71526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Altman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7"/>
          <p:cNvSpPr txBox="1"/>
          <p:nvPr>
            <p:ph type="ctrTitle"/>
          </p:nvPr>
        </p:nvSpPr>
        <p:spPr>
          <a:xfrm>
            <a:off x="1363132" y="3298709"/>
            <a:ext cx="7479792" cy="1844899"/>
          </a:xfrm>
          <a:prstGeom prst="rect">
            <a:avLst/>
          </a:prstGeom>
          <a:noFill/>
          <a:ln>
            <a:noFill/>
          </a:ln>
        </p:spPr>
        <p:txBody>
          <a:bodyPr anchorCtr="0" anchor="b" bIns="45700" lIns="0" spcFirstLastPara="1" rIns="0" wrap="square" tIns="45700">
            <a:normAutofit/>
          </a:bodyPr>
          <a:lstStyle/>
          <a:p>
            <a:pPr indent="0" lvl="0" marL="0" rtl="0" algn="r">
              <a:lnSpc>
                <a:spcPct val="90000"/>
              </a:lnSpc>
              <a:spcBef>
                <a:spcPts val="0"/>
              </a:spcBef>
              <a:spcAft>
                <a:spcPts val="0"/>
              </a:spcAft>
              <a:buClr>
                <a:schemeClr val="lt1"/>
              </a:buClr>
              <a:buSzPts val="4500"/>
              <a:buFont typeface="Georgia"/>
              <a:buNone/>
            </a:pPr>
            <a:r>
              <a:rPr lang="en-US"/>
              <a:t>Thank You</a:t>
            </a:r>
            <a:endParaRPr/>
          </a:p>
        </p:txBody>
      </p:sp>
      <p:sp>
        <p:nvSpPr>
          <p:cNvPr id="396" name="Google Shape;396;p27"/>
          <p:cNvSpPr txBox="1"/>
          <p:nvPr>
            <p:ph idx="12" type="sldNum"/>
          </p:nvPr>
        </p:nvSpPr>
        <p:spPr>
          <a:xfrm>
            <a:off x="6766560" y="5296959"/>
            <a:ext cx="2057400" cy="304271"/>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7" name="Google Shape;397;p27"/>
          <p:cNvSpPr txBox="1"/>
          <p:nvPr/>
        </p:nvSpPr>
        <p:spPr>
          <a:xfrm>
            <a:off x="3795120" y="5328638"/>
            <a:ext cx="155375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Created for CAGI</a:t>
            </a:r>
            <a:r>
              <a:rPr lang="en-US" sz="1400">
                <a:solidFill>
                  <a:schemeClr val="lt1"/>
                </a:solidFill>
                <a:latin typeface="Arial"/>
                <a:ea typeface="Arial"/>
                <a:cs typeface="Arial"/>
                <a:sym typeface="Arial"/>
              </a:rPr>
              <a:t> 7</a:t>
            </a:r>
            <a:endParaRPr sz="1400">
              <a:solidFill>
                <a:schemeClr val="lt1"/>
              </a:solidFill>
              <a:latin typeface="Arial"/>
              <a:ea typeface="Arial"/>
              <a:cs typeface="Arial"/>
              <a:sym typeface="Arial"/>
            </a:endParaRPr>
          </a:p>
        </p:txBody>
      </p:sp>
      <p:sp>
        <p:nvSpPr>
          <p:cNvPr id="398" name="Google Shape;398;p27"/>
          <p:cNvSpPr txBox="1"/>
          <p:nvPr/>
        </p:nvSpPr>
        <p:spPr>
          <a:xfrm>
            <a:off x="5901935" y="5328638"/>
            <a:ext cx="208877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genomeinterpretation.org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Stanford University">
      <a:dk1>
        <a:srgbClr val="8C1515"/>
      </a:dk1>
      <a:lt1>
        <a:srgbClr val="FFFFFF"/>
      </a:lt1>
      <a:dk2>
        <a:srgbClr val="2E2C28"/>
      </a:dk2>
      <a:lt2>
        <a:srgbClr val="E7E6E6"/>
      </a:lt2>
      <a:accent1>
        <a:srgbClr val="4198B5"/>
      </a:accent1>
      <a:accent2>
        <a:srgbClr val="FEC51D"/>
      </a:accent2>
      <a:accent3>
        <a:srgbClr val="610059"/>
      </a:accent3>
      <a:accent4>
        <a:srgbClr val="279989"/>
      </a:accent4>
      <a:accent5>
        <a:srgbClr val="E98300"/>
      </a:accent5>
      <a:accent6>
        <a:srgbClr val="175E54"/>
      </a:accent6>
      <a:hlink>
        <a:srgbClr val="007C92"/>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2025-11-17T23:34:26Z</dcterms:created>
  <dc:creator>Gowri Nayar</dc:creator>
</cp:coreProperties>
</file>