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0.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showSpecialPlsOnTitleSld="0">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Lst>
  <p:sldSz cy="6858000" cx="9144000"/>
  <p:notesSz cx="9601200" cy="73152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2880">
          <p15:clr>
            <a:srgbClr val="A4A3A4"/>
          </p15:clr>
        </p15:guide>
      </p15:sldGuideLst>
    </p:ext>
    <p:ext uri="GoogleSlidesCustomDataVersion2">
      <go:slidesCustomData xmlns:go="http://customooxmlschemas.google.com/" r:id="rId26" roundtripDataSignature="AMtx7mgBcePEpfJWqpKNx4/NnkmEdxi22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customschemas.google.com/relationships/presentationmetadata" Target="metadata"/><Relationship Id="rId25" Type="http://schemas.openxmlformats.org/officeDocument/2006/relationships/slide" Target="slides/slide20.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2"/>
            <a:ext cx="4160520" cy="367030"/>
          </a:xfrm>
          <a:prstGeom prst="rect">
            <a:avLst/>
          </a:prstGeom>
          <a:noFill/>
          <a:ln>
            <a:noFill/>
          </a:ln>
        </p:spPr>
        <p:txBody>
          <a:bodyPr anchorCtr="0" anchor="t" bIns="48325" lIns="96650" spcFirstLastPara="1" rIns="96650" wrap="square" tIns="48325">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5438458" y="2"/>
            <a:ext cx="4160520" cy="367030"/>
          </a:xfrm>
          <a:prstGeom prst="rect">
            <a:avLst/>
          </a:prstGeom>
          <a:noFill/>
          <a:ln>
            <a:noFill/>
          </a:ln>
        </p:spPr>
        <p:txBody>
          <a:bodyPr anchorCtr="0" anchor="t" bIns="48325" lIns="96650" spcFirstLastPara="1" rIns="96650" wrap="square" tIns="48325">
            <a:noAutofit/>
          </a:bodyPr>
          <a:lstStyle>
            <a:lvl1pPr lvl="0" marR="0" rtl="0"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3155950" y="914400"/>
            <a:ext cx="3289300" cy="2468563"/>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960120" y="3520439"/>
            <a:ext cx="7680960" cy="2880361"/>
          </a:xfrm>
          <a:prstGeom prst="rect">
            <a:avLst/>
          </a:prstGeom>
          <a:noFill/>
          <a:ln>
            <a:noFill/>
          </a:ln>
        </p:spPr>
        <p:txBody>
          <a:bodyPr anchorCtr="0" anchor="t" bIns="48325" lIns="96650" spcFirstLastPara="1" rIns="96650" wrap="square" tIns="48325">
            <a:noAutofit/>
          </a:bodyPr>
          <a:lstStyle>
            <a:lvl1pPr indent="-228600" lvl="0" marL="457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indent="-228600" lvl="1" marL="914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2pPr>
            <a:lvl3pPr indent="-228600" lvl="2" marL="1371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3pPr>
            <a:lvl4pPr indent="-228600" lvl="3" marL="1828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4pPr>
            <a:lvl5pPr indent="-228600" lvl="4" marL="22860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5pPr>
            <a:lvl6pPr indent="-228600" lvl="5" marL="2743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6pPr>
            <a:lvl7pPr indent="-228600" lvl="6" marL="3200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7pPr>
            <a:lvl8pPr indent="-228600" lvl="7" marL="3657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8pPr>
            <a:lvl9pPr indent="-228600" lvl="8" marL="4114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6948171"/>
            <a:ext cx="4160520" cy="367029"/>
          </a:xfrm>
          <a:prstGeom prst="rect">
            <a:avLst/>
          </a:prstGeom>
          <a:noFill/>
          <a:ln>
            <a:noFill/>
          </a:ln>
        </p:spPr>
        <p:txBody>
          <a:bodyPr anchorCtr="0" anchor="b" bIns="48325" lIns="96650" spcFirstLastPara="1" rIns="96650" wrap="square" tIns="48325">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5438458" y="6948171"/>
            <a:ext cx="4160520" cy="367029"/>
          </a:xfrm>
          <a:prstGeom prst="rect">
            <a:avLst/>
          </a:prstGeom>
          <a:noFill/>
          <a:ln>
            <a:noFill/>
          </a:ln>
        </p:spPr>
        <p:txBody>
          <a:bodyPr anchorCtr="0" anchor="b" bIns="48325" lIns="96650" spcFirstLastPara="1" rIns="96650" wrap="square" tIns="48325">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7" name="Shape 147"/>
        <p:cNvGrpSpPr/>
        <p:nvPr/>
      </p:nvGrpSpPr>
      <p:grpSpPr>
        <a:xfrm>
          <a:off x="0" y="0"/>
          <a:ext cx="0" cy="0"/>
          <a:chOff x="0" y="0"/>
          <a:chExt cx="0" cy="0"/>
        </a:xfrm>
      </p:grpSpPr>
      <p:sp>
        <p:nvSpPr>
          <p:cNvPr id="148" name="Google Shape;148;p1:notes"/>
          <p:cNvSpPr txBox="1"/>
          <p:nvPr>
            <p:ph idx="1" type="body"/>
          </p:nvPr>
        </p:nvSpPr>
        <p:spPr>
          <a:xfrm>
            <a:off x="960120" y="3520439"/>
            <a:ext cx="7680960" cy="2880361"/>
          </a:xfrm>
          <a:prstGeom prst="rect">
            <a:avLst/>
          </a:prstGeom>
          <a:noFill/>
          <a:ln>
            <a:noFill/>
          </a:ln>
        </p:spPr>
        <p:txBody>
          <a:bodyPr anchorCtr="0" anchor="t" bIns="48325" lIns="96650" spcFirstLastPara="1" rIns="96650" wrap="square" tIns="48325">
            <a:noAutofit/>
          </a:bodyPr>
          <a:lstStyle/>
          <a:p>
            <a:pPr indent="0" lvl="0" marL="0" rtl="0" algn="l">
              <a:lnSpc>
                <a:spcPct val="100000"/>
              </a:lnSpc>
              <a:spcBef>
                <a:spcPts val="0"/>
              </a:spcBef>
              <a:spcAft>
                <a:spcPts val="0"/>
              </a:spcAft>
              <a:buSzPts val="1400"/>
              <a:buNone/>
            </a:pPr>
            <a:r>
              <a:t/>
            </a:r>
            <a:endParaRPr/>
          </a:p>
        </p:txBody>
      </p:sp>
      <p:sp>
        <p:nvSpPr>
          <p:cNvPr id="149" name="Google Shape;149;p1:notes"/>
          <p:cNvSpPr/>
          <p:nvPr>
            <p:ph idx="2" type="sldImg"/>
          </p:nvPr>
        </p:nvSpPr>
        <p:spPr>
          <a:xfrm>
            <a:off x="3155950" y="914400"/>
            <a:ext cx="3289300" cy="2468563"/>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7" name="Shape 157"/>
        <p:cNvGrpSpPr/>
        <p:nvPr/>
      </p:nvGrpSpPr>
      <p:grpSpPr>
        <a:xfrm>
          <a:off x="0" y="0"/>
          <a:ext cx="0" cy="0"/>
          <a:chOff x="0" y="0"/>
          <a:chExt cx="0" cy="0"/>
        </a:xfrm>
      </p:grpSpPr>
      <p:sp>
        <p:nvSpPr>
          <p:cNvPr id="158" name="Google Shape;158;p2:notes"/>
          <p:cNvSpPr/>
          <p:nvPr>
            <p:ph idx="2" type="sldImg"/>
          </p:nvPr>
        </p:nvSpPr>
        <p:spPr>
          <a:xfrm>
            <a:off x="3155950" y="914400"/>
            <a:ext cx="3289300" cy="2468563"/>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9" name="Google Shape;159;p2:notes"/>
          <p:cNvSpPr txBox="1"/>
          <p:nvPr>
            <p:ph idx="1" type="body"/>
          </p:nvPr>
        </p:nvSpPr>
        <p:spPr>
          <a:xfrm>
            <a:off x="960120" y="3520439"/>
            <a:ext cx="7680960" cy="2880361"/>
          </a:xfrm>
          <a:prstGeom prst="rect">
            <a:avLst/>
          </a:prstGeom>
          <a:noFill/>
          <a:ln>
            <a:noFill/>
          </a:ln>
        </p:spPr>
        <p:txBody>
          <a:bodyPr anchorCtr="0" anchor="t" bIns="48325" lIns="96650" spcFirstLastPara="1" rIns="96650" wrap="square" tIns="48325">
            <a:noAutofit/>
          </a:bodyPr>
          <a:lstStyle/>
          <a:p>
            <a:pPr indent="-95250" lvl="0" marL="171450" rtl="0" algn="l">
              <a:lnSpc>
                <a:spcPct val="100000"/>
              </a:lnSpc>
              <a:spcBef>
                <a:spcPts val="0"/>
              </a:spcBef>
              <a:spcAft>
                <a:spcPts val="0"/>
              </a:spcAft>
              <a:buClr>
                <a:schemeClr val="dk1"/>
              </a:buClr>
              <a:buSzPts val="1200"/>
              <a:buFont typeface="Arial"/>
              <a:buNone/>
            </a:pPr>
            <a:r>
              <a:t/>
            </a:r>
            <a:endParaRPr/>
          </a:p>
        </p:txBody>
      </p:sp>
      <p:sp>
        <p:nvSpPr>
          <p:cNvPr id="160" name="Google Shape;160;p2:notes"/>
          <p:cNvSpPr txBox="1"/>
          <p:nvPr>
            <p:ph idx="12" type="sldNum"/>
          </p:nvPr>
        </p:nvSpPr>
        <p:spPr>
          <a:xfrm>
            <a:off x="5438458" y="6948171"/>
            <a:ext cx="4160520" cy="367029"/>
          </a:xfrm>
          <a:prstGeom prst="rect">
            <a:avLst/>
          </a:prstGeom>
          <a:noFill/>
          <a:ln>
            <a:noFill/>
          </a:ln>
        </p:spPr>
        <p:txBody>
          <a:bodyPr anchorCtr="0" anchor="b" bIns="48325" lIns="96650" spcFirstLastPara="1" rIns="96650" wrap="square" tIns="48325">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9" name="Shape 169"/>
        <p:cNvGrpSpPr/>
        <p:nvPr/>
      </p:nvGrpSpPr>
      <p:grpSpPr>
        <a:xfrm>
          <a:off x="0" y="0"/>
          <a:ext cx="0" cy="0"/>
          <a:chOff x="0" y="0"/>
          <a:chExt cx="0" cy="0"/>
        </a:xfrm>
      </p:grpSpPr>
      <p:sp>
        <p:nvSpPr>
          <p:cNvPr id="170" name="Google Shape;170;p3:notes"/>
          <p:cNvSpPr/>
          <p:nvPr>
            <p:ph idx="2" type="sldImg"/>
          </p:nvPr>
        </p:nvSpPr>
        <p:spPr>
          <a:xfrm>
            <a:off x="3155950" y="914400"/>
            <a:ext cx="3289300" cy="2468563"/>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1" name="Google Shape;171;p3:notes"/>
          <p:cNvSpPr txBox="1"/>
          <p:nvPr>
            <p:ph idx="1" type="body"/>
          </p:nvPr>
        </p:nvSpPr>
        <p:spPr>
          <a:xfrm>
            <a:off x="960120" y="3520439"/>
            <a:ext cx="7680960" cy="2880361"/>
          </a:xfrm>
          <a:prstGeom prst="rect">
            <a:avLst/>
          </a:prstGeom>
          <a:noFill/>
          <a:ln>
            <a:noFill/>
          </a:ln>
        </p:spPr>
        <p:txBody>
          <a:bodyPr anchorCtr="0" anchor="t" bIns="48325" lIns="96650" spcFirstLastPara="1" rIns="96650" wrap="square" tIns="48325">
            <a:noAutofit/>
          </a:bodyPr>
          <a:lstStyle/>
          <a:p>
            <a:pPr indent="0" lvl="0" marL="0" rtl="0" algn="l">
              <a:lnSpc>
                <a:spcPct val="100000"/>
              </a:lnSpc>
              <a:spcBef>
                <a:spcPts val="0"/>
              </a:spcBef>
              <a:spcAft>
                <a:spcPts val="0"/>
              </a:spcAft>
              <a:buSzPts val="1400"/>
              <a:buNone/>
            </a:pPr>
            <a:r>
              <a:t/>
            </a:r>
            <a:endParaRPr/>
          </a:p>
        </p:txBody>
      </p:sp>
      <p:sp>
        <p:nvSpPr>
          <p:cNvPr id="172" name="Google Shape;172;p3:notes"/>
          <p:cNvSpPr txBox="1"/>
          <p:nvPr>
            <p:ph idx="12" type="sldNum"/>
          </p:nvPr>
        </p:nvSpPr>
        <p:spPr>
          <a:xfrm>
            <a:off x="5438458" y="6948171"/>
            <a:ext cx="4160520" cy="367029"/>
          </a:xfrm>
          <a:prstGeom prst="rect">
            <a:avLst/>
          </a:prstGeom>
          <a:noFill/>
          <a:ln>
            <a:noFill/>
          </a:ln>
        </p:spPr>
        <p:txBody>
          <a:bodyPr anchorCtr="0" anchor="b" bIns="48325" lIns="96650" spcFirstLastPara="1" rIns="96650" wrap="square" tIns="48325">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7" name="Shape 187"/>
        <p:cNvGrpSpPr/>
        <p:nvPr/>
      </p:nvGrpSpPr>
      <p:grpSpPr>
        <a:xfrm>
          <a:off x="0" y="0"/>
          <a:ext cx="0" cy="0"/>
          <a:chOff x="0" y="0"/>
          <a:chExt cx="0" cy="0"/>
        </a:xfrm>
      </p:grpSpPr>
      <p:sp>
        <p:nvSpPr>
          <p:cNvPr id="188" name="Google Shape;188;p4:notes"/>
          <p:cNvSpPr/>
          <p:nvPr>
            <p:ph idx="2" type="sldImg"/>
          </p:nvPr>
        </p:nvSpPr>
        <p:spPr>
          <a:xfrm>
            <a:off x="3155950" y="914400"/>
            <a:ext cx="3289300" cy="2468563"/>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89" name="Google Shape;189;p4:notes"/>
          <p:cNvSpPr txBox="1"/>
          <p:nvPr>
            <p:ph idx="1" type="body"/>
          </p:nvPr>
        </p:nvSpPr>
        <p:spPr>
          <a:xfrm>
            <a:off x="960120" y="3520439"/>
            <a:ext cx="7680960" cy="2880361"/>
          </a:xfrm>
          <a:prstGeom prst="rect">
            <a:avLst/>
          </a:prstGeom>
          <a:noFill/>
          <a:ln>
            <a:noFill/>
          </a:ln>
        </p:spPr>
        <p:txBody>
          <a:bodyPr anchorCtr="0" anchor="t" bIns="48325" lIns="96650" spcFirstLastPara="1" rIns="96650" wrap="square" tIns="48325">
            <a:noAutofit/>
          </a:bodyPr>
          <a:lstStyle/>
          <a:p>
            <a:pPr indent="0" lvl="0" marL="0" rtl="0" algn="l">
              <a:lnSpc>
                <a:spcPct val="100000"/>
              </a:lnSpc>
              <a:spcBef>
                <a:spcPts val="0"/>
              </a:spcBef>
              <a:spcAft>
                <a:spcPts val="0"/>
              </a:spcAft>
              <a:buSzPts val="1400"/>
              <a:buNone/>
            </a:pPr>
            <a:r>
              <a:t/>
            </a:r>
            <a:endParaRPr/>
          </a:p>
        </p:txBody>
      </p:sp>
      <p:sp>
        <p:nvSpPr>
          <p:cNvPr id="190" name="Google Shape;190;p4:notes"/>
          <p:cNvSpPr txBox="1"/>
          <p:nvPr>
            <p:ph idx="12" type="sldNum"/>
          </p:nvPr>
        </p:nvSpPr>
        <p:spPr>
          <a:xfrm>
            <a:off x="5438458" y="6948171"/>
            <a:ext cx="4160520" cy="367029"/>
          </a:xfrm>
          <a:prstGeom prst="rect">
            <a:avLst/>
          </a:prstGeom>
          <a:noFill/>
          <a:ln>
            <a:noFill/>
          </a:ln>
        </p:spPr>
        <p:txBody>
          <a:bodyPr anchorCtr="0" anchor="b" bIns="48325" lIns="96650" spcFirstLastPara="1" rIns="96650" wrap="square" tIns="48325">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4" name="Shape 204"/>
        <p:cNvGrpSpPr/>
        <p:nvPr/>
      </p:nvGrpSpPr>
      <p:grpSpPr>
        <a:xfrm>
          <a:off x="0" y="0"/>
          <a:ext cx="0" cy="0"/>
          <a:chOff x="0" y="0"/>
          <a:chExt cx="0" cy="0"/>
        </a:xfrm>
      </p:grpSpPr>
      <p:sp>
        <p:nvSpPr>
          <p:cNvPr id="205" name="Google Shape;205;p5:notes"/>
          <p:cNvSpPr/>
          <p:nvPr>
            <p:ph idx="2" type="sldImg"/>
          </p:nvPr>
        </p:nvSpPr>
        <p:spPr>
          <a:xfrm>
            <a:off x="3155950" y="914400"/>
            <a:ext cx="3289300" cy="2468563"/>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06" name="Google Shape;206;p5:notes"/>
          <p:cNvSpPr txBox="1"/>
          <p:nvPr>
            <p:ph idx="1" type="body"/>
          </p:nvPr>
        </p:nvSpPr>
        <p:spPr>
          <a:xfrm>
            <a:off x="960120" y="3520439"/>
            <a:ext cx="7680960" cy="2880361"/>
          </a:xfrm>
          <a:prstGeom prst="rect">
            <a:avLst/>
          </a:prstGeom>
          <a:noFill/>
          <a:ln>
            <a:noFill/>
          </a:ln>
        </p:spPr>
        <p:txBody>
          <a:bodyPr anchorCtr="0" anchor="t" bIns="48325" lIns="96650" spcFirstLastPara="1" rIns="96650" wrap="square" tIns="48325">
            <a:noAutofit/>
          </a:bodyPr>
          <a:lstStyle/>
          <a:p>
            <a:pPr indent="0" lvl="0" marL="0" rtl="0" algn="l">
              <a:lnSpc>
                <a:spcPct val="100000"/>
              </a:lnSpc>
              <a:spcBef>
                <a:spcPts val="0"/>
              </a:spcBef>
              <a:spcAft>
                <a:spcPts val="0"/>
              </a:spcAft>
              <a:buSzPts val="1400"/>
              <a:buNone/>
            </a:pPr>
            <a:r>
              <a:t/>
            </a:r>
            <a:endParaRPr/>
          </a:p>
        </p:txBody>
      </p:sp>
      <p:sp>
        <p:nvSpPr>
          <p:cNvPr id="207" name="Google Shape;207;p5:notes"/>
          <p:cNvSpPr txBox="1"/>
          <p:nvPr>
            <p:ph idx="12" type="sldNum"/>
          </p:nvPr>
        </p:nvSpPr>
        <p:spPr>
          <a:xfrm>
            <a:off x="5438458" y="6948171"/>
            <a:ext cx="4160520" cy="367029"/>
          </a:xfrm>
          <a:prstGeom prst="rect">
            <a:avLst/>
          </a:prstGeom>
          <a:noFill/>
          <a:ln>
            <a:noFill/>
          </a:ln>
        </p:spPr>
        <p:txBody>
          <a:bodyPr anchorCtr="0" anchor="b" bIns="48325" lIns="96650" spcFirstLastPara="1" rIns="96650" wrap="square" tIns="48325">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5" name="Shape 225"/>
        <p:cNvGrpSpPr/>
        <p:nvPr/>
      </p:nvGrpSpPr>
      <p:grpSpPr>
        <a:xfrm>
          <a:off x="0" y="0"/>
          <a:ext cx="0" cy="0"/>
          <a:chOff x="0" y="0"/>
          <a:chExt cx="0" cy="0"/>
        </a:xfrm>
      </p:grpSpPr>
      <p:sp>
        <p:nvSpPr>
          <p:cNvPr id="226" name="Google Shape;226;p6:notes"/>
          <p:cNvSpPr/>
          <p:nvPr>
            <p:ph idx="2" type="sldImg"/>
          </p:nvPr>
        </p:nvSpPr>
        <p:spPr>
          <a:xfrm>
            <a:off x="3155950" y="914400"/>
            <a:ext cx="3289300" cy="2468563"/>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27" name="Google Shape;227;p6:notes"/>
          <p:cNvSpPr txBox="1"/>
          <p:nvPr>
            <p:ph idx="1" type="body"/>
          </p:nvPr>
        </p:nvSpPr>
        <p:spPr>
          <a:xfrm>
            <a:off x="960120" y="3520439"/>
            <a:ext cx="7680960" cy="2880361"/>
          </a:xfrm>
          <a:prstGeom prst="rect">
            <a:avLst/>
          </a:prstGeom>
          <a:noFill/>
          <a:ln>
            <a:noFill/>
          </a:ln>
        </p:spPr>
        <p:txBody>
          <a:bodyPr anchorCtr="0" anchor="t" bIns="48325" lIns="96650" spcFirstLastPara="1" rIns="96650" wrap="square" tIns="48325">
            <a:noAutofit/>
          </a:bodyPr>
          <a:lstStyle/>
          <a:p>
            <a:pPr indent="-95250" lvl="0" marL="171450" rtl="0" algn="l">
              <a:lnSpc>
                <a:spcPct val="100000"/>
              </a:lnSpc>
              <a:spcBef>
                <a:spcPts val="0"/>
              </a:spcBef>
              <a:spcAft>
                <a:spcPts val="0"/>
              </a:spcAft>
              <a:buClr>
                <a:schemeClr val="dk1"/>
              </a:buClr>
              <a:buSzPts val="1200"/>
              <a:buFont typeface="Arial"/>
              <a:buNone/>
            </a:pPr>
            <a:r>
              <a:t/>
            </a:r>
            <a:endParaRPr/>
          </a:p>
        </p:txBody>
      </p:sp>
      <p:sp>
        <p:nvSpPr>
          <p:cNvPr id="228" name="Google Shape;228;p6:notes"/>
          <p:cNvSpPr txBox="1"/>
          <p:nvPr>
            <p:ph idx="12" type="sldNum"/>
          </p:nvPr>
        </p:nvSpPr>
        <p:spPr>
          <a:xfrm>
            <a:off x="5438458" y="6948171"/>
            <a:ext cx="4160520" cy="367029"/>
          </a:xfrm>
          <a:prstGeom prst="rect">
            <a:avLst/>
          </a:prstGeom>
          <a:noFill/>
          <a:ln>
            <a:noFill/>
          </a:ln>
        </p:spPr>
        <p:txBody>
          <a:bodyPr anchorCtr="0" anchor="b" bIns="48325" lIns="96650" spcFirstLastPara="1" rIns="96650" wrap="square" tIns="48325">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4" name="Shape 244"/>
        <p:cNvGrpSpPr/>
        <p:nvPr/>
      </p:nvGrpSpPr>
      <p:grpSpPr>
        <a:xfrm>
          <a:off x="0" y="0"/>
          <a:ext cx="0" cy="0"/>
          <a:chOff x="0" y="0"/>
          <a:chExt cx="0" cy="0"/>
        </a:xfrm>
      </p:grpSpPr>
      <p:sp>
        <p:nvSpPr>
          <p:cNvPr id="245" name="Google Shape;245;p7:notes"/>
          <p:cNvSpPr/>
          <p:nvPr>
            <p:ph idx="2" type="sldImg"/>
          </p:nvPr>
        </p:nvSpPr>
        <p:spPr>
          <a:xfrm>
            <a:off x="3155950" y="914400"/>
            <a:ext cx="3289300" cy="2468563"/>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46" name="Google Shape;246;p7:notes"/>
          <p:cNvSpPr txBox="1"/>
          <p:nvPr>
            <p:ph idx="1" type="body"/>
          </p:nvPr>
        </p:nvSpPr>
        <p:spPr>
          <a:xfrm>
            <a:off x="960120" y="3520439"/>
            <a:ext cx="7680960" cy="2880361"/>
          </a:xfrm>
          <a:prstGeom prst="rect">
            <a:avLst/>
          </a:prstGeom>
          <a:noFill/>
          <a:ln>
            <a:noFill/>
          </a:ln>
        </p:spPr>
        <p:txBody>
          <a:bodyPr anchorCtr="0" anchor="t" bIns="48325" lIns="96650" spcFirstLastPara="1" rIns="96650" wrap="square" tIns="48325">
            <a:noAutofit/>
          </a:bodyPr>
          <a:lstStyle/>
          <a:p>
            <a:pPr indent="-95250" lvl="0" marL="171450" rtl="0" algn="l">
              <a:lnSpc>
                <a:spcPct val="100000"/>
              </a:lnSpc>
              <a:spcBef>
                <a:spcPts val="0"/>
              </a:spcBef>
              <a:spcAft>
                <a:spcPts val="0"/>
              </a:spcAft>
              <a:buClr>
                <a:schemeClr val="dk1"/>
              </a:buClr>
              <a:buSzPts val="1200"/>
              <a:buFont typeface="Arial"/>
              <a:buNone/>
            </a:pPr>
            <a:r>
              <a:t/>
            </a:r>
            <a:endParaRPr/>
          </a:p>
        </p:txBody>
      </p:sp>
      <p:sp>
        <p:nvSpPr>
          <p:cNvPr id="247" name="Google Shape;247;p7:notes"/>
          <p:cNvSpPr txBox="1"/>
          <p:nvPr>
            <p:ph idx="12" type="sldNum"/>
          </p:nvPr>
        </p:nvSpPr>
        <p:spPr>
          <a:xfrm>
            <a:off x="5438458" y="6948171"/>
            <a:ext cx="4160520" cy="367029"/>
          </a:xfrm>
          <a:prstGeom prst="rect">
            <a:avLst/>
          </a:prstGeom>
          <a:noFill/>
          <a:ln>
            <a:noFill/>
          </a:ln>
        </p:spPr>
        <p:txBody>
          <a:bodyPr anchorCtr="0" anchor="b" bIns="48325" lIns="96650" spcFirstLastPara="1" rIns="96650" wrap="square" tIns="48325">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0" name="Shape 270"/>
        <p:cNvGrpSpPr/>
        <p:nvPr/>
      </p:nvGrpSpPr>
      <p:grpSpPr>
        <a:xfrm>
          <a:off x="0" y="0"/>
          <a:ext cx="0" cy="0"/>
          <a:chOff x="0" y="0"/>
          <a:chExt cx="0" cy="0"/>
        </a:xfrm>
      </p:grpSpPr>
      <p:sp>
        <p:nvSpPr>
          <p:cNvPr id="271" name="Google Shape;271;p9:notes"/>
          <p:cNvSpPr/>
          <p:nvPr>
            <p:ph idx="2" type="sldImg"/>
          </p:nvPr>
        </p:nvSpPr>
        <p:spPr>
          <a:xfrm>
            <a:off x="3155950" y="914400"/>
            <a:ext cx="3289300" cy="2468563"/>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72" name="Google Shape;272;p9:notes"/>
          <p:cNvSpPr txBox="1"/>
          <p:nvPr>
            <p:ph idx="1" type="body"/>
          </p:nvPr>
        </p:nvSpPr>
        <p:spPr>
          <a:xfrm>
            <a:off x="960120" y="3520439"/>
            <a:ext cx="7680960" cy="2880361"/>
          </a:xfrm>
          <a:prstGeom prst="rect">
            <a:avLst/>
          </a:prstGeom>
          <a:noFill/>
          <a:ln>
            <a:noFill/>
          </a:ln>
        </p:spPr>
        <p:txBody>
          <a:bodyPr anchorCtr="0" anchor="t" bIns="48325" lIns="96650" spcFirstLastPara="1" rIns="96650" wrap="square" tIns="48325">
            <a:noAutofit/>
          </a:bodyPr>
          <a:lstStyle/>
          <a:p>
            <a:pPr indent="-95250" lvl="0" marL="171450" rtl="0" algn="l">
              <a:lnSpc>
                <a:spcPct val="100000"/>
              </a:lnSpc>
              <a:spcBef>
                <a:spcPts val="0"/>
              </a:spcBef>
              <a:spcAft>
                <a:spcPts val="0"/>
              </a:spcAft>
              <a:buClr>
                <a:schemeClr val="dk1"/>
              </a:buClr>
              <a:buSzPts val="1200"/>
              <a:buFont typeface="Arial"/>
              <a:buNone/>
            </a:pPr>
            <a:r>
              <a:t/>
            </a:r>
            <a:endParaRPr/>
          </a:p>
        </p:txBody>
      </p:sp>
      <p:sp>
        <p:nvSpPr>
          <p:cNvPr id="273" name="Google Shape;273;p9:notes"/>
          <p:cNvSpPr txBox="1"/>
          <p:nvPr>
            <p:ph idx="12" type="sldNum"/>
          </p:nvPr>
        </p:nvSpPr>
        <p:spPr>
          <a:xfrm>
            <a:off x="5438458" y="6948171"/>
            <a:ext cx="4160520" cy="367029"/>
          </a:xfrm>
          <a:prstGeom prst="rect">
            <a:avLst/>
          </a:prstGeom>
          <a:noFill/>
          <a:ln>
            <a:noFill/>
          </a:ln>
        </p:spPr>
        <p:txBody>
          <a:bodyPr anchorCtr="0" anchor="b" bIns="48325" lIns="96650" spcFirstLastPara="1" rIns="96650" wrap="square" tIns="48325">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1" name="Shape 281"/>
        <p:cNvGrpSpPr/>
        <p:nvPr/>
      </p:nvGrpSpPr>
      <p:grpSpPr>
        <a:xfrm>
          <a:off x="0" y="0"/>
          <a:ext cx="0" cy="0"/>
          <a:chOff x="0" y="0"/>
          <a:chExt cx="0" cy="0"/>
        </a:xfrm>
      </p:grpSpPr>
      <p:sp>
        <p:nvSpPr>
          <p:cNvPr id="282" name="Google Shape;282;p10:notes"/>
          <p:cNvSpPr/>
          <p:nvPr>
            <p:ph idx="2" type="sldImg"/>
          </p:nvPr>
        </p:nvSpPr>
        <p:spPr>
          <a:xfrm>
            <a:off x="3155950" y="914400"/>
            <a:ext cx="3289300" cy="2468563"/>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83" name="Google Shape;283;p10:notes"/>
          <p:cNvSpPr txBox="1"/>
          <p:nvPr>
            <p:ph idx="1" type="body"/>
          </p:nvPr>
        </p:nvSpPr>
        <p:spPr>
          <a:xfrm>
            <a:off x="960120" y="3520439"/>
            <a:ext cx="7680960" cy="2880361"/>
          </a:xfrm>
          <a:prstGeom prst="rect">
            <a:avLst/>
          </a:prstGeom>
          <a:noFill/>
          <a:ln>
            <a:noFill/>
          </a:ln>
        </p:spPr>
        <p:txBody>
          <a:bodyPr anchorCtr="0" anchor="t" bIns="48325" lIns="96650" spcFirstLastPara="1" rIns="96650" wrap="square" tIns="48325">
            <a:noAutofit/>
          </a:bodyPr>
          <a:lstStyle/>
          <a:p>
            <a:pPr indent="0" lvl="0" marL="0" rtl="0" algn="l">
              <a:lnSpc>
                <a:spcPct val="100000"/>
              </a:lnSpc>
              <a:spcBef>
                <a:spcPts val="0"/>
              </a:spcBef>
              <a:spcAft>
                <a:spcPts val="0"/>
              </a:spcAft>
              <a:buSzPts val="1400"/>
              <a:buNone/>
            </a:pPr>
            <a:r>
              <a:t/>
            </a:r>
            <a:endParaRPr/>
          </a:p>
        </p:txBody>
      </p:sp>
      <p:sp>
        <p:nvSpPr>
          <p:cNvPr id="284" name="Google Shape;284;p10:notes"/>
          <p:cNvSpPr txBox="1"/>
          <p:nvPr>
            <p:ph idx="12" type="sldNum"/>
          </p:nvPr>
        </p:nvSpPr>
        <p:spPr>
          <a:xfrm>
            <a:off x="5438458" y="6948171"/>
            <a:ext cx="4160520" cy="367029"/>
          </a:xfrm>
          <a:prstGeom prst="rect">
            <a:avLst/>
          </a:prstGeom>
          <a:noFill/>
          <a:ln>
            <a:noFill/>
          </a:ln>
        </p:spPr>
        <p:txBody>
          <a:bodyPr anchorCtr="0" anchor="b" bIns="48325" lIns="96650" spcFirstLastPara="1" rIns="96650" wrap="square" tIns="48325">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0" name="Shape 310"/>
        <p:cNvGrpSpPr/>
        <p:nvPr/>
      </p:nvGrpSpPr>
      <p:grpSpPr>
        <a:xfrm>
          <a:off x="0" y="0"/>
          <a:ext cx="0" cy="0"/>
          <a:chOff x="0" y="0"/>
          <a:chExt cx="0" cy="0"/>
        </a:xfrm>
      </p:grpSpPr>
      <p:sp>
        <p:nvSpPr>
          <p:cNvPr id="311" name="Google Shape;311;p11:notes"/>
          <p:cNvSpPr/>
          <p:nvPr>
            <p:ph idx="2" type="sldImg"/>
          </p:nvPr>
        </p:nvSpPr>
        <p:spPr>
          <a:xfrm>
            <a:off x="3155950" y="914400"/>
            <a:ext cx="3289300" cy="2468563"/>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12" name="Google Shape;312;p11:notes"/>
          <p:cNvSpPr txBox="1"/>
          <p:nvPr>
            <p:ph idx="1" type="body"/>
          </p:nvPr>
        </p:nvSpPr>
        <p:spPr>
          <a:xfrm>
            <a:off x="960120" y="3520439"/>
            <a:ext cx="7680960" cy="2880361"/>
          </a:xfrm>
          <a:prstGeom prst="rect">
            <a:avLst/>
          </a:prstGeom>
          <a:noFill/>
          <a:ln>
            <a:noFill/>
          </a:ln>
        </p:spPr>
        <p:txBody>
          <a:bodyPr anchorCtr="0" anchor="t" bIns="48325" lIns="96650" spcFirstLastPara="1" rIns="96650" wrap="square" tIns="48325">
            <a:noAutofit/>
          </a:bodyPr>
          <a:lstStyle/>
          <a:p>
            <a:pPr indent="0" lvl="0" marL="0" rtl="0" algn="l">
              <a:lnSpc>
                <a:spcPct val="100000"/>
              </a:lnSpc>
              <a:spcBef>
                <a:spcPts val="0"/>
              </a:spcBef>
              <a:spcAft>
                <a:spcPts val="0"/>
              </a:spcAft>
              <a:buSzPts val="1400"/>
              <a:buNone/>
            </a:pPr>
            <a:r>
              <a:t/>
            </a:r>
            <a:endParaRPr/>
          </a:p>
        </p:txBody>
      </p:sp>
      <p:sp>
        <p:nvSpPr>
          <p:cNvPr id="313" name="Google Shape;313;p11:notes"/>
          <p:cNvSpPr txBox="1"/>
          <p:nvPr>
            <p:ph idx="12" type="sldNum"/>
          </p:nvPr>
        </p:nvSpPr>
        <p:spPr>
          <a:xfrm>
            <a:off x="5438458" y="6948171"/>
            <a:ext cx="4160520" cy="367029"/>
          </a:xfrm>
          <a:prstGeom prst="rect">
            <a:avLst/>
          </a:prstGeom>
          <a:noFill/>
          <a:ln>
            <a:noFill/>
          </a:ln>
        </p:spPr>
        <p:txBody>
          <a:bodyPr anchorCtr="0" anchor="b" bIns="48325" lIns="96650" spcFirstLastPara="1" rIns="96650" wrap="square" tIns="48325">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4" name="Shape 334"/>
        <p:cNvGrpSpPr/>
        <p:nvPr/>
      </p:nvGrpSpPr>
      <p:grpSpPr>
        <a:xfrm>
          <a:off x="0" y="0"/>
          <a:ext cx="0" cy="0"/>
          <a:chOff x="0" y="0"/>
          <a:chExt cx="0" cy="0"/>
        </a:xfrm>
      </p:grpSpPr>
      <p:sp>
        <p:nvSpPr>
          <p:cNvPr id="335" name="Google Shape;335;p12:notes"/>
          <p:cNvSpPr/>
          <p:nvPr>
            <p:ph idx="2" type="sldImg"/>
          </p:nvPr>
        </p:nvSpPr>
        <p:spPr>
          <a:xfrm>
            <a:off x="3155950" y="914400"/>
            <a:ext cx="3289300" cy="2468563"/>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36" name="Google Shape;336;p12:notes"/>
          <p:cNvSpPr txBox="1"/>
          <p:nvPr>
            <p:ph idx="1" type="body"/>
          </p:nvPr>
        </p:nvSpPr>
        <p:spPr>
          <a:xfrm>
            <a:off x="960120" y="3520439"/>
            <a:ext cx="7680960" cy="2880361"/>
          </a:xfrm>
          <a:prstGeom prst="rect">
            <a:avLst/>
          </a:prstGeom>
          <a:noFill/>
          <a:ln>
            <a:noFill/>
          </a:ln>
        </p:spPr>
        <p:txBody>
          <a:bodyPr anchorCtr="0" anchor="t" bIns="48325" lIns="96650" spcFirstLastPara="1" rIns="96650" wrap="square" tIns="48325">
            <a:noAutofit/>
          </a:bodyPr>
          <a:lstStyle/>
          <a:p>
            <a:pPr indent="0" lvl="0" marL="0" rtl="0" algn="l">
              <a:lnSpc>
                <a:spcPct val="100000"/>
              </a:lnSpc>
              <a:spcBef>
                <a:spcPts val="0"/>
              </a:spcBef>
              <a:spcAft>
                <a:spcPts val="0"/>
              </a:spcAft>
              <a:buSzPts val="1400"/>
              <a:buNone/>
            </a:pPr>
            <a:r>
              <a:t/>
            </a:r>
            <a:endParaRPr/>
          </a:p>
        </p:txBody>
      </p:sp>
      <p:sp>
        <p:nvSpPr>
          <p:cNvPr id="337" name="Google Shape;337;p12:notes"/>
          <p:cNvSpPr txBox="1"/>
          <p:nvPr>
            <p:ph idx="12" type="sldNum"/>
          </p:nvPr>
        </p:nvSpPr>
        <p:spPr>
          <a:xfrm>
            <a:off x="5438458" y="6948171"/>
            <a:ext cx="4160520" cy="367029"/>
          </a:xfrm>
          <a:prstGeom prst="rect">
            <a:avLst/>
          </a:prstGeom>
          <a:noFill/>
          <a:ln>
            <a:noFill/>
          </a:ln>
        </p:spPr>
        <p:txBody>
          <a:bodyPr anchorCtr="0" anchor="b" bIns="48325" lIns="96650" spcFirstLastPara="1" rIns="96650" wrap="square" tIns="48325">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6" name="Shape 356"/>
        <p:cNvGrpSpPr/>
        <p:nvPr/>
      </p:nvGrpSpPr>
      <p:grpSpPr>
        <a:xfrm>
          <a:off x="0" y="0"/>
          <a:ext cx="0" cy="0"/>
          <a:chOff x="0" y="0"/>
          <a:chExt cx="0" cy="0"/>
        </a:xfrm>
      </p:grpSpPr>
      <p:sp>
        <p:nvSpPr>
          <p:cNvPr id="357" name="Google Shape;357;p13:notes"/>
          <p:cNvSpPr/>
          <p:nvPr>
            <p:ph idx="2" type="sldImg"/>
          </p:nvPr>
        </p:nvSpPr>
        <p:spPr>
          <a:xfrm>
            <a:off x="3155950" y="914400"/>
            <a:ext cx="3289300" cy="2468563"/>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58" name="Google Shape;358;p13:notes"/>
          <p:cNvSpPr txBox="1"/>
          <p:nvPr>
            <p:ph idx="1" type="body"/>
          </p:nvPr>
        </p:nvSpPr>
        <p:spPr>
          <a:xfrm>
            <a:off x="960120" y="3520439"/>
            <a:ext cx="7680960" cy="2880361"/>
          </a:xfrm>
          <a:prstGeom prst="rect">
            <a:avLst/>
          </a:prstGeom>
          <a:noFill/>
          <a:ln>
            <a:noFill/>
          </a:ln>
        </p:spPr>
        <p:txBody>
          <a:bodyPr anchorCtr="0" anchor="t" bIns="48325" lIns="96650" spcFirstLastPara="1" rIns="96650" wrap="square" tIns="48325">
            <a:noAutofit/>
          </a:bodyPr>
          <a:lstStyle/>
          <a:p>
            <a:pPr indent="0" lvl="0" marL="0" rtl="0" algn="l">
              <a:lnSpc>
                <a:spcPct val="100000"/>
              </a:lnSpc>
              <a:spcBef>
                <a:spcPts val="0"/>
              </a:spcBef>
              <a:spcAft>
                <a:spcPts val="0"/>
              </a:spcAft>
              <a:buSzPts val="1400"/>
              <a:buNone/>
            </a:pPr>
            <a:r>
              <a:t/>
            </a:r>
            <a:endParaRPr/>
          </a:p>
        </p:txBody>
      </p:sp>
      <p:sp>
        <p:nvSpPr>
          <p:cNvPr id="359" name="Google Shape;359;p13:notes"/>
          <p:cNvSpPr txBox="1"/>
          <p:nvPr>
            <p:ph idx="12" type="sldNum"/>
          </p:nvPr>
        </p:nvSpPr>
        <p:spPr>
          <a:xfrm>
            <a:off x="5438458" y="6948171"/>
            <a:ext cx="4160520" cy="367029"/>
          </a:xfrm>
          <a:prstGeom prst="rect">
            <a:avLst/>
          </a:prstGeom>
          <a:noFill/>
          <a:ln>
            <a:noFill/>
          </a:ln>
        </p:spPr>
        <p:txBody>
          <a:bodyPr anchorCtr="0" anchor="b" bIns="48325" lIns="96650" spcFirstLastPara="1" rIns="96650" wrap="square" tIns="48325">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3" name="Shape 373"/>
        <p:cNvGrpSpPr/>
        <p:nvPr/>
      </p:nvGrpSpPr>
      <p:grpSpPr>
        <a:xfrm>
          <a:off x="0" y="0"/>
          <a:ext cx="0" cy="0"/>
          <a:chOff x="0" y="0"/>
          <a:chExt cx="0" cy="0"/>
        </a:xfrm>
      </p:grpSpPr>
      <p:sp>
        <p:nvSpPr>
          <p:cNvPr id="374" name="Google Shape;374;p14:notes"/>
          <p:cNvSpPr/>
          <p:nvPr>
            <p:ph idx="2" type="sldImg"/>
          </p:nvPr>
        </p:nvSpPr>
        <p:spPr>
          <a:xfrm>
            <a:off x="3155950" y="914400"/>
            <a:ext cx="3289300" cy="2468563"/>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75" name="Google Shape;375;p14:notes"/>
          <p:cNvSpPr txBox="1"/>
          <p:nvPr>
            <p:ph idx="1" type="body"/>
          </p:nvPr>
        </p:nvSpPr>
        <p:spPr>
          <a:xfrm>
            <a:off x="960120" y="3520439"/>
            <a:ext cx="7680960" cy="2880361"/>
          </a:xfrm>
          <a:prstGeom prst="rect">
            <a:avLst/>
          </a:prstGeom>
          <a:noFill/>
          <a:ln>
            <a:noFill/>
          </a:ln>
        </p:spPr>
        <p:txBody>
          <a:bodyPr anchorCtr="0" anchor="t" bIns="48325" lIns="96650" spcFirstLastPara="1" rIns="96650" wrap="square" tIns="48325">
            <a:noAutofit/>
          </a:bodyPr>
          <a:lstStyle/>
          <a:p>
            <a:pPr indent="0" lvl="0" marL="0" rtl="0" algn="l">
              <a:lnSpc>
                <a:spcPct val="100000"/>
              </a:lnSpc>
              <a:spcBef>
                <a:spcPts val="0"/>
              </a:spcBef>
              <a:spcAft>
                <a:spcPts val="0"/>
              </a:spcAft>
              <a:buSzPts val="1400"/>
              <a:buNone/>
            </a:pPr>
            <a:r>
              <a:t/>
            </a:r>
            <a:endParaRPr/>
          </a:p>
        </p:txBody>
      </p:sp>
      <p:sp>
        <p:nvSpPr>
          <p:cNvPr id="376" name="Google Shape;376;p14:notes"/>
          <p:cNvSpPr txBox="1"/>
          <p:nvPr>
            <p:ph idx="12" type="sldNum"/>
          </p:nvPr>
        </p:nvSpPr>
        <p:spPr>
          <a:xfrm>
            <a:off x="5438458" y="6948171"/>
            <a:ext cx="4160520" cy="367029"/>
          </a:xfrm>
          <a:prstGeom prst="rect">
            <a:avLst/>
          </a:prstGeom>
          <a:noFill/>
          <a:ln>
            <a:noFill/>
          </a:ln>
        </p:spPr>
        <p:txBody>
          <a:bodyPr anchorCtr="0" anchor="b" bIns="48325" lIns="96650" spcFirstLastPara="1" rIns="96650" wrap="square" tIns="48325">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0" name="Shape 390"/>
        <p:cNvGrpSpPr/>
        <p:nvPr/>
      </p:nvGrpSpPr>
      <p:grpSpPr>
        <a:xfrm>
          <a:off x="0" y="0"/>
          <a:ext cx="0" cy="0"/>
          <a:chOff x="0" y="0"/>
          <a:chExt cx="0" cy="0"/>
        </a:xfrm>
      </p:grpSpPr>
      <p:sp>
        <p:nvSpPr>
          <p:cNvPr id="391" name="Google Shape;391;p15:notes"/>
          <p:cNvSpPr/>
          <p:nvPr>
            <p:ph idx="2" type="sldImg"/>
          </p:nvPr>
        </p:nvSpPr>
        <p:spPr>
          <a:xfrm>
            <a:off x="3155950" y="914400"/>
            <a:ext cx="3289300" cy="2468563"/>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92" name="Google Shape;392;p15:notes"/>
          <p:cNvSpPr txBox="1"/>
          <p:nvPr>
            <p:ph idx="1" type="body"/>
          </p:nvPr>
        </p:nvSpPr>
        <p:spPr>
          <a:xfrm>
            <a:off x="960120" y="3520439"/>
            <a:ext cx="7680960" cy="2880361"/>
          </a:xfrm>
          <a:prstGeom prst="rect">
            <a:avLst/>
          </a:prstGeom>
          <a:noFill/>
          <a:ln>
            <a:noFill/>
          </a:ln>
        </p:spPr>
        <p:txBody>
          <a:bodyPr anchorCtr="0" anchor="t" bIns="48325" lIns="96650" spcFirstLastPara="1" rIns="96650" wrap="square" tIns="48325">
            <a:noAutofit/>
          </a:bodyPr>
          <a:lstStyle/>
          <a:p>
            <a:pPr indent="0" lvl="0" marL="0" rtl="0" algn="l">
              <a:lnSpc>
                <a:spcPct val="100000"/>
              </a:lnSpc>
              <a:spcBef>
                <a:spcPts val="0"/>
              </a:spcBef>
              <a:spcAft>
                <a:spcPts val="0"/>
              </a:spcAft>
              <a:buSzPts val="1400"/>
              <a:buNone/>
            </a:pPr>
            <a:r>
              <a:t/>
            </a:r>
            <a:endParaRPr/>
          </a:p>
        </p:txBody>
      </p:sp>
      <p:sp>
        <p:nvSpPr>
          <p:cNvPr id="393" name="Google Shape;393;p15:notes"/>
          <p:cNvSpPr txBox="1"/>
          <p:nvPr>
            <p:ph idx="12" type="sldNum"/>
          </p:nvPr>
        </p:nvSpPr>
        <p:spPr>
          <a:xfrm>
            <a:off x="5438458" y="6948171"/>
            <a:ext cx="4160520" cy="367029"/>
          </a:xfrm>
          <a:prstGeom prst="rect">
            <a:avLst/>
          </a:prstGeom>
          <a:noFill/>
          <a:ln>
            <a:noFill/>
          </a:ln>
        </p:spPr>
        <p:txBody>
          <a:bodyPr anchorCtr="0" anchor="b" bIns="48325" lIns="96650" spcFirstLastPara="1" rIns="96650" wrap="square" tIns="48325">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7" name="Shape 407"/>
        <p:cNvGrpSpPr/>
        <p:nvPr/>
      </p:nvGrpSpPr>
      <p:grpSpPr>
        <a:xfrm>
          <a:off x="0" y="0"/>
          <a:ext cx="0" cy="0"/>
          <a:chOff x="0" y="0"/>
          <a:chExt cx="0" cy="0"/>
        </a:xfrm>
      </p:grpSpPr>
      <p:sp>
        <p:nvSpPr>
          <p:cNvPr id="408" name="Google Shape;408;p17:notes"/>
          <p:cNvSpPr/>
          <p:nvPr>
            <p:ph idx="2" type="sldImg"/>
          </p:nvPr>
        </p:nvSpPr>
        <p:spPr>
          <a:xfrm>
            <a:off x="3155950" y="914400"/>
            <a:ext cx="3289300" cy="2468563"/>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09" name="Google Shape;409;p17:notes"/>
          <p:cNvSpPr txBox="1"/>
          <p:nvPr>
            <p:ph idx="1" type="body"/>
          </p:nvPr>
        </p:nvSpPr>
        <p:spPr>
          <a:xfrm>
            <a:off x="960120" y="3520439"/>
            <a:ext cx="7680960" cy="2880361"/>
          </a:xfrm>
          <a:prstGeom prst="rect">
            <a:avLst/>
          </a:prstGeom>
          <a:noFill/>
          <a:ln>
            <a:noFill/>
          </a:ln>
        </p:spPr>
        <p:txBody>
          <a:bodyPr anchorCtr="0" anchor="t" bIns="48325" lIns="96650" spcFirstLastPara="1" rIns="96650" wrap="square" tIns="48325">
            <a:noAutofit/>
          </a:bodyPr>
          <a:lstStyle/>
          <a:p>
            <a:pPr indent="0" lvl="0" marL="0" rtl="0" algn="l">
              <a:lnSpc>
                <a:spcPct val="100000"/>
              </a:lnSpc>
              <a:spcBef>
                <a:spcPts val="0"/>
              </a:spcBef>
              <a:spcAft>
                <a:spcPts val="0"/>
              </a:spcAft>
              <a:buSzPts val="1400"/>
              <a:buNone/>
            </a:pPr>
            <a:r>
              <a:t/>
            </a:r>
            <a:endParaRPr/>
          </a:p>
        </p:txBody>
      </p:sp>
      <p:sp>
        <p:nvSpPr>
          <p:cNvPr id="410" name="Google Shape;410;p17:notes"/>
          <p:cNvSpPr txBox="1"/>
          <p:nvPr>
            <p:ph idx="12" type="sldNum"/>
          </p:nvPr>
        </p:nvSpPr>
        <p:spPr>
          <a:xfrm>
            <a:off x="5438458" y="6948171"/>
            <a:ext cx="4160520" cy="367029"/>
          </a:xfrm>
          <a:prstGeom prst="rect">
            <a:avLst/>
          </a:prstGeom>
          <a:noFill/>
          <a:ln>
            <a:noFill/>
          </a:ln>
        </p:spPr>
        <p:txBody>
          <a:bodyPr anchorCtr="0" anchor="b" bIns="48325" lIns="96650" spcFirstLastPara="1" rIns="96650" wrap="square" tIns="48325">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8" name="Shape 418"/>
        <p:cNvGrpSpPr/>
        <p:nvPr/>
      </p:nvGrpSpPr>
      <p:grpSpPr>
        <a:xfrm>
          <a:off x="0" y="0"/>
          <a:ext cx="0" cy="0"/>
          <a:chOff x="0" y="0"/>
          <a:chExt cx="0" cy="0"/>
        </a:xfrm>
      </p:grpSpPr>
      <p:sp>
        <p:nvSpPr>
          <p:cNvPr id="419" name="Google Shape;419;p18:notes"/>
          <p:cNvSpPr/>
          <p:nvPr>
            <p:ph idx="2" type="sldImg"/>
          </p:nvPr>
        </p:nvSpPr>
        <p:spPr>
          <a:xfrm>
            <a:off x="3155950" y="914400"/>
            <a:ext cx="3289300" cy="2468563"/>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20" name="Google Shape;420;p18:notes"/>
          <p:cNvSpPr txBox="1"/>
          <p:nvPr>
            <p:ph idx="1" type="body"/>
          </p:nvPr>
        </p:nvSpPr>
        <p:spPr>
          <a:xfrm>
            <a:off x="960120" y="3520439"/>
            <a:ext cx="7680960" cy="2880361"/>
          </a:xfrm>
          <a:prstGeom prst="rect">
            <a:avLst/>
          </a:prstGeom>
          <a:noFill/>
          <a:ln>
            <a:noFill/>
          </a:ln>
        </p:spPr>
        <p:txBody>
          <a:bodyPr anchorCtr="0" anchor="t" bIns="48325" lIns="96650" spcFirstLastPara="1" rIns="96650" wrap="square" tIns="48325">
            <a:noAutofit/>
          </a:bodyPr>
          <a:lstStyle/>
          <a:p>
            <a:pPr indent="0" lvl="0" marL="0" marR="0" rtl="0" algn="l">
              <a:lnSpc>
                <a:spcPct val="100000"/>
              </a:lnSpc>
              <a:spcBef>
                <a:spcPts val="0"/>
              </a:spcBef>
              <a:spcAft>
                <a:spcPts val="0"/>
              </a:spcAft>
              <a:buClr>
                <a:schemeClr val="dk1"/>
              </a:buClr>
              <a:buSzPts val="1200"/>
              <a:buFont typeface="Calibri"/>
              <a:buNone/>
            </a:pPr>
            <a:r>
              <a:t/>
            </a:r>
            <a:endParaRPr/>
          </a:p>
        </p:txBody>
      </p:sp>
      <p:sp>
        <p:nvSpPr>
          <p:cNvPr id="421" name="Google Shape;421;p18:notes"/>
          <p:cNvSpPr txBox="1"/>
          <p:nvPr>
            <p:ph idx="12" type="sldNum"/>
          </p:nvPr>
        </p:nvSpPr>
        <p:spPr>
          <a:xfrm>
            <a:off x="5438458" y="6948171"/>
            <a:ext cx="4160520" cy="367029"/>
          </a:xfrm>
          <a:prstGeom prst="rect">
            <a:avLst/>
          </a:prstGeom>
          <a:noFill/>
          <a:ln>
            <a:noFill/>
          </a:ln>
        </p:spPr>
        <p:txBody>
          <a:bodyPr anchorCtr="0" anchor="b" bIns="48325" lIns="96650" spcFirstLastPara="1" rIns="96650" wrap="square" tIns="48325">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8" name="Shape 438"/>
        <p:cNvGrpSpPr/>
        <p:nvPr/>
      </p:nvGrpSpPr>
      <p:grpSpPr>
        <a:xfrm>
          <a:off x="0" y="0"/>
          <a:ext cx="0" cy="0"/>
          <a:chOff x="0" y="0"/>
          <a:chExt cx="0" cy="0"/>
        </a:xfrm>
      </p:grpSpPr>
      <p:sp>
        <p:nvSpPr>
          <p:cNvPr id="439" name="Google Shape;439;p19:notes"/>
          <p:cNvSpPr/>
          <p:nvPr>
            <p:ph idx="2" type="sldImg"/>
          </p:nvPr>
        </p:nvSpPr>
        <p:spPr>
          <a:xfrm>
            <a:off x="3155950" y="914400"/>
            <a:ext cx="3289300" cy="2468563"/>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40" name="Google Shape;440;p19:notes"/>
          <p:cNvSpPr txBox="1"/>
          <p:nvPr>
            <p:ph idx="1" type="body"/>
          </p:nvPr>
        </p:nvSpPr>
        <p:spPr>
          <a:xfrm>
            <a:off x="960120" y="3520439"/>
            <a:ext cx="7680960" cy="2880361"/>
          </a:xfrm>
          <a:prstGeom prst="rect">
            <a:avLst/>
          </a:prstGeom>
          <a:noFill/>
          <a:ln>
            <a:noFill/>
          </a:ln>
        </p:spPr>
        <p:txBody>
          <a:bodyPr anchorCtr="0" anchor="t" bIns="48325" lIns="96650" spcFirstLastPara="1" rIns="96650" wrap="square" tIns="48325">
            <a:noAutofit/>
          </a:bodyPr>
          <a:lstStyle/>
          <a:p>
            <a:pPr indent="0" lvl="0" marL="0" rtl="0" algn="l">
              <a:lnSpc>
                <a:spcPct val="100000"/>
              </a:lnSpc>
              <a:spcBef>
                <a:spcPts val="0"/>
              </a:spcBef>
              <a:spcAft>
                <a:spcPts val="0"/>
              </a:spcAft>
              <a:buSzPts val="1400"/>
              <a:buNone/>
            </a:pPr>
            <a:r>
              <a:t/>
            </a:r>
            <a:endParaRPr/>
          </a:p>
        </p:txBody>
      </p:sp>
      <p:sp>
        <p:nvSpPr>
          <p:cNvPr id="441" name="Google Shape;441;p19:notes"/>
          <p:cNvSpPr txBox="1"/>
          <p:nvPr>
            <p:ph idx="12" type="sldNum"/>
          </p:nvPr>
        </p:nvSpPr>
        <p:spPr>
          <a:xfrm>
            <a:off x="5438458" y="6948171"/>
            <a:ext cx="4160520" cy="367029"/>
          </a:xfrm>
          <a:prstGeom prst="rect">
            <a:avLst/>
          </a:prstGeom>
          <a:noFill/>
          <a:ln>
            <a:noFill/>
          </a:ln>
        </p:spPr>
        <p:txBody>
          <a:bodyPr anchorCtr="0" anchor="b" bIns="48325" lIns="96650" spcFirstLastPara="1" rIns="96650" wrap="square" tIns="48325">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3" name="Shape 453"/>
        <p:cNvGrpSpPr/>
        <p:nvPr/>
      </p:nvGrpSpPr>
      <p:grpSpPr>
        <a:xfrm>
          <a:off x="0" y="0"/>
          <a:ext cx="0" cy="0"/>
          <a:chOff x="0" y="0"/>
          <a:chExt cx="0" cy="0"/>
        </a:xfrm>
      </p:grpSpPr>
      <p:sp>
        <p:nvSpPr>
          <p:cNvPr id="454" name="Google Shape;454;p20:notes"/>
          <p:cNvSpPr/>
          <p:nvPr>
            <p:ph idx="2" type="sldImg"/>
          </p:nvPr>
        </p:nvSpPr>
        <p:spPr>
          <a:xfrm>
            <a:off x="3155950" y="914400"/>
            <a:ext cx="3289300" cy="2468563"/>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55" name="Google Shape;455;p20:notes"/>
          <p:cNvSpPr txBox="1"/>
          <p:nvPr>
            <p:ph idx="1" type="body"/>
          </p:nvPr>
        </p:nvSpPr>
        <p:spPr>
          <a:xfrm>
            <a:off x="960120" y="3520439"/>
            <a:ext cx="7680960" cy="2880361"/>
          </a:xfrm>
          <a:prstGeom prst="rect">
            <a:avLst/>
          </a:prstGeom>
          <a:noFill/>
          <a:ln>
            <a:noFill/>
          </a:ln>
        </p:spPr>
        <p:txBody>
          <a:bodyPr anchorCtr="0" anchor="t" bIns="48325" lIns="96650" spcFirstLastPara="1" rIns="96650" wrap="square" tIns="48325">
            <a:noAutofit/>
          </a:bodyPr>
          <a:lstStyle/>
          <a:p>
            <a:pPr indent="-209550" lvl="0" marL="285750" rtl="0" algn="l">
              <a:lnSpc>
                <a:spcPct val="100000"/>
              </a:lnSpc>
              <a:spcBef>
                <a:spcPts val="0"/>
              </a:spcBef>
              <a:spcAft>
                <a:spcPts val="0"/>
              </a:spcAft>
              <a:buClr>
                <a:schemeClr val="dk1"/>
              </a:buClr>
              <a:buSzPts val="1200"/>
              <a:buFont typeface="Arial"/>
              <a:buNone/>
            </a:pPr>
            <a:r>
              <a:t/>
            </a:r>
            <a:endParaRPr/>
          </a:p>
        </p:txBody>
      </p:sp>
      <p:sp>
        <p:nvSpPr>
          <p:cNvPr id="456" name="Google Shape;456;p20:notes"/>
          <p:cNvSpPr txBox="1"/>
          <p:nvPr>
            <p:ph idx="12" type="sldNum"/>
          </p:nvPr>
        </p:nvSpPr>
        <p:spPr>
          <a:xfrm>
            <a:off x="5438458" y="6948171"/>
            <a:ext cx="4160520" cy="367029"/>
          </a:xfrm>
          <a:prstGeom prst="rect">
            <a:avLst/>
          </a:prstGeom>
          <a:noFill/>
          <a:ln>
            <a:noFill/>
          </a:ln>
        </p:spPr>
        <p:txBody>
          <a:bodyPr anchorCtr="0" anchor="b" bIns="48325" lIns="96650" spcFirstLastPara="1" rIns="96650" wrap="square" tIns="48325">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6" name="Shape 476"/>
        <p:cNvGrpSpPr/>
        <p:nvPr/>
      </p:nvGrpSpPr>
      <p:grpSpPr>
        <a:xfrm>
          <a:off x="0" y="0"/>
          <a:ext cx="0" cy="0"/>
          <a:chOff x="0" y="0"/>
          <a:chExt cx="0" cy="0"/>
        </a:xfrm>
      </p:grpSpPr>
      <p:sp>
        <p:nvSpPr>
          <p:cNvPr id="477" name="Google Shape;477;p21:notes"/>
          <p:cNvSpPr/>
          <p:nvPr>
            <p:ph idx="2" type="sldImg"/>
          </p:nvPr>
        </p:nvSpPr>
        <p:spPr>
          <a:xfrm>
            <a:off x="3155950" y="914400"/>
            <a:ext cx="3289300" cy="2468563"/>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78" name="Google Shape;478;p21:notes"/>
          <p:cNvSpPr txBox="1"/>
          <p:nvPr>
            <p:ph idx="1" type="body"/>
          </p:nvPr>
        </p:nvSpPr>
        <p:spPr>
          <a:xfrm>
            <a:off x="960120" y="3520439"/>
            <a:ext cx="7680960" cy="2880361"/>
          </a:xfrm>
          <a:prstGeom prst="rect">
            <a:avLst/>
          </a:prstGeom>
          <a:noFill/>
          <a:ln>
            <a:noFill/>
          </a:ln>
        </p:spPr>
        <p:txBody>
          <a:bodyPr anchorCtr="0" anchor="t" bIns="48325" lIns="96650" spcFirstLastPara="1" rIns="96650" wrap="square" tIns="48325">
            <a:noAutofit/>
          </a:bodyPr>
          <a:lstStyle/>
          <a:p>
            <a:pPr indent="-95250" lvl="0" marL="171450" marR="0" rtl="0" algn="l">
              <a:lnSpc>
                <a:spcPct val="100000"/>
              </a:lnSpc>
              <a:spcBef>
                <a:spcPts val="0"/>
              </a:spcBef>
              <a:spcAft>
                <a:spcPts val="0"/>
              </a:spcAft>
              <a:buClr>
                <a:schemeClr val="dk1"/>
              </a:buClr>
              <a:buSzPts val="1200"/>
              <a:buFont typeface="Arial"/>
              <a:buNone/>
            </a:pPr>
            <a:r>
              <a:t/>
            </a:r>
            <a:endParaRPr/>
          </a:p>
        </p:txBody>
      </p:sp>
      <p:sp>
        <p:nvSpPr>
          <p:cNvPr id="479" name="Google Shape;479;p21:notes"/>
          <p:cNvSpPr txBox="1"/>
          <p:nvPr>
            <p:ph idx="12" type="sldNum"/>
          </p:nvPr>
        </p:nvSpPr>
        <p:spPr>
          <a:xfrm>
            <a:off x="5438458" y="6948171"/>
            <a:ext cx="4160520" cy="367029"/>
          </a:xfrm>
          <a:prstGeom prst="rect">
            <a:avLst/>
          </a:prstGeom>
          <a:noFill/>
          <a:ln>
            <a:noFill/>
          </a:ln>
        </p:spPr>
        <p:txBody>
          <a:bodyPr anchorCtr="0" anchor="b" bIns="48325" lIns="96650" spcFirstLastPara="1" rIns="96650" wrap="square" tIns="48325">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2" name="Shape 492"/>
        <p:cNvGrpSpPr/>
        <p:nvPr/>
      </p:nvGrpSpPr>
      <p:grpSpPr>
        <a:xfrm>
          <a:off x="0" y="0"/>
          <a:ext cx="0" cy="0"/>
          <a:chOff x="0" y="0"/>
          <a:chExt cx="0" cy="0"/>
        </a:xfrm>
      </p:grpSpPr>
      <p:sp>
        <p:nvSpPr>
          <p:cNvPr id="493" name="Google Shape;493;p22:notes"/>
          <p:cNvSpPr/>
          <p:nvPr>
            <p:ph idx="2" type="sldImg"/>
          </p:nvPr>
        </p:nvSpPr>
        <p:spPr>
          <a:xfrm>
            <a:off x="3155950" y="914400"/>
            <a:ext cx="3289300" cy="2468563"/>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94" name="Google Shape;494;p22:notes"/>
          <p:cNvSpPr txBox="1"/>
          <p:nvPr>
            <p:ph idx="1" type="body"/>
          </p:nvPr>
        </p:nvSpPr>
        <p:spPr>
          <a:xfrm>
            <a:off x="960120" y="3520439"/>
            <a:ext cx="7680960" cy="2880361"/>
          </a:xfrm>
          <a:prstGeom prst="rect">
            <a:avLst/>
          </a:prstGeom>
          <a:noFill/>
          <a:ln>
            <a:noFill/>
          </a:ln>
        </p:spPr>
        <p:txBody>
          <a:bodyPr anchorCtr="0" anchor="t" bIns="48325" lIns="96650" spcFirstLastPara="1" rIns="96650" wrap="square" tIns="48325">
            <a:noAutofit/>
          </a:bodyPr>
          <a:lstStyle/>
          <a:p>
            <a:pPr indent="0" lvl="0" marL="0" rtl="0" algn="l">
              <a:lnSpc>
                <a:spcPct val="100000"/>
              </a:lnSpc>
              <a:spcBef>
                <a:spcPts val="0"/>
              </a:spcBef>
              <a:spcAft>
                <a:spcPts val="0"/>
              </a:spcAft>
              <a:buSzPts val="1400"/>
              <a:buNone/>
            </a:pPr>
            <a:r>
              <a:t/>
            </a:r>
            <a:endParaRPr/>
          </a:p>
        </p:txBody>
      </p:sp>
      <p:sp>
        <p:nvSpPr>
          <p:cNvPr id="495" name="Google Shape;495;p22:notes"/>
          <p:cNvSpPr txBox="1"/>
          <p:nvPr>
            <p:ph idx="12" type="sldNum"/>
          </p:nvPr>
        </p:nvSpPr>
        <p:spPr>
          <a:xfrm>
            <a:off x="5438458" y="6948171"/>
            <a:ext cx="4160520" cy="367029"/>
          </a:xfrm>
          <a:prstGeom prst="rect">
            <a:avLst/>
          </a:prstGeom>
          <a:noFill/>
          <a:ln>
            <a:noFill/>
          </a:ln>
        </p:spPr>
        <p:txBody>
          <a:bodyPr anchorCtr="0" anchor="b" bIns="48325" lIns="96650" spcFirstLastPara="1" rIns="96650" wrap="square" tIns="48325">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 &amp; Title, Double line">
  <p:cSld name="Text &amp; Title, Double line">
    <p:spTree>
      <p:nvGrpSpPr>
        <p:cNvPr id="15" name="Shape 15"/>
        <p:cNvGrpSpPr/>
        <p:nvPr/>
      </p:nvGrpSpPr>
      <p:grpSpPr>
        <a:xfrm>
          <a:off x="0" y="0"/>
          <a:ext cx="0" cy="0"/>
          <a:chOff x="0" y="0"/>
          <a:chExt cx="0" cy="0"/>
        </a:xfrm>
      </p:grpSpPr>
      <p:sp>
        <p:nvSpPr>
          <p:cNvPr id="16" name="Google Shape;16;p24"/>
          <p:cNvSpPr txBox="1"/>
          <p:nvPr>
            <p:ph type="title"/>
          </p:nvPr>
        </p:nvSpPr>
        <p:spPr>
          <a:xfrm>
            <a:off x="457200" y="152400"/>
            <a:ext cx="8229600" cy="762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3200"/>
              <a:buFont typeface="Arial"/>
              <a:buNone/>
              <a:defRPr b="1" sz="3200">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 name="Google Shape;17;p24"/>
          <p:cNvSpPr txBox="1"/>
          <p:nvPr>
            <p:ph idx="10" type="dt"/>
          </p:nvPr>
        </p:nvSpPr>
        <p:spPr>
          <a:xfrm>
            <a:off x="457200" y="6356352"/>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8" name="Google Shape;18;p24"/>
          <p:cNvSpPr txBox="1"/>
          <p:nvPr>
            <p:ph idx="11" type="ftr"/>
          </p:nvPr>
        </p:nvSpPr>
        <p:spPr>
          <a:xfrm>
            <a:off x="3124200" y="6356352"/>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 name="Google Shape;19;p24"/>
          <p:cNvSpPr txBox="1"/>
          <p:nvPr>
            <p:ph idx="12" type="sldNum"/>
          </p:nvPr>
        </p:nvSpPr>
        <p:spPr>
          <a:xfrm>
            <a:off x="6934200" y="6356352"/>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
        <p:nvSpPr>
          <p:cNvPr id="20" name="Google Shape;20;p24"/>
          <p:cNvSpPr txBox="1"/>
          <p:nvPr>
            <p:ph idx="1" type="body"/>
          </p:nvPr>
        </p:nvSpPr>
        <p:spPr>
          <a:xfrm>
            <a:off x="457200" y="1066800"/>
            <a:ext cx="8229600" cy="5791200"/>
          </a:xfrm>
          <a:prstGeom prst="rect">
            <a:avLst/>
          </a:prstGeom>
          <a:noFill/>
          <a:ln>
            <a:noFill/>
          </a:ln>
        </p:spPr>
        <p:txBody>
          <a:bodyPr anchorCtr="0" anchor="t" bIns="45700" lIns="91425" spcFirstLastPara="1" rIns="91425" wrap="square" tIns="45700">
            <a:normAutofit/>
          </a:bodyPr>
          <a:lstStyle>
            <a:lvl1pPr indent="-406400" lvl="0" marL="457200" algn="l">
              <a:lnSpc>
                <a:spcPct val="100000"/>
              </a:lnSpc>
              <a:spcBef>
                <a:spcPts val="560"/>
              </a:spcBef>
              <a:spcAft>
                <a:spcPts val="0"/>
              </a:spcAft>
              <a:buClr>
                <a:schemeClr val="dk1"/>
              </a:buClr>
              <a:buSzPts val="2800"/>
              <a:buChar char="•"/>
              <a:defRPr sz="2800"/>
            </a:lvl1pPr>
            <a:lvl2pPr indent="-381000" lvl="1" marL="914400" algn="l">
              <a:lnSpc>
                <a:spcPct val="100000"/>
              </a:lnSpc>
              <a:spcBef>
                <a:spcPts val="480"/>
              </a:spcBef>
              <a:spcAft>
                <a:spcPts val="0"/>
              </a:spcAft>
              <a:buClr>
                <a:schemeClr val="dk1"/>
              </a:buClr>
              <a:buSzPts val="2400"/>
              <a:buChar char="–"/>
              <a:defRPr sz="2400"/>
            </a:lvl2pPr>
            <a:lvl3pPr indent="-355600" lvl="2" marL="1371600" algn="l">
              <a:lnSpc>
                <a:spcPct val="100000"/>
              </a:lnSpc>
              <a:spcBef>
                <a:spcPts val="400"/>
              </a:spcBef>
              <a:spcAft>
                <a:spcPts val="0"/>
              </a:spcAft>
              <a:buClr>
                <a:schemeClr val="dk1"/>
              </a:buClr>
              <a:buSzPts val="2000"/>
              <a:buChar char="•"/>
              <a:defRPr sz="2000"/>
            </a:lvl3pPr>
            <a:lvl4pPr indent="-342900" lvl="3" marL="1828800" algn="l">
              <a:lnSpc>
                <a:spcPct val="100000"/>
              </a:lnSpc>
              <a:spcBef>
                <a:spcPts val="360"/>
              </a:spcBef>
              <a:spcAft>
                <a:spcPts val="0"/>
              </a:spcAft>
              <a:buClr>
                <a:schemeClr val="dk1"/>
              </a:buClr>
              <a:buSzPts val="1800"/>
              <a:buChar char="–"/>
              <a:defRPr sz="1800"/>
            </a:lvl4pPr>
            <a:lvl5pPr indent="-342900" lvl="4" marL="2286000" algn="l">
              <a:lnSpc>
                <a:spcPct val="100000"/>
              </a:lnSpc>
              <a:spcBef>
                <a:spcPts val="360"/>
              </a:spcBef>
              <a:spcAft>
                <a:spcPts val="0"/>
              </a:spcAft>
              <a:buClr>
                <a:schemeClr val="dk1"/>
              </a:buClr>
              <a:buSzPts val="1800"/>
              <a:buChar char="»"/>
              <a:defRPr sz="1800"/>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21" name="Shape 21"/>
        <p:cNvGrpSpPr/>
        <p:nvPr/>
      </p:nvGrpSpPr>
      <p:grpSpPr>
        <a:xfrm>
          <a:off x="0" y="0"/>
          <a:ext cx="0" cy="0"/>
          <a:chOff x="0" y="0"/>
          <a:chExt cx="0" cy="0"/>
        </a:xfrm>
      </p:grpSpPr>
      <p:sp>
        <p:nvSpPr>
          <p:cNvPr id="22" name="Google Shape;22;p25"/>
          <p:cNvSpPr txBox="1"/>
          <p:nvPr>
            <p:ph type="ctrTitle"/>
          </p:nvPr>
        </p:nvSpPr>
        <p:spPr>
          <a:xfrm>
            <a:off x="685800" y="2130427"/>
            <a:ext cx="7772400" cy="1470025"/>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3" name="Google Shape;23;p25"/>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rmAutofit/>
          </a:bodyPr>
          <a:lstStyle>
            <a:lvl1pPr lvl="0" algn="ctr">
              <a:lnSpc>
                <a:spcPct val="100000"/>
              </a:lnSpc>
              <a:spcBef>
                <a:spcPts val="640"/>
              </a:spcBef>
              <a:spcAft>
                <a:spcPts val="0"/>
              </a:spcAft>
              <a:buClr>
                <a:srgbClr val="888888"/>
              </a:buClr>
              <a:buSzPts val="3200"/>
              <a:buNone/>
              <a:defRPr>
                <a:solidFill>
                  <a:srgbClr val="888888"/>
                </a:solidFill>
              </a:defRPr>
            </a:lvl1pPr>
            <a:lvl2pPr lvl="1" algn="ctr">
              <a:lnSpc>
                <a:spcPct val="100000"/>
              </a:lnSpc>
              <a:spcBef>
                <a:spcPts val="560"/>
              </a:spcBef>
              <a:spcAft>
                <a:spcPts val="0"/>
              </a:spcAft>
              <a:buClr>
                <a:srgbClr val="888888"/>
              </a:buClr>
              <a:buSzPts val="2800"/>
              <a:buNone/>
              <a:defRPr>
                <a:solidFill>
                  <a:srgbClr val="888888"/>
                </a:solidFill>
              </a:defRPr>
            </a:lvl2pPr>
            <a:lvl3pPr lvl="2" algn="ctr">
              <a:lnSpc>
                <a:spcPct val="100000"/>
              </a:lnSpc>
              <a:spcBef>
                <a:spcPts val="480"/>
              </a:spcBef>
              <a:spcAft>
                <a:spcPts val="0"/>
              </a:spcAft>
              <a:buClr>
                <a:srgbClr val="888888"/>
              </a:buClr>
              <a:buSzPts val="2400"/>
              <a:buNone/>
              <a:defRPr>
                <a:solidFill>
                  <a:srgbClr val="888888"/>
                </a:solidFill>
              </a:defRPr>
            </a:lvl3pPr>
            <a:lvl4pPr lvl="3" algn="ctr">
              <a:lnSpc>
                <a:spcPct val="100000"/>
              </a:lnSpc>
              <a:spcBef>
                <a:spcPts val="400"/>
              </a:spcBef>
              <a:spcAft>
                <a:spcPts val="0"/>
              </a:spcAft>
              <a:buClr>
                <a:srgbClr val="888888"/>
              </a:buClr>
              <a:buSzPts val="2000"/>
              <a:buNone/>
              <a:defRPr>
                <a:solidFill>
                  <a:srgbClr val="888888"/>
                </a:solidFill>
              </a:defRPr>
            </a:lvl4pPr>
            <a:lvl5pPr lvl="4" algn="ctr">
              <a:lnSpc>
                <a:spcPct val="100000"/>
              </a:lnSpc>
              <a:spcBef>
                <a:spcPts val="400"/>
              </a:spcBef>
              <a:spcAft>
                <a:spcPts val="0"/>
              </a:spcAft>
              <a:buClr>
                <a:srgbClr val="888888"/>
              </a:buClr>
              <a:buSzPts val="2000"/>
              <a:buNone/>
              <a:defRPr>
                <a:solidFill>
                  <a:srgbClr val="888888"/>
                </a:solidFill>
              </a:defRPr>
            </a:lvl5pPr>
            <a:lvl6pPr lvl="5" algn="ctr">
              <a:lnSpc>
                <a:spcPct val="100000"/>
              </a:lnSpc>
              <a:spcBef>
                <a:spcPts val="400"/>
              </a:spcBef>
              <a:spcAft>
                <a:spcPts val="0"/>
              </a:spcAft>
              <a:buClr>
                <a:srgbClr val="888888"/>
              </a:buClr>
              <a:buSzPts val="2000"/>
              <a:buNone/>
              <a:defRPr>
                <a:solidFill>
                  <a:srgbClr val="888888"/>
                </a:solidFill>
              </a:defRPr>
            </a:lvl6pPr>
            <a:lvl7pPr lvl="6" algn="ctr">
              <a:lnSpc>
                <a:spcPct val="100000"/>
              </a:lnSpc>
              <a:spcBef>
                <a:spcPts val="400"/>
              </a:spcBef>
              <a:spcAft>
                <a:spcPts val="0"/>
              </a:spcAft>
              <a:buClr>
                <a:srgbClr val="888888"/>
              </a:buClr>
              <a:buSzPts val="2000"/>
              <a:buNone/>
              <a:defRPr>
                <a:solidFill>
                  <a:srgbClr val="888888"/>
                </a:solidFill>
              </a:defRPr>
            </a:lvl7pPr>
            <a:lvl8pPr lvl="7" algn="ctr">
              <a:lnSpc>
                <a:spcPct val="100000"/>
              </a:lnSpc>
              <a:spcBef>
                <a:spcPts val="400"/>
              </a:spcBef>
              <a:spcAft>
                <a:spcPts val="0"/>
              </a:spcAft>
              <a:buClr>
                <a:srgbClr val="888888"/>
              </a:buClr>
              <a:buSzPts val="2000"/>
              <a:buNone/>
              <a:defRPr>
                <a:solidFill>
                  <a:srgbClr val="888888"/>
                </a:solidFill>
              </a:defRPr>
            </a:lvl8pPr>
            <a:lvl9pPr lvl="8" algn="ctr">
              <a:lnSpc>
                <a:spcPct val="100000"/>
              </a:lnSpc>
              <a:spcBef>
                <a:spcPts val="400"/>
              </a:spcBef>
              <a:spcAft>
                <a:spcPts val="0"/>
              </a:spcAft>
              <a:buClr>
                <a:srgbClr val="888888"/>
              </a:buClr>
              <a:buSzPts val="2000"/>
              <a:buNone/>
              <a:defRPr>
                <a:solidFill>
                  <a:srgbClr val="888888"/>
                </a:solidFill>
              </a:defRPr>
            </a:lvl9pPr>
          </a:lstStyle>
          <a:p/>
        </p:txBody>
      </p:sp>
      <p:sp>
        <p:nvSpPr>
          <p:cNvPr id="24" name="Google Shape;24;p25"/>
          <p:cNvSpPr txBox="1"/>
          <p:nvPr>
            <p:ph idx="10" type="dt"/>
          </p:nvPr>
        </p:nvSpPr>
        <p:spPr>
          <a:xfrm>
            <a:off x="457200" y="6356352"/>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5" name="Google Shape;25;p25"/>
          <p:cNvSpPr txBox="1"/>
          <p:nvPr>
            <p:ph idx="11" type="ftr"/>
          </p:nvPr>
        </p:nvSpPr>
        <p:spPr>
          <a:xfrm>
            <a:off x="3124200" y="6356352"/>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6" name="Google Shape;26;p25"/>
          <p:cNvSpPr txBox="1"/>
          <p:nvPr>
            <p:ph idx="12" type="sldNum"/>
          </p:nvPr>
        </p:nvSpPr>
        <p:spPr>
          <a:xfrm>
            <a:off x="6934200" y="6356352"/>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 &amp; Title, Single line">
  <p:cSld name="Text &amp; Title, Single line">
    <p:spTree>
      <p:nvGrpSpPr>
        <p:cNvPr id="27" name="Shape 27"/>
        <p:cNvGrpSpPr/>
        <p:nvPr/>
      </p:nvGrpSpPr>
      <p:grpSpPr>
        <a:xfrm>
          <a:off x="0" y="0"/>
          <a:ext cx="0" cy="0"/>
          <a:chOff x="0" y="0"/>
          <a:chExt cx="0" cy="0"/>
        </a:xfrm>
      </p:grpSpPr>
      <p:sp>
        <p:nvSpPr>
          <p:cNvPr id="28" name="Google Shape;28;p26"/>
          <p:cNvSpPr txBox="1"/>
          <p:nvPr>
            <p:ph type="title"/>
          </p:nvPr>
        </p:nvSpPr>
        <p:spPr>
          <a:xfrm>
            <a:off x="457200" y="49824"/>
            <a:ext cx="8229600" cy="762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3200"/>
              <a:buFont typeface="Arial"/>
              <a:buNone/>
              <a:defRPr b="1" sz="3200">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9" name="Google Shape;29;p26"/>
          <p:cNvSpPr txBox="1"/>
          <p:nvPr>
            <p:ph idx="10" type="dt"/>
          </p:nvPr>
        </p:nvSpPr>
        <p:spPr>
          <a:xfrm>
            <a:off x="457200" y="6356352"/>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0" name="Google Shape;30;p26"/>
          <p:cNvSpPr txBox="1"/>
          <p:nvPr>
            <p:ph idx="11" type="ftr"/>
          </p:nvPr>
        </p:nvSpPr>
        <p:spPr>
          <a:xfrm>
            <a:off x="3124200" y="6356352"/>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1" name="Google Shape;31;p26"/>
          <p:cNvSpPr txBox="1"/>
          <p:nvPr>
            <p:ph idx="12" type="sldNum"/>
          </p:nvPr>
        </p:nvSpPr>
        <p:spPr>
          <a:xfrm>
            <a:off x="6934200" y="6356352"/>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
        <p:nvSpPr>
          <p:cNvPr id="32" name="Google Shape;32;p26"/>
          <p:cNvSpPr txBox="1"/>
          <p:nvPr>
            <p:ph idx="1" type="body"/>
          </p:nvPr>
        </p:nvSpPr>
        <p:spPr>
          <a:xfrm>
            <a:off x="457200" y="955432"/>
            <a:ext cx="8229600" cy="5902568"/>
          </a:xfrm>
          <a:prstGeom prst="rect">
            <a:avLst/>
          </a:prstGeom>
          <a:noFill/>
          <a:ln>
            <a:noFill/>
          </a:ln>
        </p:spPr>
        <p:txBody>
          <a:bodyPr anchorCtr="0" anchor="t" bIns="45700" lIns="91425" spcFirstLastPara="1" rIns="91425" wrap="square" tIns="45700">
            <a:normAutofit/>
          </a:bodyPr>
          <a:lstStyle>
            <a:lvl1pPr indent="-406400" lvl="0" marL="457200" algn="l">
              <a:lnSpc>
                <a:spcPct val="100000"/>
              </a:lnSpc>
              <a:spcBef>
                <a:spcPts val="560"/>
              </a:spcBef>
              <a:spcAft>
                <a:spcPts val="0"/>
              </a:spcAft>
              <a:buClr>
                <a:schemeClr val="dk1"/>
              </a:buClr>
              <a:buSzPts val="2800"/>
              <a:buChar char="•"/>
              <a:defRPr sz="2800"/>
            </a:lvl1pPr>
            <a:lvl2pPr indent="-381000" lvl="1" marL="914400" algn="l">
              <a:lnSpc>
                <a:spcPct val="100000"/>
              </a:lnSpc>
              <a:spcBef>
                <a:spcPts val="480"/>
              </a:spcBef>
              <a:spcAft>
                <a:spcPts val="0"/>
              </a:spcAft>
              <a:buClr>
                <a:schemeClr val="dk1"/>
              </a:buClr>
              <a:buSzPts val="2400"/>
              <a:buChar char="–"/>
              <a:defRPr sz="2400"/>
            </a:lvl2pPr>
            <a:lvl3pPr indent="-355600" lvl="2" marL="1371600" algn="l">
              <a:lnSpc>
                <a:spcPct val="100000"/>
              </a:lnSpc>
              <a:spcBef>
                <a:spcPts val="400"/>
              </a:spcBef>
              <a:spcAft>
                <a:spcPts val="0"/>
              </a:spcAft>
              <a:buClr>
                <a:schemeClr val="dk1"/>
              </a:buClr>
              <a:buSzPts val="2000"/>
              <a:buChar char="•"/>
              <a:defRPr sz="2000"/>
            </a:lvl3pPr>
            <a:lvl4pPr indent="-342900" lvl="3" marL="1828800" algn="l">
              <a:lnSpc>
                <a:spcPct val="100000"/>
              </a:lnSpc>
              <a:spcBef>
                <a:spcPts val="360"/>
              </a:spcBef>
              <a:spcAft>
                <a:spcPts val="0"/>
              </a:spcAft>
              <a:buClr>
                <a:schemeClr val="dk1"/>
              </a:buClr>
              <a:buSzPts val="1800"/>
              <a:buChar char="–"/>
              <a:defRPr sz="1800"/>
            </a:lvl4pPr>
            <a:lvl5pPr indent="-342900" lvl="4" marL="2286000" algn="l">
              <a:lnSpc>
                <a:spcPct val="100000"/>
              </a:lnSpc>
              <a:spcBef>
                <a:spcPts val="360"/>
              </a:spcBef>
              <a:spcAft>
                <a:spcPts val="0"/>
              </a:spcAft>
              <a:buClr>
                <a:schemeClr val="dk1"/>
              </a:buClr>
              <a:buSzPts val="1800"/>
              <a:buChar char="»"/>
              <a:defRPr sz="1800"/>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ingle line, Blank">
  <p:cSld name="Title, Single line, Blank">
    <p:spTree>
      <p:nvGrpSpPr>
        <p:cNvPr id="33" name="Shape 33"/>
        <p:cNvGrpSpPr/>
        <p:nvPr/>
      </p:nvGrpSpPr>
      <p:grpSpPr>
        <a:xfrm>
          <a:off x="0" y="0"/>
          <a:ext cx="0" cy="0"/>
          <a:chOff x="0" y="0"/>
          <a:chExt cx="0" cy="0"/>
        </a:xfrm>
      </p:grpSpPr>
      <p:sp>
        <p:nvSpPr>
          <p:cNvPr id="34" name="Google Shape;34;p27"/>
          <p:cNvSpPr txBox="1"/>
          <p:nvPr>
            <p:ph type="title"/>
          </p:nvPr>
        </p:nvSpPr>
        <p:spPr>
          <a:xfrm>
            <a:off x="457200" y="49824"/>
            <a:ext cx="8229600" cy="762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3200"/>
              <a:buFont typeface="Arial"/>
              <a:buNone/>
              <a:defRPr b="1" sz="3200">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5" name="Google Shape;35;p27"/>
          <p:cNvSpPr txBox="1"/>
          <p:nvPr>
            <p:ph idx="10" type="dt"/>
          </p:nvPr>
        </p:nvSpPr>
        <p:spPr>
          <a:xfrm>
            <a:off x="457200" y="6356352"/>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6" name="Google Shape;36;p27"/>
          <p:cNvSpPr txBox="1"/>
          <p:nvPr>
            <p:ph idx="11" type="ftr"/>
          </p:nvPr>
        </p:nvSpPr>
        <p:spPr>
          <a:xfrm>
            <a:off x="3124200" y="6356352"/>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7" name="Google Shape;37;p27"/>
          <p:cNvSpPr txBox="1"/>
          <p:nvPr>
            <p:ph idx="12" type="sldNum"/>
          </p:nvPr>
        </p:nvSpPr>
        <p:spPr>
          <a:xfrm>
            <a:off x="6934200" y="6356352"/>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Double line, Blank">
  <p:cSld name="Title, Double line, Blank">
    <p:spTree>
      <p:nvGrpSpPr>
        <p:cNvPr id="38" name="Shape 38"/>
        <p:cNvGrpSpPr/>
        <p:nvPr/>
      </p:nvGrpSpPr>
      <p:grpSpPr>
        <a:xfrm>
          <a:off x="0" y="0"/>
          <a:ext cx="0" cy="0"/>
          <a:chOff x="0" y="0"/>
          <a:chExt cx="0" cy="0"/>
        </a:xfrm>
      </p:grpSpPr>
      <p:sp>
        <p:nvSpPr>
          <p:cNvPr id="39" name="Google Shape;39;p28"/>
          <p:cNvSpPr txBox="1"/>
          <p:nvPr>
            <p:ph type="title"/>
          </p:nvPr>
        </p:nvSpPr>
        <p:spPr>
          <a:xfrm>
            <a:off x="457200" y="228600"/>
            <a:ext cx="8229600" cy="762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3200"/>
              <a:buFont typeface="Arial"/>
              <a:buNone/>
              <a:defRPr b="1" sz="3200">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0" name="Google Shape;40;p28"/>
          <p:cNvSpPr txBox="1"/>
          <p:nvPr>
            <p:ph idx="10" type="dt"/>
          </p:nvPr>
        </p:nvSpPr>
        <p:spPr>
          <a:xfrm>
            <a:off x="457200" y="6356352"/>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1" name="Google Shape;41;p28"/>
          <p:cNvSpPr txBox="1"/>
          <p:nvPr>
            <p:ph idx="11" type="ftr"/>
          </p:nvPr>
        </p:nvSpPr>
        <p:spPr>
          <a:xfrm>
            <a:off x="3124200" y="6356352"/>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2" name="Google Shape;42;p28"/>
          <p:cNvSpPr txBox="1"/>
          <p:nvPr>
            <p:ph idx="12" type="sldNum"/>
          </p:nvPr>
        </p:nvSpPr>
        <p:spPr>
          <a:xfrm>
            <a:off x="6934200" y="6356352"/>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ingle line-top, Blank">
  <p:cSld name="Title, Single line-top, Blank">
    <p:spTree>
      <p:nvGrpSpPr>
        <p:cNvPr id="43" name="Shape 43"/>
        <p:cNvGrpSpPr/>
        <p:nvPr/>
      </p:nvGrpSpPr>
      <p:grpSpPr>
        <a:xfrm>
          <a:off x="0" y="0"/>
          <a:ext cx="0" cy="0"/>
          <a:chOff x="0" y="0"/>
          <a:chExt cx="0" cy="0"/>
        </a:xfrm>
      </p:grpSpPr>
      <p:sp>
        <p:nvSpPr>
          <p:cNvPr id="44" name="Google Shape;44;p29"/>
          <p:cNvSpPr txBox="1"/>
          <p:nvPr>
            <p:ph type="title"/>
          </p:nvPr>
        </p:nvSpPr>
        <p:spPr>
          <a:xfrm>
            <a:off x="457200" y="-76200"/>
            <a:ext cx="8229600" cy="6858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3200"/>
              <a:buFont typeface="Arial"/>
              <a:buNone/>
              <a:defRPr b="1" sz="3200">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5" name="Google Shape;45;p29"/>
          <p:cNvSpPr txBox="1"/>
          <p:nvPr>
            <p:ph idx="10" type="dt"/>
          </p:nvPr>
        </p:nvSpPr>
        <p:spPr>
          <a:xfrm>
            <a:off x="457200" y="6356352"/>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6" name="Google Shape;46;p29"/>
          <p:cNvSpPr txBox="1"/>
          <p:nvPr>
            <p:ph idx="11" type="ftr"/>
          </p:nvPr>
        </p:nvSpPr>
        <p:spPr>
          <a:xfrm>
            <a:off x="3124200" y="6356352"/>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7" name="Google Shape;47;p29"/>
          <p:cNvSpPr txBox="1"/>
          <p:nvPr>
            <p:ph idx="12" type="sldNum"/>
          </p:nvPr>
        </p:nvSpPr>
        <p:spPr>
          <a:xfrm>
            <a:off x="6934200" y="6356352"/>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slide" type="blank">
  <p:cSld name="BLANK">
    <p:spTree>
      <p:nvGrpSpPr>
        <p:cNvPr id="48" name="Shape 48"/>
        <p:cNvGrpSpPr/>
        <p:nvPr/>
      </p:nvGrpSpPr>
      <p:grpSpPr>
        <a:xfrm>
          <a:off x="0" y="0"/>
          <a:ext cx="0" cy="0"/>
          <a:chOff x="0" y="0"/>
          <a:chExt cx="0" cy="0"/>
        </a:xfrm>
      </p:grpSpPr>
      <p:sp>
        <p:nvSpPr>
          <p:cNvPr id="49" name="Google Shape;49;p30"/>
          <p:cNvSpPr txBox="1"/>
          <p:nvPr>
            <p:ph idx="10" type="dt"/>
          </p:nvPr>
        </p:nvSpPr>
        <p:spPr>
          <a:xfrm>
            <a:off x="457200" y="6356352"/>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0" name="Google Shape;50;p30"/>
          <p:cNvSpPr txBox="1"/>
          <p:nvPr>
            <p:ph idx="11" type="ftr"/>
          </p:nvPr>
        </p:nvSpPr>
        <p:spPr>
          <a:xfrm>
            <a:off x="3124200" y="6356352"/>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1" name="Google Shape;51;p30"/>
          <p:cNvSpPr txBox="1"/>
          <p:nvPr>
            <p:ph idx="12" type="sldNum"/>
          </p:nvPr>
        </p:nvSpPr>
        <p:spPr>
          <a:xfrm>
            <a:off x="6934200" y="6356352"/>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 Only">
  <p:cSld name="Text Only">
    <p:spTree>
      <p:nvGrpSpPr>
        <p:cNvPr id="52" name="Shape 52"/>
        <p:cNvGrpSpPr/>
        <p:nvPr/>
      </p:nvGrpSpPr>
      <p:grpSpPr>
        <a:xfrm>
          <a:off x="0" y="0"/>
          <a:ext cx="0" cy="0"/>
          <a:chOff x="0" y="0"/>
          <a:chExt cx="0" cy="0"/>
        </a:xfrm>
      </p:grpSpPr>
      <p:sp>
        <p:nvSpPr>
          <p:cNvPr id="53" name="Google Shape;53;p31"/>
          <p:cNvSpPr txBox="1"/>
          <p:nvPr>
            <p:ph idx="10" type="dt"/>
          </p:nvPr>
        </p:nvSpPr>
        <p:spPr>
          <a:xfrm>
            <a:off x="457200" y="6356352"/>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4" name="Google Shape;54;p31"/>
          <p:cNvSpPr txBox="1"/>
          <p:nvPr>
            <p:ph idx="11" type="ftr"/>
          </p:nvPr>
        </p:nvSpPr>
        <p:spPr>
          <a:xfrm>
            <a:off x="3124200" y="6356352"/>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5" name="Google Shape;55;p31"/>
          <p:cNvSpPr txBox="1"/>
          <p:nvPr>
            <p:ph idx="12" type="sldNum"/>
          </p:nvPr>
        </p:nvSpPr>
        <p:spPr>
          <a:xfrm>
            <a:off x="6934200" y="6356352"/>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
        <p:nvSpPr>
          <p:cNvPr id="56" name="Google Shape;56;p31"/>
          <p:cNvSpPr txBox="1"/>
          <p:nvPr>
            <p:ph idx="1" type="body"/>
          </p:nvPr>
        </p:nvSpPr>
        <p:spPr>
          <a:xfrm>
            <a:off x="457200" y="76200"/>
            <a:ext cx="8229600" cy="6781800"/>
          </a:xfrm>
          <a:prstGeom prst="rect">
            <a:avLst/>
          </a:prstGeom>
          <a:noFill/>
          <a:ln>
            <a:noFill/>
          </a:ln>
        </p:spPr>
        <p:txBody>
          <a:bodyPr anchorCtr="0" anchor="t" bIns="45700" lIns="91425" spcFirstLastPara="1" rIns="91425" wrap="square" tIns="45700">
            <a:normAutofit/>
          </a:bodyPr>
          <a:lstStyle>
            <a:lvl1pPr indent="-406400" lvl="0" marL="457200" algn="l">
              <a:lnSpc>
                <a:spcPct val="100000"/>
              </a:lnSpc>
              <a:spcBef>
                <a:spcPts val="560"/>
              </a:spcBef>
              <a:spcAft>
                <a:spcPts val="0"/>
              </a:spcAft>
              <a:buClr>
                <a:schemeClr val="dk1"/>
              </a:buClr>
              <a:buSzPts val="2800"/>
              <a:buChar char="•"/>
              <a:defRPr sz="2800"/>
            </a:lvl1pPr>
            <a:lvl2pPr indent="-381000" lvl="1" marL="914400" algn="l">
              <a:lnSpc>
                <a:spcPct val="100000"/>
              </a:lnSpc>
              <a:spcBef>
                <a:spcPts val="480"/>
              </a:spcBef>
              <a:spcAft>
                <a:spcPts val="0"/>
              </a:spcAft>
              <a:buClr>
                <a:schemeClr val="dk1"/>
              </a:buClr>
              <a:buSzPts val="2400"/>
              <a:buChar char="–"/>
              <a:defRPr sz="2400"/>
            </a:lvl2pPr>
            <a:lvl3pPr indent="-355600" lvl="2" marL="1371600" algn="l">
              <a:lnSpc>
                <a:spcPct val="100000"/>
              </a:lnSpc>
              <a:spcBef>
                <a:spcPts val="400"/>
              </a:spcBef>
              <a:spcAft>
                <a:spcPts val="0"/>
              </a:spcAft>
              <a:buClr>
                <a:schemeClr val="dk1"/>
              </a:buClr>
              <a:buSzPts val="2000"/>
              <a:buChar char="•"/>
              <a:defRPr sz="2000"/>
            </a:lvl3pPr>
            <a:lvl4pPr indent="-342900" lvl="3" marL="1828800" algn="l">
              <a:lnSpc>
                <a:spcPct val="100000"/>
              </a:lnSpc>
              <a:spcBef>
                <a:spcPts val="360"/>
              </a:spcBef>
              <a:spcAft>
                <a:spcPts val="0"/>
              </a:spcAft>
              <a:buClr>
                <a:schemeClr val="dk1"/>
              </a:buClr>
              <a:buSzPts val="1800"/>
              <a:buChar char="–"/>
              <a:defRPr sz="1800"/>
            </a:lvl4pPr>
            <a:lvl5pPr indent="-342900" lvl="4" marL="2286000" algn="l">
              <a:lnSpc>
                <a:spcPct val="100000"/>
              </a:lnSpc>
              <a:spcBef>
                <a:spcPts val="360"/>
              </a:spcBef>
              <a:spcAft>
                <a:spcPts val="0"/>
              </a:spcAft>
              <a:buClr>
                <a:schemeClr val="dk1"/>
              </a:buClr>
              <a:buSzPts val="1800"/>
              <a:buChar char="»"/>
              <a:defRPr sz="1800"/>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 &amp; Title, Single line-top">
  <p:cSld name="Text &amp; Title, Single line-top">
    <p:spTree>
      <p:nvGrpSpPr>
        <p:cNvPr id="57" name="Shape 57"/>
        <p:cNvGrpSpPr/>
        <p:nvPr/>
      </p:nvGrpSpPr>
      <p:grpSpPr>
        <a:xfrm>
          <a:off x="0" y="0"/>
          <a:ext cx="0" cy="0"/>
          <a:chOff x="0" y="0"/>
          <a:chExt cx="0" cy="0"/>
        </a:xfrm>
      </p:grpSpPr>
      <p:sp>
        <p:nvSpPr>
          <p:cNvPr id="58" name="Google Shape;58;p32"/>
          <p:cNvSpPr txBox="1"/>
          <p:nvPr>
            <p:ph type="title"/>
          </p:nvPr>
        </p:nvSpPr>
        <p:spPr>
          <a:xfrm>
            <a:off x="457200" y="0"/>
            <a:ext cx="8229600" cy="6858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3200"/>
              <a:buFont typeface="Arial"/>
              <a:buNone/>
              <a:defRPr b="1" sz="3200">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9" name="Google Shape;59;p32"/>
          <p:cNvSpPr txBox="1"/>
          <p:nvPr>
            <p:ph idx="10" type="dt"/>
          </p:nvPr>
        </p:nvSpPr>
        <p:spPr>
          <a:xfrm>
            <a:off x="457200" y="6356352"/>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0" name="Google Shape;60;p32"/>
          <p:cNvSpPr txBox="1"/>
          <p:nvPr>
            <p:ph idx="11" type="ftr"/>
          </p:nvPr>
        </p:nvSpPr>
        <p:spPr>
          <a:xfrm>
            <a:off x="3124200" y="6356352"/>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1" name="Google Shape;61;p32"/>
          <p:cNvSpPr txBox="1"/>
          <p:nvPr>
            <p:ph idx="12" type="sldNum"/>
          </p:nvPr>
        </p:nvSpPr>
        <p:spPr>
          <a:xfrm>
            <a:off x="6934200" y="6356352"/>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
        <p:nvSpPr>
          <p:cNvPr id="62" name="Google Shape;62;p32"/>
          <p:cNvSpPr txBox="1"/>
          <p:nvPr>
            <p:ph idx="1" type="body"/>
          </p:nvPr>
        </p:nvSpPr>
        <p:spPr>
          <a:xfrm>
            <a:off x="457200" y="762000"/>
            <a:ext cx="8229600" cy="6096000"/>
          </a:xfrm>
          <a:prstGeom prst="rect">
            <a:avLst/>
          </a:prstGeom>
          <a:noFill/>
          <a:ln>
            <a:noFill/>
          </a:ln>
        </p:spPr>
        <p:txBody>
          <a:bodyPr anchorCtr="0" anchor="t" bIns="45700" lIns="91425" spcFirstLastPara="1" rIns="91425" wrap="square" tIns="45700">
            <a:normAutofit/>
          </a:bodyPr>
          <a:lstStyle>
            <a:lvl1pPr indent="-406400" lvl="0" marL="457200" algn="l">
              <a:lnSpc>
                <a:spcPct val="100000"/>
              </a:lnSpc>
              <a:spcBef>
                <a:spcPts val="560"/>
              </a:spcBef>
              <a:spcAft>
                <a:spcPts val="0"/>
              </a:spcAft>
              <a:buClr>
                <a:schemeClr val="dk1"/>
              </a:buClr>
              <a:buSzPts val="2800"/>
              <a:buChar char="•"/>
              <a:defRPr sz="2800"/>
            </a:lvl1pPr>
            <a:lvl2pPr indent="-381000" lvl="1" marL="914400" algn="l">
              <a:lnSpc>
                <a:spcPct val="100000"/>
              </a:lnSpc>
              <a:spcBef>
                <a:spcPts val="480"/>
              </a:spcBef>
              <a:spcAft>
                <a:spcPts val="0"/>
              </a:spcAft>
              <a:buClr>
                <a:schemeClr val="dk1"/>
              </a:buClr>
              <a:buSzPts val="2400"/>
              <a:buChar char="–"/>
              <a:defRPr sz="2400"/>
            </a:lvl2pPr>
            <a:lvl3pPr indent="-355600" lvl="2" marL="1371600" algn="l">
              <a:lnSpc>
                <a:spcPct val="100000"/>
              </a:lnSpc>
              <a:spcBef>
                <a:spcPts val="400"/>
              </a:spcBef>
              <a:spcAft>
                <a:spcPts val="0"/>
              </a:spcAft>
              <a:buClr>
                <a:schemeClr val="dk1"/>
              </a:buClr>
              <a:buSzPts val="2000"/>
              <a:buChar char="•"/>
              <a:defRPr sz="2000"/>
            </a:lvl3pPr>
            <a:lvl4pPr indent="-342900" lvl="3" marL="1828800" algn="l">
              <a:lnSpc>
                <a:spcPct val="100000"/>
              </a:lnSpc>
              <a:spcBef>
                <a:spcPts val="360"/>
              </a:spcBef>
              <a:spcAft>
                <a:spcPts val="0"/>
              </a:spcAft>
              <a:buClr>
                <a:schemeClr val="dk1"/>
              </a:buClr>
              <a:buSzPts val="1800"/>
              <a:buChar char="–"/>
              <a:defRPr sz="1800"/>
            </a:lvl4pPr>
            <a:lvl5pPr indent="-342900" lvl="4" marL="2286000" algn="l">
              <a:lnSpc>
                <a:spcPct val="100000"/>
              </a:lnSpc>
              <a:spcBef>
                <a:spcPts val="360"/>
              </a:spcBef>
              <a:spcAft>
                <a:spcPts val="0"/>
              </a:spcAft>
              <a:buClr>
                <a:schemeClr val="dk1"/>
              </a:buClr>
              <a:buSzPts val="1800"/>
              <a:buChar char="»"/>
              <a:defRPr sz="1800"/>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 Column &amp; Title, Single line">
  <p:cSld name="2 Column &amp; Title, Single line">
    <p:spTree>
      <p:nvGrpSpPr>
        <p:cNvPr id="63" name="Shape 63"/>
        <p:cNvGrpSpPr/>
        <p:nvPr/>
      </p:nvGrpSpPr>
      <p:grpSpPr>
        <a:xfrm>
          <a:off x="0" y="0"/>
          <a:ext cx="0" cy="0"/>
          <a:chOff x="0" y="0"/>
          <a:chExt cx="0" cy="0"/>
        </a:xfrm>
      </p:grpSpPr>
      <p:sp>
        <p:nvSpPr>
          <p:cNvPr id="64" name="Google Shape;64;p33"/>
          <p:cNvSpPr txBox="1"/>
          <p:nvPr>
            <p:ph idx="1" type="body"/>
          </p:nvPr>
        </p:nvSpPr>
        <p:spPr>
          <a:xfrm>
            <a:off x="457200" y="1066800"/>
            <a:ext cx="4038600" cy="5791200"/>
          </a:xfrm>
          <a:prstGeom prst="rect">
            <a:avLst/>
          </a:prstGeom>
          <a:noFill/>
          <a:ln>
            <a:noFill/>
          </a:ln>
        </p:spPr>
        <p:txBody>
          <a:bodyPr anchorCtr="0" anchor="t" bIns="45700" lIns="91425" spcFirstLastPara="1" rIns="91425" wrap="square" tIns="45700">
            <a:normAutofit/>
          </a:bodyPr>
          <a:lstStyle>
            <a:lvl1pPr indent="-406400" lvl="0" marL="457200" algn="l">
              <a:lnSpc>
                <a:spcPct val="100000"/>
              </a:lnSpc>
              <a:spcBef>
                <a:spcPts val="560"/>
              </a:spcBef>
              <a:spcAft>
                <a:spcPts val="0"/>
              </a:spcAft>
              <a:buClr>
                <a:schemeClr val="dk1"/>
              </a:buClr>
              <a:buSzPts val="2800"/>
              <a:buChar char="•"/>
              <a:defRPr sz="2800"/>
            </a:lvl1pPr>
            <a:lvl2pPr indent="-381000" lvl="1" marL="914400" algn="l">
              <a:lnSpc>
                <a:spcPct val="100000"/>
              </a:lnSpc>
              <a:spcBef>
                <a:spcPts val="480"/>
              </a:spcBef>
              <a:spcAft>
                <a:spcPts val="0"/>
              </a:spcAft>
              <a:buClr>
                <a:schemeClr val="dk1"/>
              </a:buClr>
              <a:buSzPts val="2400"/>
              <a:buChar char="–"/>
              <a:defRPr sz="2400"/>
            </a:lvl2pPr>
            <a:lvl3pPr indent="-355600" lvl="2" marL="1371600" algn="l">
              <a:lnSpc>
                <a:spcPct val="100000"/>
              </a:lnSpc>
              <a:spcBef>
                <a:spcPts val="400"/>
              </a:spcBef>
              <a:spcAft>
                <a:spcPts val="0"/>
              </a:spcAft>
              <a:buClr>
                <a:schemeClr val="dk1"/>
              </a:buClr>
              <a:buSzPts val="2000"/>
              <a:buChar char="•"/>
              <a:defRPr sz="2000"/>
            </a:lvl3pPr>
            <a:lvl4pPr indent="-342900" lvl="3" marL="1828800" algn="l">
              <a:lnSpc>
                <a:spcPct val="100000"/>
              </a:lnSpc>
              <a:spcBef>
                <a:spcPts val="360"/>
              </a:spcBef>
              <a:spcAft>
                <a:spcPts val="0"/>
              </a:spcAft>
              <a:buClr>
                <a:schemeClr val="dk1"/>
              </a:buClr>
              <a:buSzPts val="1800"/>
              <a:buChar char="–"/>
              <a:defRPr sz="1800"/>
            </a:lvl4pPr>
            <a:lvl5pPr indent="-342900" lvl="4" marL="2286000" algn="l">
              <a:lnSpc>
                <a:spcPct val="100000"/>
              </a:lnSpc>
              <a:spcBef>
                <a:spcPts val="360"/>
              </a:spcBef>
              <a:spcAft>
                <a:spcPts val="0"/>
              </a:spcAft>
              <a:buClr>
                <a:schemeClr val="dk1"/>
              </a:buClr>
              <a:buSzPts val="1800"/>
              <a:buChar char="»"/>
              <a:defRPr sz="1800"/>
            </a:lvl5pPr>
            <a:lvl6pPr indent="-342900" lvl="5" marL="2743200" algn="l">
              <a:lnSpc>
                <a:spcPct val="100000"/>
              </a:lnSpc>
              <a:spcBef>
                <a:spcPts val="360"/>
              </a:spcBef>
              <a:spcAft>
                <a:spcPts val="0"/>
              </a:spcAft>
              <a:buClr>
                <a:schemeClr val="dk1"/>
              </a:buClr>
              <a:buSzPts val="1800"/>
              <a:buChar char="•"/>
              <a:defRPr sz="1800"/>
            </a:lvl6pPr>
            <a:lvl7pPr indent="-342900" lvl="6" marL="3200400" algn="l">
              <a:lnSpc>
                <a:spcPct val="100000"/>
              </a:lnSpc>
              <a:spcBef>
                <a:spcPts val="360"/>
              </a:spcBef>
              <a:spcAft>
                <a:spcPts val="0"/>
              </a:spcAft>
              <a:buClr>
                <a:schemeClr val="dk1"/>
              </a:buClr>
              <a:buSzPts val="1800"/>
              <a:buChar char="•"/>
              <a:defRPr sz="1800"/>
            </a:lvl7pPr>
            <a:lvl8pPr indent="-342900" lvl="7" marL="3657600" algn="l">
              <a:lnSpc>
                <a:spcPct val="100000"/>
              </a:lnSpc>
              <a:spcBef>
                <a:spcPts val="360"/>
              </a:spcBef>
              <a:spcAft>
                <a:spcPts val="0"/>
              </a:spcAft>
              <a:buClr>
                <a:schemeClr val="dk1"/>
              </a:buClr>
              <a:buSzPts val="1800"/>
              <a:buChar char="•"/>
              <a:defRPr sz="1800"/>
            </a:lvl8pPr>
            <a:lvl9pPr indent="-342900" lvl="8" marL="4114800" algn="l">
              <a:lnSpc>
                <a:spcPct val="100000"/>
              </a:lnSpc>
              <a:spcBef>
                <a:spcPts val="360"/>
              </a:spcBef>
              <a:spcAft>
                <a:spcPts val="0"/>
              </a:spcAft>
              <a:buClr>
                <a:schemeClr val="dk1"/>
              </a:buClr>
              <a:buSzPts val="1800"/>
              <a:buChar char="•"/>
              <a:defRPr sz="1800"/>
            </a:lvl9pPr>
          </a:lstStyle>
          <a:p/>
        </p:txBody>
      </p:sp>
      <p:sp>
        <p:nvSpPr>
          <p:cNvPr id="65" name="Google Shape;65;p33"/>
          <p:cNvSpPr txBox="1"/>
          <p:nvPr>
            <p:ph idx="2" type="body"/>
          </p:nvPr>
        </p:nvSpPr>
        <p:spPr>
          <a:xfrm>
            <a:off x="4648200" y="1066800"/>
            <a:ext cx="4038600" cy="5791200"/>
          </a:xfrm>
          <a:prstGeom prst="rect">
            <a:avLst/>
          </a:prstGeom>
          <a:noFill/>
          <a:ln>
            <a:noFill/>
          </a:ln>
        </p:spPr>
        <p:txBody>
          <a:bodyPr anchorCtr="0" anchor="t" bIns="45700" lIns="91425" spcFirstLastPara="1" rIns="91425" wrap="square" tIns="45700">
            <a:normAutofit/>
          </a:bodyPr>
          <a:lstStyle>
            <a:lvl1pPr indent="-406400" lvl="0" marL="457200" algn="l">
              <a:lnSpc>
                <a:spcPct val="100000"/>
              </a:lnSpc>
              <a:spcBef>
                <a:spcPts val="560"/>
              </a:spcBef>
              <a:spcAft>
                <a:spcPts val="0"/>
              </a:spcAft>
              <a:buClr>
                <a:schemeClr val="dk1"/>
              </a:buClr>
              <a:buSzPts val="2800"/>
              <a:buChar char="•"/>
              <a:defRPr sz="2800"/>
            </a:lvl1pPr>
            <a:lvl2pPr indent="-381000" lvl="1" marL="914400" algn="l">
              <a:lnSpc>
                <a:spcPct val="100000"/>
              </a:lnSpc>
              <a:spcBef>
                <a:spcPts val="480"/>
              </a:spcBef>
              <a:spcAft>
                <a:spcPts val="0"/>
              </a:spcAft>
              <a:buClr>
                <a:schemeClr val="dk1"/>
              </a:buClr>
              <a:buSzPts val="2400"/>
              <a:buChar char="–"/>
              <a:defRPr sz="2400"/>
            </a:lvl2pPr>
            <a:lvl3pPr indent="-355600" lvl="2" marL="1371600" algn="l">
              <a:lnSpc>
                <a:spcPct val="100000"/>
              </a:lnSpc>
              <a:spcBef>
                <a:spcPts val="400"/>
              </a:spcBef>
              <a:spcAft>
                <a:spcPts val="0"/>
              </a:spcAft>
              <a:buClr>
                <a:schemeClr val="dk1"/>
              </a:buClr>
              <a:buSzPts val="2000"/>
              <a:buChar char="•"/>
              <a:defRPr sz="2000"/>
            </a:lvl3pPr>
            <a:lvl4pPr indent="-342900" lvl="3" marL="1828800" algn="l">
              <a:lnSpc>
                <a:spcPct val="100000"/>
              </a:lnSpc>
              <a:spcBef>
                <a:spcPts val="360"/>
              </a:spcBef>
              <a:spcAft>
                <a:spcPts val="0"/>
              </a:spcAft>
              <a:buClr>
                <a:schemeClr val="dk1"/>
              </a:buClr>
              <a:buSzPts val="1800"/>
              <a:buChar char="–"/>
              <a:defRPr sz="1800"/>
            </a:lvl4pPr>
            <a:lvl5pPr indent="-342900" lvl="4" marL="2286000" algn="l">
              <a:lnSpc>
                <a:spcPct val="100000"/>
              </a:lnSpc>
              <a:spcBef>
                <a:spcPts val="360"/>
              </a:spcBef>
              <a:spcAft>
                <a:spcPts val="0"/>
              </a:spcAft>
              <a:buClr>
                <a:schemeClr val="dk1"/>
              </a:buClr>
              <a:buSzPts val="1800"/>
              <a:buChar char="»"/>
              <a:defRPr sz="1800"/>
            </a:lvl5pPr>
            <a:lvl6pPr indent="-342900" lvl="5" marL="2743200" algn="l">
              <a:lnSpc>
                <a:spcPct val="100000"/>
              </a:lnSpc>
              <a:spcBef>
                <a:spcPts val="360"/>
              </a:spcBef>
              <a:spcAft>
                <a:spcPts val="0"/>
              </a:spcAft>
              <a:buClr>
                <a:schemeClr val="dk1"/>
              </a:buClr>
              <a:buSzPts val="1800"/>
              <a:buChar char="•"/>
              <a:defRPr sz="1800"/>
            </a:lvl6pPr>
            <a:lvl7pPr indent="-342900" lvl="6" marL="3200400" algn="l">
              <a:lnSpc>
                <a:spcPct val="100000"/>
              </a:lnSpc>
              <a:spcBef>
                <a:spcPts val="360"/>
              </a:spcBef>
              <a:spcAft>
                <a:spcPts val="0"/>
              </a:spcAft>
              <a:buClr>
                <a:schemeClr val="dk1"/>
              </a:buClr>
              <a:buSzPts val="1800"/>
              <a:buChar char="•"/>
              <a:defRPr sz="1800"/>
            </a:lvl7pPr>
            <a:lvl8pPr indent="-342900" lvl="7" marL="3657600" algn="l">
              <a:lnSpc>
                <a:spcPct val="100000"/>
              </a:lnSpc>
              <a:spcBef>
                <a:spcPts val="360"/>
              </a:spcBef>
              <a:spcAft>
                <a:spcPts val="0"/>
              </a:spcAft>
              <a:buClr>
                <a:schemeClr val="dk1"/>
              </a:buClr>
              <a:buSzPts val="1800"/>
              <a:buChar char="•"/>
              <a:defRPr sz="1800"/>
            </a:lvl8pPr>
            <a:lvl9pPr indent="-342900" lvl="8" marL="4114800" algn="l">
              <a:lnSpc>
                <a:spcPct val="100000"/>
              </a:lnSpc>
              <a:spcBef>
                <a:spcPts val="360"/>
              </a:spcBef>
              <a:spcAft>
                <a:spcPts val="0"/>
              </a:spcAft>
              <a:buClr>
                <a:schemeClr val="dk1"/>
              </a:buClr>
              <a:buSzPts val="1800"/>
              <a:buChar char="•"/>
              <a:defRPr sz="1800"/>
            </a:lvl9pPr>
          </a:lstStyle>
          <a:p/>
        </p:txBody>
      </p:sp>
      <p:sp>
        <p:nvSpPr>
          <p:cNvPr id="66" name="Google Shape;66;p33"/>
          <p:cNvSpPr txBox="1"/>
          <p:nvPr>
            <p:ph idx="10" type="dt"/>
          </p:nvPr>
        </p:nvSpPr>
        <p:spPr>
          <a:xfrm>
            <a:off x="457200" y="6356352"/>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7" name="Google Shape;67;p33"/>
          <p:cNvSpPr txBox="1"/>
          <p:nvPr>
            <p:ph idx="11" type="ftr"/>
          </p:nvPr>
        </p:nvSpPr>
        <p:spPr>
          <a:xfrm>
            <a:off x="3124200" y="6356352"/>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8" name="Google Shape;68;p33"/>
          <p:cNvSpPr txBox="1"/>
          <p:nvPr>
            <p:ph idx="12" type="sldNum"/>
          </p:nvPr>
        </p:nvSpPr>
        <p:spPr>
          <a:xfrm>
            <a:off x="6934200" y="6356352"/>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
        <p:nvSpPr>
          <p:cNvPr id="69" name="Google Shape;69;p33"/>
          <p:cNvSpPr txBox="1"/>
          <p:nvPr>
            <p:ph type="title"/>
          </p:nvPr>
        </p:nvSpPr>
        <p:spPr>
          <a:xfrm>
            <a:off x="457200" y="49824"/>
            <a:ext cx="8229600" cy="762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3200"/>
              <a:buFont typeface="Arial"/>
              <a:buNone/>
              <a:defRPr b="1" sz="3200">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 Column &amp; Title, Double line">
  <p:cSld name="2 Column &amp; Title, Double line">
    <p:spTree>
      <p:nvGrpSpPr>
        <p:cNvPr id="70" name="Shape 70"/>
        <p:cNvGrpSpPr/>
        <p:nvPr/>
      </p:nvGrpSpPr>
      <p:grpSpPr>
        <a:xfrm>
          <a:off x="0" y="0"/>
          <a:ext cx="0" cy="0"/>
          <a:chOff x="0" y="0"/>
          <a:chExt cx="0" cy="0"/>
        </a:xfrm>
      </p:grpSpPr>
      <p:sp>
        <p:nvSpPr>
          <p:cNvPr id="71" name="Google Shape;71;p34"/>
          <p:cNvSpPr txBox="1"/>
          <p:nvPr>
            <p:ph idx="1" type="body"/>
          </p:nvPr>
        </p:nvSpPr>
        <p:spPr>
          <a:xfrm>
            <a:off x="457200" y="1066800"/>
            <a:ext cx="4038600" cy="5791200"/>
          </a:xfrm>
          <a:prstGeom prst="rect">
            <a:avLst/>
          </a:prstGeom>
          <a:noFill/>
          <a:ln>
            <a:noFill/>
          </a:ln>
        </p:spPr>
        <p:txBody>
          <a:bodyPr anchorCtr="0" anchor="t" bIns="45700" lIns="91425" spcFirstLastPara="1" rIns="91425" wrap="square" tIns="45700">
            <a:normAutofit/>
          </a:bodyPr>
          <a:lstStyle>
            <a:lvl1pPr indent="-406400" lvl="0" marL="457200" algn="l">
              <a:lnSpc>
                <a:spcPct val="100000"/>
              </a:lnSpc>
              <a:spcBef>
                <a:spcPts val="560"/>
              </a:spcBef>
              <a:spcAft>
                <a:spcPts val="0"/>
              </a:spcAft>
              <a:buClr>
                <a:schemeClr val="dk1"/>
              </a:buClr>
              <a:buSzPts val="2800"/>
              <a:buChar char="•"/>
              <a:defRPr sz="2800"/>
            </a:lvl1pPr>
            <a:lvl2pPr indent="-381000" lvl="1" marL="914400" algn="l">
              <a:lnSpc>
                <a:spcPct val="100000"/>
              </a:lnSpc>
              <a:spcBef>
                <a:spcPts val="480"/>
              </a:spcBef>
              <a:spcAft>
                <a:spcPts val="0"/>
              </a:spcAft>
              <a:buClr>
                <a:schemeClr val="dk1"/>
              </a:buClr>
              <a:buSzPts val="2400"/>
              <a:buChar char="–"/>
              <a:defRPr sz="2400"/>
            </a:lvl2pPr>
            <a:lvl3pPr indent="-355600" lvl="2" marL="1371600" algn="l">
              <a:lnSpc>
                <a:spcPct val="100000"/>
              </a:lnSpc>
              <a:spcBef>
                <a:spcPts val="400"/>
              </a:spcBef>
              <a:spcAft>
                <a:spcPts val="0"/>
              </a:spcAft>
              <a:buClr>
                <a:schemeClr val="dk1"/>
              </a:buClr>
              <a:buSzPts val="2000"/>
              <a:buChar char="•"/>
              <a:defRPr sz="2000"/>
            </a:lvl3pPr>
            <a:lvl4pPr indent="-342900" lvl="3" marL="1828800" algn="l">
              <a:lnSpc>
                <a:spcPct val="100000"/>
              </a:lnSpc>
              <a:spcBef>
                <a:spcPts val="360"/>
              </a:spcBef>
              <a:spcAft>
                <a:spcPts val="0"/>
              </a:spcAft>
              <a:buClr>
                <a:schemeClr val="dk1"/>
              </a:buClr>
              <a:buSzPts val="1800"/>
              <a:buChar char="–"/>
              <a:defRPr sz="1800"/>
            </a:lvl4pPr>
            <a:lvl5pPr indent="-342900" lvl="4" marL="2286000" algn="l">
              <a:lnSpc>
                <a:spcPct val="100000"/>
              </a:lnSpc>
              <a:spcBef>
                <a:spcPts val="360"/>
              </a:spcBef>
              <a:spcAft>
                <a:spcPts val="0"/>
              </a:spcAft>
              <a:buClr>
                <a:schemeClr val="dk1"/>
              </a:buClr>
              <a:buSzPts val="1800"/>
              <a:buChar char="»"/>
              <a:defRPr sz="1800"/>
            </a:lvl5pPr>
            <a:lvl6pPr indent="-342900" lvl="5" marL="2743200" algn="l">
              <a:lnSpc>
                <a:spcPct val="100000"/>
              </a:lnSpc>
              <a:spcBef>
                <a:spcPts val="360"/>
              </a:spcBef>
              <a:spcAft>
                <a:spcPts val="0"/>
              </a:spcAft>
              <a:buClr>
                <a:schemeClr val="dk1"/>
              </a:buClr>
              <a:buSzPts val="1800"/>
              <a:buChar char="•"/>
              <a:defRPr sz="1800"/>
            </a:lvl6pPr>
            <a:lvl7pPr indent="-342900" lvl="6" marL="3200400" algn="l">
              <a:lnSpc>
                <a:spcPct val="100000"/>
              </a:lnSpc>
              <a:spcBef>
                <a:spcPts val="360"/>
              </a:spcBef>
              <a:spcAft>
                <a:spcPts val="0"/>
              </a:spcAft>
              <a:buClr>
                <a:schemeClr val="dk1"/>
              </a:buClr>
              <a:buSzPts val="1800"/>
              <a:buChar char="•"/>
              <a:defRPr sz="1800"/>
            </a:lvl7pPr>
            <a:lvl8pPr indent="-342900" lvl="7" marL="3657600" algn="l">
              <a:lnSpc>
                <a:spcPct val="100000"/>
              </a:lnSpc>
              <a:spcBef>
                <a:spcPts val="360"/>
              </a:spcBef>
              <a:spcAft>
                <a:spcPts val="0"/>
              </a:spcAft>
              <a:buClr>
                <a:schemeClr val="dk1"/>
              </a:buClr>
              <a:buSzPts val="1800"/>
              <a:buChar char="•"/>
              <a:defRPr sz="1800"/>
            </a:lvl8pPr>
            <a:lvl9pPr indent="-342900" lvl="8" marL="4114800" algn="l">
              <a:lnSpc>
                <a:spcPct val="100000"/>
              </a:lnSpc>
              <a:spcBef>
                <a:spcPts val="360"/>
              </a:spcBef>
              <a:spcAft>
                <a:spcPts val="0"/>
              </a:spcAft>
              <a:buClr>
                <a:schemeClr val="dk1"/>
              </a:buClr>
              <a:buSzPts val="1800"/>
              <a:buChar char="•"/>
              <a:defRPr sz="1800"/>
            </a:lvl9pPr>
          </a:lstStyle>
          <a:p/>
        </p:txBody>
      </p:sp>
      <p:sp>
        <p:nvSpPr>
          <p:cNvPr id="72" name="Google Shape;72;p34"/>
          <p:cNvSpPr txBox="1"/>
          <p:nvPr>
            <p:ph idx="2" type="body"/>
          </p:nvPr>
        </p:nvSpPr>
        <p:spPr>
          <a:xfrm>
            <a:off x="4648200" y="1066800"/>
            <a:ext cx="4038600" cy="5791200"/>
          </a:xfrm>
          <a:prstGeom prst="rect">
            <a:avLst/>
          </a:prstGeom>
          <a:noFill/>
          <a:ln>
            <a:noFill/>
          </a:ln>
        </p:spPr>
        <p:txBody>
          <a:bodyPr anchorCtr="0" anchor="t" bIns="45700" lIns="91425" spcFirstLastPara="1" rIns="91425" wrap="square" tIns="45700">
            <a:normAutofit/>
          </a:bodyPr>
          <a:lstStyle>
            <a:lvl1pPr indent="-406400" lvl="0" marL="457200" algn="l">
              <a:lnSpc>
                <a:spcPct val="100000"/>
              </a:lnSpc>
              <a:spcBef>
                <a:spcPts val="560"/>
              </a:spcBef>
              <a:spcAft>
                <a:spcPts val="0"/>
              </a:spcAft>
              <a:buClr>
                <a:schemeClr val="dk1"/>
              </a:buClr>
              <a:buSzPts val="2800"/>
              <a:buChar char="•"/>
              <a:defRPr sz="2800"/>
            </a:lvl1pPr>
            <a:lvl2pPr indent="-381000" lvl="1" marL="914400" algn="l">
              <a:lnSpc>
                <a:spcPct val="100000"/>
              </a:lnSpc>
              <a:spcBef>
                <a:spcPts val="480"/>
              </a:spcBef>
              <a:spcAft>
                <a:spcPts val="0"/>
              </a:spcAft>
              <a:buClr>
                <a:schemeClr val="dk1"/>
              </a:buClr>
              <a:buSzPts val="2400"/>
              <a:buChar char="–"/>
              <a:defRPr sz="2400"/>
            </a:lvl2pPr>
            <a:lvl3pPr indent="-355600" lvl="2" marL="1371600" algn="l">
              <a:lnSpc>
                <a:spcPct val="100000"/>
              </a:lnSpc>
              <a:spcBef>
                <a:spcPts val="400"/>
              </a:spcBef>
              <a:spcAft>
                <a:spcPts val="0"/>
              </a:spcAft>
              <a:buClr>
                <a:schemeClr val="dk1"/>
              </a:buClr>
              <a:buSzPts val="2000"/>
              <a:buChar char="•"/>
              <a:defRPr sz="2000"/>
            </a:lvl3pPr>
            <a:lvl4pPr indent="-342900" lvl="3" marL="1828800" algn="l">
              <a:lnSpc>
                <a:spcPct val="100000"/>
              </a:lnSpc>
              <a:spcBef>
                <a:spcPts val="360"/>
              </a:spcBef>
              <a:spcAft>
                <a:spcPts val="0"/>
              </a:spcAft>
              <a:buClr>
                <a:schemeClr val="dk1"/>
              </a:buClr>
              <a:buSzPts val="1800"/>
              <a:buChar char="–"/>
              <a:defRPr sz="1800"/>
            </a:lvl4pPr>
            <a:lvl5pPr indent="-342900" lvl="4" marL="2286000" algn="l">
              <a:lnSpc>
                <a:spcPct val="100000"/>
              </a:lnSpc>
              <a:spcBef>
                <a:spcPts val="360"/>
              </a:spcBef>
              <a:spcAft>
                <a:spcPts val="0"/>
              </a:spcAft>
              <a:buClr>
                <a:schemeClr val="dk1"/>
              </a:buClr>
              <a:buSzPts val="1800"/>
              <a:buChar char="»"/>
              <a:defRPr sz="1800"/>
            </a:lvl5pPr>
            <a:lvl6pPr indent="-342900" lvl="5" marL="2743200" algn="l">
              <a:lnSpc>
                <a:spcPct val="100000"/>
              </a:lnSpc>
              <a:spcBef>
                <a:spcPts val="360"/>
              </a:spcBef>
              <a:spcAft>
                <a:spcPts val="0"/>
              </a:spcAft>
              <a:buClr>
                <a:schemeClr val="dk1"/>
              </a:buClr>
              <a:buSzPts val="1800"/>
              <a:buChar char="•"/>
              <a:defRPr sz="1800"/>
            </a:lvl6pPr>
            <a:lvl7pPr indent="-342900" lvl="6" marL="3200400" algn="l">
              <a:lnSpc>
                <a:spcPct val="100000"/>
              </a:lnSpc>
              <a:spcBef>
                <a:spcPts val="360"/>
              </a:spcBef>
              <a:spcAft>
                <a:spcPts val="0"/>
              </a:spcAft>
              <a:buClr>
                <a:schemeClr val="dk1"/>
              </a:buClr>
              <a:buSzPts val="1800"/>
              <a:buChar char="•"/>
              <a:defRPr sz="1800"/>
            </a:lvl7pPr>
            <a:lvl8pPr indent="-342900" lvl="7" marL="3657600" algn="l">
              <a:lnSpc>
                <a:spcPct val="100000"/>
              </a:lnSpc>
              <a:spcBef>
                <a:spcPts val="360"/>
              </a:spcBef>
              <a:spcAft>
                <a:spcPts val="0"/>
              </a:spcAft>
              <a:buClr>
                <a:schemeClr val="dk1"/>
              </a:buClr>
              <a:buSzPts val="1800"/>
              <a:buChar char="•"/>
              <a:defRPr sz="1800"/>
            </a:lvl8pPr>
            <a:lvl9pPr indent="-342900" lvl="8" marL="4114800" algn="l">
              <a:lnSpc>
                <a:spcPct val="100000"/>
              </a:lnSpc>
              <a:spcBef>
                <a:spcPts val="360"/>
              </a:spcBef>
              <a:spcAft>
                <a:spcPts val="0"/>
              </a:spcAft>
              <a:buClr>
                <a:schemeClr val="dk1"/>
              </a:buClr>
              <a:buSzPts val="1800"/>
              <a:buChar char="•"/>
              <a:defRPr sz="1800"/>
            </a:lvl9pPr>
          </a:lstStyle>
          <a:p/>
        </p:txBody>
      </p:sp>
      <p:sp>
        <p:nvSpPr>
          <p:cNvPr id="73" name="Google Shape;73;p34"/>
          <p:cNvSpPr txBox="1"/>
          <p:nvPr>
            <p:ph idx="10" type="dt"/>
          </p:nvPr>
        </p:nvSpPr>
        <p:spPr>
          <a:xfrm>
            <a:off x="457200" y="6356352"/>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4" name="Google Shape;74;p34"/>
          <p:cNvSpPr txBox="1"/>
          <p:nvPr>
            <p:ph idx="11" type="ftr"/>
          </p:nvPr>
        </p:nvSpPr>
        <p:spPr>
          <a:xfrm>
            <a:off x="3124200" y="6356352"/>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5" name="Google Shape;75;p34"/>
          <p:cNvSpPr txBox="1"/>
          <p:nvPr>
            <p:ph idx="12" type="sldNum"/>
          </p:nvPr>
        </p:nvSpPr>
        <p:spPr>
          <a:xfrm>
            <a:off x="6934200" y="6356352"/>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
        <p:nvSpPr>
          <p:cNvPr id="76" name="Google Shape;76;p34"/>
          <p:cNvSpPr txBox="1"/>
          <p:nvPr>
            <p:ph type="title"/>
          </p:nvPr>
        </p:nvSpPr>
        <p:spPr>
          <a:xfrm>
            <a:off x="457200" y="152400"/>
            <a:ext cx="8229600" cy="762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3200"/>
              <a:buFont typeface="Arial"/>
              <a:buNone/>
              <a:defRPr b="1" sz="3200">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 Column &amp; Title, Single line-top">
  <p:cSld name="2 Column &amp; Title, Single line-top">
    <p:spTree>
      <p:nvGrpSpPr>
        <p:cNvPr id="77" name="Shape 77"/>
        <p:cNvGrpSpPr/>
        <p:nvPr/>
      </p:nvGrpSpPr>
      <p:grpSpPr>
        <a:xfrm>
          <a:off x="0" y="0"/>
          <a:ext cx="0" cy="0"/>
          <a:chOff x="0" y="0"/>
          <a:chExt cx="0" cy="0"/>
        </a:xfrm>
      </p:grpSpPr>
      <p:sp>
        <p:nvSpPr>
          <p:cNvPr id="78" name="Google Shape;78;p35"/>
          <p:cNvSpPr txBox="1"/>
          <p:nvPr>
            <p:ph idx="1" type="body"/>
          </p:nvPr>
        </p:nvSpPr>
        <p:spPr>
          <a:xfrm>
            <a:off x="457200" y="1066799"/>
            <a:ext cx="4038600" cy="5791201"/>
          </a:xfrm>
          <a:prstGeom prst="rect">
            <a:avLst/>
          </a:prstGeom>
          <a:noFill/>
          <a:ln>
            <a:noFill/>
          </a:ln>
        </p:spPr>
        <p:txBody>
          <a:bodyPr anchorCtr="0" anchor="t" bIns="45700" lIns="91425" spcFirstLastPara="1" rIns="91425" wrap="square" tIns="45700">
            <a:normAutofit/>
          </a:bodyPr>
          <a:lstStyle>
            <a:lvl1pPr indent="-406400" lvl="0" marL="457200" algn="l">
              <a:lnSpc>
                <a:spcPct val="100000"/>
              </a:lnSpc>
              <a:spcBef>
                <a:spcPts val="560"/>
              </a:spcBef>
              <a:spcAft>
                <a:spcPts val="0"/>
              </a:spcAft>
              <a:buClr>
                <a:schemeClr val="dk1"/>
              </a:buClr>
              <a:buSzPts val="2800"/>
              <a:buChar char="•"/>
              <a:defRPr sz="2800"/>
            </a:lvl1pPr>
            <a:lvl2pPr indent="-381000" lvl="1" marL="914400" algn="l">
              <a:lnSpc>
                <a:spcPct val="100000"/>
              </a:lnSpc>
              <a:spcBef>
                <a:spcPts val="480"/>
              </a:spcBef>
              <a:spcAft>
                <a:spcPts val="0"/>
              </a:spcAft>
              <a:buClr>
                <a:schemeClr val="dk1"/>
              </a:buClr>
              <a:buSzPts val="2400"/>
              <a:buChar char="–"/>
              <a:defRPr sz="2400"/>
            </a:lvl2pPr>
            <a:lvl3pPr indent="-355600" lvl="2" marL="1371600" algn="l">
              <a:lnSpc>
                <a:spcPct val="100000"/>
              </a:lnSpc>
              <a:spcBef>
                <a:spcPts val="400"/>
              </a:spcBef>
              <a:spcAft>
                <a:spcPts val="0"/>
              </a:spcAft>
              <a:buClr>
                <a:schemeClr val="dk1"/>
              </a:buClr>
              <a:buSzPts val="2000"/>
              <a:buChar char="•"/>
              <a:defRPr sz="2000"/>
            </a:lvl3pPr>
            <a:lvl4pPr indent="-342900" lvl="3" marL="1828800" algn="l">
              <a:lnSpc>
                <a:spcPct val="100000"/>
              </a:lnSpc>
              <a:spcBef>
                <a:spcPts val="360"/>
              </a:spcBef>
              <a:spcAft>
                <a:spcPts val="0"/>
              </a:spcAft>
              <a:buClr>
                <a:schemeClr val="dk1"/>
              </a:buClr>
              <a:buSzPts val="1800"/>
              <a:buChar char="–"/>
              <a:defRPr sz="1800"/>
            </a:lvl4pPr>
            <a:lvl5pPr indent="-342900" lvl="4" marL="2286000" algn="l">
              <a:lnSpc>
                <a:spcPct val="100000"/>
              </a:lnSpc>
              <a:spcBef>
                <a:spcPts val="360"/>
              </a:spcBef>
              <a:spcAft>
                <a:spcPts val="0"/>
              </a:spcAft>
              <a:buClr>
                <a:schemeClr val="dk1"/>
              </a:buClr>
              <a:buSzPts val="1800"/>
              <a:buChar char="»"/>
              <a:defRPr sz="1800"/>
            </a:lvl5pPr>
            <a:lvl6pPr indent="-342900" lvl="5" marL="2743200" algn="l">
              <a:lnSpc>
                <a:spcPct val="100000"/>
              </a:lnSpc>
              <a:spcBef>
                <a:spcPts val="360"/>
              </a:spcBef>
              <a:spcAft>
                <a:spcPts val="0"/>
              </a:spcAft>
              <a:buClr>
                <a:schemeClr val="dk1"/>
              </a:buClr>
              <a:buSzPts val="1800"/>
              <a:buChar char="•"/>
              <a:defRPr sz="1800"/>
            </a:lvl6pPr>
            <a:lvl7pPr indent="-342900" lvl="6" marL="3200400" algn="l">
              <a:lnSpc>
                <a:spcPct val="100000"/>
              </a:lnSpc>
              <a:spcBef>
                <a:spcPts val="360"/>
              </a:spcBef>
              <a:spcAft>
                <a:spcPts val="0"/>
              </a:spcAft>
              <a:buClr>
                <a:schemeClr val="dk1"/>
              </a:buClr>
              <a:buSzPts val="1800"/>
              <a:buChar char="•"/>
              <a:defRPr sz="1800"/>
            </a:lvl7pPr>
            <a:lvl8pPr indent="-342900" lvl="7" marL="3657600" algn="l">
              <a:lnSpc>
                <a:spcPct val="100000"/>
              </a:lnSpc>
              <a:spcBef>
                <a:spcPts val="360"/>
              </a:spcBef>
              <a:spcAft>
                <a:spcPts val="0"/>
              </a:spcAft>
              <a:buClr>
                <a:schemeClr val="dk1"/>
              </a:buClr>
              <a:buSzPts val="1800"/>
              <a:buChar char="•"/>
              <a:defRPr sz="1800"/>
            </a:lvl8pPr>
            <a:lvl9pPr indent="-342900" lvl="8" marL="4114800" algn="l">
              <a:lnSpc>
                <a:spcPct val="100000"/>
              </a:lnSpc>
              <a:spcBef>
                <a:spcPts val="360"/>
              </a:spcBef>
              <a:spcAft>
                <a:spcPts val="0"/>
              </a:spcAft>
              <a:buClr>
                <a:schemeClr val="dk1"/>
              </a:buClr>
              <a:buSzPts val="1800"/>
              <a:buChar char="•"/>
              <a:defRPr sz="1800"/>
            </a:lvl9pPr>
          </a:lstStyle>
          <a:p/>
        </p:txBody>
      </p:sp>
      <p:sp>
        <p:nvSpPr>
          <p:cNvPr id="79" name="Google Shape;79;p35"/>
          <p:cNvSpPr txBox="1"/>
          <p:nvPr>
            <p:ph idx="2" type="body"/>
          </p:nvPr>
        </p:nvSpPr>
        <p:spPr>
          <a:xfrm>
            <a:off x="4648200" y="1066800"/>
            <a:ext cx="4038600" cy="5791200"/>
          </a:xfrm>
          <a:prstGeom prst="rect">
            <a:avLst/>
          </a:prstGeom>
          <a:noFill/>
          <a:ln>
            <a:noFill/>
          </a:ln>
        </p:spPr>
        <p:txBody>
          <a:bodyPr anchorCtr="0" anchor="t" bIns="45700" lIns="91425" spcFirstLastPara="1" rIns="91425" wrap="square" tIns="45700">
            <a:normAutofit/>
          </a:bodyPr>
          <a:lstStyle>
            <a:lvl1pPr indent="-406400" lvl="0" marL="457200" algn="l">
              <a:lnSpc>
                <a:spcPct val="100000"/>
              </a:lnSpc>
              <a:spcBef>
                <a:spcPts val="560"/>
              </a:spcBef>
              <a:spcAft>
                <a:spcPts val="0"/>
              </a:spcAft>
              <a:buClr>
                <a:schemeClr val="dk1"/>
              </a:buClr>
              <a:buSzPts val="2800"/>
              <a:buChar char="•"/>
              <a:defRPr sz="2800"/>
            </a:lvl1pPr>
            <a:lvl2pPr indent="-381000" lvl="1" marL="914400" algn="l">
              <a:lnSpc>
                <a:spcPct val="100000"/>
              </a:lnSpc>
              <a:spcBef>
                <a:spcPts val="480"/>
              </a:spcBef>
              <a:spcAft>
                <a:spcPts val="0"/>
              </a:spcAft>
              <a:buClr>
                <a:schemeClr val="dk1"/>
              </a:buClr>
              <a:buSzPts val="2400"/>
              <a:buChar char="–"/>
              <a:defRPr sz="2400"/>
            </a:lvl2pPr>
            <a:lvl3pPr indent="-355600" lvl="2" marL="1371600" algn="l">
              <a:lnSpc>
                <a:spcPct val="100000"/>
              </a:lnSpc>
              <a:spcBef>
                <a:spcPts val="400"/>
              </a:spcBef>
              <a:spcAft>
                <a:spcPts val="0"/>
              </a:spcAft>
              <a:buClr>
                <a:schemeClr val="dk1"/>
              </a:buClr>
              <a:buSzPts val="2000"/>
              <a:buChar char="•"/>
              <a:defRPr sz="2000"/>
            </a:lvl3pPr>
            <a:lvl4pPr indent="-342900" lvl="3" marL="1828800" algn="l">
              <a:lnSpc>
                <a:spcPct val="100000"/>
              </a:lnSpc>
              <a:spcBef>
                <a:spcPts val="360"/>
              </a:spcBef>
              <a:spcAft>
                <a:spcPts val="0"/>
              </a:spcAft>
              <a:buClr>
                <a:schemeClr val="dk1"/>
              </a:buClr>
              <a:buSzPts val="1800"/>
              <a:buChar char="–"/>
              <a:defRPr sz="1800"/>
            </a:lvl4pPr>
            <a:lvl5pPr indent="-342900" lvl="4" marL="2286000" algn="l">
              <a:lnSpc>
                <a:spcPct val="100000"/>
              </a:lnSpc>
              <a:spcBef>
                <a:spcPts val="360"/>
              </a:spcBef>
              <a:spcAft>
                <a:spcPts val="0"/>
              </a:spcAft>
              <a:buClr>
                <a:schemeClr val="dk1"/>
              </a:buClr>
              <a:buSzPts val="1800"/>
              <a:buChar char="»"/>
              <a:defRPr sz="1800"/>
            </a:lvl5pPr>
            <a:lvl6pPr indent="-342900" lvl="5" marL="2743200" algn="l">
              <a:lnSpc>
                <a:spcPct val="100000"/>
              </a:lnSpc>
              <a:spcBef>
                <a:spcPts val="360"/>
              </a:spcBef>
              <a:spcAft>
                <a:spcPts val="0"/>
              </a:spcAft>
              <a:buClr>
                <a:schemeClr val="dk1"/>
              </a:buClr>
              <a:buSzPts val="1800"/>
              <a:buChar char="•"/>
              <a:defRPr sz="1800"/>
            </a:lvl6pPr>
            <a:lvl7pPr indent="-342900" lvl="6" marL="3200400" algn="l">
              <a:lnSpc>
                <a:spcPct val="100000"/>
              </a:lnSpc>
              <a:spcBef>
                <a:spcPts val="360"/>
              </a:spcBef>
              <a:spcAft>
                <a:spcPts val="0"/>
              </a:spcAft>
              <a:buClr>
                <a:schemeClr val="dk1"/>
              </a:buClr>
              <a:buSzPts val="1800"/>
              <a:buChar char="•"/>
              <a:defRPr sz="1800"/>
            </a:lvl7pPr>
            <a:lvl8pPr indent="-342900" lvl="7" marL="3657600" algn="l">
              <a:lnSpc>
                <a:spcPct val="100000"/>
              </a:lnSpc>
              <a:spcBef>
                <a:spcPts val="360"/>
              </a:spcBef>
              <a:spcAft>
                <a:spcPts val="0"/>
              </a:spcAft>
              <a:buClr>
                <a:schemeClr val="dk1"/>
              </a:buClr>
              <a:buSzPts val="1800"/>
              <a:buChar char="•"/>
              <a:defRPr sz="1800"/>
            </a:lvl8pPr>
            <a:lvl9pPr indent="-342900" lvl="8" marL="4114800" algn="l">
              <a:lnSpc>
                <a:spcPct val="100000"/>
              </a:lnSpc>
              <a:spcBef>
                <a:spcPts val="360"/>
              </a:spcBef>
              <a:spcAft>
                <a:spcPts val="0"/>
              </a:spcAft>
              <a:buClr>
                <a:schemeClr val="dk1"/>
              </a:buClr>
              <a:buSzPts val="1800"/>
              <a:buChar char="•"/>
              <a:defRPr sz="1800"/>
            </a:lvl9pPr>
          </a:lstStyle>
          <a:p/>
        </p:txBody>
      </p:sp>
      <p:sp>
        <p:nvSpPr>
          <p:cNvPr id="80" name="Google Shape;80;p35"/>
          <p:cNvSpPr txBox="1"/>
          <p:nvPr>
            <p:ph idx="10" type="dt"/>
          </p:nvPr>
        </p:nvSpPr>
        <p:spPr>
          <a:xfrm>
            <a:off x="457200" y="6356352"/>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1" name="Google Shape;81;p35"/>
          <p:cNvSpPr txBox="1"/>
          <p:nvPr>
            <p:ph idx="11" type="ftr"/>
          </p:nvPr>
        </p:nvSpPr>
        <p:spPr>
          <a:xfrm>
            <a:off x="3124200" y="6356352"/>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2" name="Google Shape;82;p35"/>
          <p:cNvSpPr txBox="1"/>
          <p:nvPr>
            <p:ph idx="12" type="sldNum"/>
          </p:nvPr>
        </p:nvSpPr>
        <p:spPr>
          <a:xfrm>
            <a:off x="6934200" y="6356352"/>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
        <p:nvSpPr>
          <p:cNvPr id="83" name="Google Shape;83;p35"/>
          <p:cNvSpPr txBox="1"/>
          <p:nvPr>
            <p:ph type="title"/>
          </p:nvPr>
        </p:nvSpPr>
        <p:spPr>
          <a:xfrm>
            <a:off x="457200" y="0"/>
            <a:ext cx="8229600" cy="762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3200"/>
              <a:buFont typeface="Arial"/>
              <a:buNone/>
              <a:defRPr b="1" sz="3200">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PP default)" type="obj">
  <p:cSld name="OBJECT">
    <p:spTree>
      <p:nvGrpSpPr>
        <p:cNvPr id="84" name="Shape 84"/>
        <p:cNvGrpSpPr/>
        <p:nvPr/>
      </p:nvGrpSpPr>
      <p:grpSpPr>
        <a:xfrm>
          <a:off x="0" y="0"/>
          <a:ext cx="0" cy="0"/>
          <a:chOff x="0" y="0"/>
          <a:chExt cx="0" cy="0"/>
        </a:xfrm>
      </p:grpSpPr>
      <p:sp>
        <p:nvSpPr>
          <p:cNvPr id="85" name="Google Shape;85;p36"/>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6" name="Google Shape;86;p36"/>
          <p:cNvSpPr txBox="1"/>
          <p:nvPr>
            <p:ph idx="1" type="body"/>
          </p:nvPr>
        </p:nvSpPr>
        <p:spPr>
          <a:xfrm>
            <a:off x="457200" y="1600200"/>
            <a:ext cx="8229600" cy="5257800"/>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87" name="Google Shape;87;p36"/>
          <p:cNvSpPr txBox="1"/>
          <p:nvPr>
            <p:ph idx="10" type="dt"/>
          </p:nvPr>
        </p:nvSpPr>
        <p:spPr>
          <a:xfrm>
            <a:off x="457200" y="6356352"/>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8" name="Google Shape;88;p36"/>
          <p:cNvSpPr txBox="1"/>
          <p:nvPr>
            <p:ph idx="11" type="ftr"/>
          </p:nvPr>
        </p:nvSpPr>
        <p:spPr>
          <a:xfrm>
            <a:off x="3124200" y="6356352"/>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9" name="Google Shape;89;p36"/>
          <p:cNvSpPr txBox="1"/>
          <p:nvPr>
            <p:ph idx="12" type="sldNum"/>
          </p:nvPr>
        </p:nvSpPr>
        <p:spPr>
          <a:xfrm>
            <a:off x="6934200" y="6356352"/>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PP default)" type="secHead">
  <p:cSld name="SECTION_HEADER">
    <p:spTree>
      <p:nvGrpSpPr>
        <p:cNvPr id="90" name="Shape 90"/>
        <p:cNvGrpSpPr/>
        <p:nvPr/>
      </p:nvGrpSpPr>
      <p:grpSpPr>
        <a:xfrm>
          <a:off x="0" y="0"/>
          <a:ext cx="0" cy="0"/>
          <a:chOff x="0" y="0"/>
          <a:chExt cx="0" cy="0"/>
        </a:xfrm>
      </p:grpSpPr>
      <p:sp>
        <p:nvSpPr>
          <p:cNvPr id="91" name="Google Shape;91;p37"/>
          <p:cNvSpPr txBox="1"/>
          <p:nvPr>
            <p:ph type="title"/>
          </p:nvPr>
        </p:nvSpPr>
        <p:spPr>
          <a:xfrm>
            <a:off x="722313" y="4406902"/>
            <a:ext cx="7772400" cy="1362075"/>
          </a:xfrm>
          <a:prstGeom prst="rect">
            <a:avLst/>
          </a:prstGeom>
          <a:noFill/>
          <a:ln>
            <a:noFill/>
          </a:ln>
        </p:spPr>
        <p:txBody>
          <a:bodyPr anchorCtr="0" anchor="t" bIns="45700" lIns="91425" spcFirstLastPara="1" rIns="91425" wrap="square" tIns="45700">
            <a:normAutofit/>
          </a:bodyPr>
          <a:lstStyle>
            <a:lvl1pPr lvl="0" algn="l">
              <a:lnSpc>
                <a:spcPct val="100000"/>
              </a:lnSpc>
              <a:spcBef>
                <a:spcPts val="0"/>
              </a:spcBef>
              <a:spcAft>
                <a:spcPts val="0"/>
              </a:spcAft>
              <a:buClr>
                <a:schemeClr val="dk1"/>
              </a:buClr>
              <a:buSzPts val="4000"/>
              <a:buFont typeface="Arial"/>
              <a:buNone/>
              <a:defRPr b="1" sz="400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2" name="Google Shape;92;p37"/>
          <p:cNvSpPr txBox="1"/>
          <p:nvPr>
            <p:ph idx="1" type="body"/>
          </p:nvPr>
        </p:nvSpPr>
        <p:spPr>
          <a:xfrm>
            <a:off x="722313" y="2906713"/>
            <a:ext cx="7772400" cy="1500187"/>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00"/>
              </a:spcBef>
              <a:spcAft>
                <a:spcPts val="0"/>
              </a:spcAft>
              <a:buClr>
                <a:srgbClr val="888888"/>
              </a:buClr>
              <a:buSzPts val="2000"/>
              <a:buNone/>
              <a:defRPr sz="2000">
                <a:solidFill>
                  <a:srgbClr val="888888"/>
                </a:solidFill>
              </a:defRPr>
            </a:lvl1pPr>
            <a:lvl2pPr indent="-228600" lvl="1" marL="914400" algn="l">
              <a:lnSpc>
                <a:spcPct val="100000"/>
              </a:lnSpc>
              <a:spcBef>
                <a:spcPts val="360"/>
              </a:spcBef>
              <a:spcAft>
                <a:spcPts val="0"/>
              </a:spcAft>
              <a:buClr>
                <a:srgbClr val="888888"/>
              </a:buClr>
              <a:buSzPts val="1800"/>
              <a:buNone/>
              <a:defRPr sz="1800">
                <a:solidFill>
                  <a:srgbClr val="888888"/>
                </a:solidFill>
              </a:defRPr>
            </a:lvl2pPr>
            <a:lvl3pPr indent="-228600" lvl="2" marL="1371600" algn="l">
              <a:lnSpc>
                <a:spcPct val="100000"/>
              </a:lnSpc>
              <a:spcBef>
                <a:spcPts val="320"/>
              </a:spcBef>
              <a:spcAft>
                <a:spcPts val="0"/>
              </a:spcAft>
              <a:buClr>
                <a:srgbClr val="888888"/>
              </a:buClr>
              <a:buSzPts val="1600"/>
              <a:buNone/>
              <a:defRPr sz="1600">
                <a:solidFill>
                  <a:srgbClr val="888888"/>
                </a:solidFill>
              </a:defRPr>
            </a:lvl3pPr>
            <a:lvl4pPr indent="-228600" lvl="3" marL="1828800" algn="l">
              <a:lnSpc>
                <a:spcPct val="100000"/>
              </a:lnSpc>
              <a:spcBef>
                <a:spcPts val="280"/>
              </a:spcBef>
              <a:spcAft>
                <a:spcPts val="0"/>
              </a:spcAft>
              <a:buClr>
                <a:srgbClr val="888888"/>
              </a:buClr>
              <a:buSzPts val="1400"/>
              <a:buNone/>
              <a:defRPr sz="1400">
                <a:solidFill>
                  <a:srgbClr val="888888"/>
                </a:solidFill>
              </a:defRPr>
            </a:lvl4pPr>
            <a:lvl5pPr indent="-228600" lvl="4" marL="2286000" algn="l">
              <a:lnSpc>
                <a:spcPct val="100000"/>
              </a:lnSpc>
              <a:spcBef>
                <a:spcPts val="280"/>
              </a:spcBef>
              <a:spcAft>
                <a:spcPts val="0"/>
              </a:spcAft>
              <a:buClr>
                <a:srgbClr val="888888"/>
              </a:buClr>
              <a:buSzPts val="1400"/>
              <a:buNone/>
              <a:defRPr sz="1400">
                <a:solidFill>
                  <a:srgbClr val="888888"/>
                </a:solidFill>
              </a:defRPr>
            </a:lvl5pPr>
            <a:lvl6pPr indent="-228600" lvl="5" marL="2743200" algn="l">
              <a:lnSpc>
                <a:spcPct val="100000"/>
              </a:lnSpc>
              <a:spcBef>
                <a:spcPts val="280"/>
              </a:spcBef>
              <a:spcAft>
                <a:spcPts val="0"/>
              </a:spcAft>
              <a:buClr>
                <a:srgbClr val="888888"/>
              </a:buClr>
              <a:buSzPts val="1400"/>
              <a:buNone/>
              <a:defRPr sz="1400">
                <a:solidFill>
                  <a:srgbClr val="888888"/>
                </a:solidFill>
              </a:defRPr>
            </a:lvl6pPr>
            <a:lvl7pPr indent="-228600" lvl="6" marL="3200400" algn="l">
              <a:lnSpc>
                <a:spcPct val="100000"/>
              </a:lnSpc>
              <a:spcBef>
                <a:spcPts val="280"/>
              </a:spcBef>
              <a:spcAft>
                <a:spcPts val="0"/>
              </a:spcAft>
              <a:buClr>
                <a:srgbClr val="888888"/>
              </a:buClr>
              <a:buSzPts val="1400"/>
              <a:buNone/>
              <a:defRPr sz="1400">
                <a:solidFill>
                  <a:srgbClr val="888888"/>
                </a:solidFill>
              </a:defRPr>
            </a:lvl7pPr>
            <a:lvl8pPr indent="-228600" lvl="7" marL="3657600" algn="l">
              <a:lnSpc>
                <a:spcPct val="100000"/>
              </a:lnSpc>
              <a:spcBef>
                <a:spcPts val="280"/>
              </a:spcBef>
              <a:spcAft>
                <a:spcPts val="0"/>
              </a:spcAft>
              <a:buClr>
                <a:srgbClr val="888888"/>
              </a:buClr>
              <a:buSzPts val="1400"/>
              <a:buNone/>
              <a:defRPr sz="1400">
                <a:solidFill>
                  <a:srgbClr val="888888"/>
                </a:solidFill>
              </a:defRPr>
            </a:lvl8pPr>
            <a:lvl9pPr indent="-228600" lvl="8" marL="4114800" algn="l">
              <a:lnSpc>
                <a:spcPct val="100000"/>
              </a:lnSpc>
              <a:spcBef>
                <a:spcPts val="280"/>
              </a:spcBef>
              <a:spcAft>
                <a:spcPts val="0"/>
              </a:spcAft>
              <a:buClr>
                <a:srgbClr val="888888"/>
              </a:buClr>
              <a:buSzPts val="1400"/>
              <a:buNone/>
              <a:defRPr sz="1400">
                <a:solidFill>
                  <a:srgbClr val="888888"/>
                </a:solidFill>
              </a:defRPr>
            </a:lvl9pPr>
          </a:lstStyle>
          <a:p/>
        </p:txBody>
      </p:sp>
      <p:sp>
        <p:nvSpPr>
          <p:cNvPr id="93" name="Google Shape;93;p37"/>
          <p:cNvSpPr txBox="1"/>
          <p:nvPr>
            <p:ph idx="10" type="dt"/>
          </p:nvPr>
        </p:nvSpPr>
        <p:spPr>
          <a:xfrm>
            <a:off x="457200" y="6356352"/>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4" name="Google Shape;94;p37"/>
          <p:cNvSpPr txBox="1"/>
          <p:nvPr>
            <p:ph idx="11" type="ftr"/>
          </p:nvPr>
        </p:nvSpPr>
        <p:spPr>
          <a:xfrm>
            <a:off x="3124200" y="6356352"/>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5" name="Google Shape;95;p37"/>
          <p:cNvSpPr txBox="1"/>
          <p:nvPr>
            <p:ph idx="12" type="sldNum"/>
          </p:nvPr>
        </p:nvSpPr>
        <p:spPr>
          <a:xfrm>
            <a:off x="6934200" y="6356352"/>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 Column (PP default)" type="twoObj">
  <p:cSld name="TWO_OBJECTS">
    <p:spTree>
      <p:nvGrpSpPr>
        <p:cNvPr id="96" name="Shape 96"/>
        <p:cNvGrpSpPr/>
        <p:nvPr/>
      </p:nvGrpSpPr>
      <p:grpSpPr>
        <a:xfrm>
          <a:off x="0" y="0"/>
          <a:ext cx="0" cy="0"/>
          <a:chOff x="0" y="0"/>
          <a:chExt cx="0" cy="0"/>
        </a:xfrm>
      </p:grpSpPr>
      <p:sp>
        <p:nvSpPr>
          <p:cNvPr id="97" name="Google Shape;97;p38"/>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8" name="Google Shape;98;p38"/>
          <p:cNvSpPr txBox="1"/>
          <p:nvPr>
            <p:ph idx="1" type="body"/>
          </p:nvPr>
        </p:nvSpPr>
        <p:spPr>
          <a:xfrm>
            <a:off x="457200" y="1600200"/>
            <a:ext cx="4038600" cy="5257800"/>
          </a:xfrm>
          <a:prstGeom prst="rect">
            <a:avLst/>
          </a:prstGeom>
          <a:noFill/>
          <a:ln>
            <a:noFill/>
          </a:ln>
        </p:spPr>
        <p:txBody>
          <a:bodyPr anchorCtr="0" anchor="t" bIns="45700" lIns="91425" spcFirstLastPara="1" rIns="91425" wrap="square" tIns="45700">
            <a:normAutofit/>
          </a:bodyPr>
          <a:lstStyle>
            <a:lvl1pPr indent="-406400" lvl="0" marL="457200" algn="l">
              <a:lnSpc>
                <a:spcPct val="100000"/>
              </a:lnSpc>
              <a:spcBef>
                <a:spcPts val="560"/>
              </a:spcBef>
              <a:spcAft>
                <a:spcPts val="0"/>
              </a:spcAft>
              <a:buClr>
                <a:schemeClr val="dk1"/>
              </a:buClr>
              <a:buSzPts val="2800"/>
              <a:buChar char="•"/>
              <a:defRPr sz="2800"/>
            </a:lvl1pPr>
            <a:lvl2pPr indent="-381000" lvl="1" marL="914400" algn="l">
              <a:lnSpc>
                <a:spcPct val="100000"/>
              </a:lnSpc>
              <a:spcBef>
                <a:spcPts val="480"/>
              </a:spcBef>
              <a:spcAft>
                <a:spcPts val="0"/>
              </a:spcAft>
              <a:buClr>
                <a:schemeClr val="dk1"/>
              </a:buClr>
              <a:buSzPts val="2400"/>
              <a:buChar char="–"/>
              <a:defRPr sz="2400"/>
            </a:lvl2pPr>
            <a:lvl3pPr indent="-355600" lvl="2" marL="1371600" algn="l">
              <a:lnSpc>
                <a:spcPct val="100000"/>
              </a:lnSpc>
              <a:spcBef>
                <a:spcPts val="400"/>
              </a:spcBef>
              <a:spcAft>
                <a:spcPts val="0"/>
              </a:spcAft>
              <a:buClr>
                <a:schemeClr val="dk1"/>
              </a:buClr>
              <a:buSzPts val="2000"/>
              <a:buChar char="•"/>
              <a:defRPr sz="2000"/>
            </a:lvl3pPr>
            <a:lvl4pPr indent="-342900" lvl="3" marL="1828800" algn="l">
              <a:lnSpc>
                <a:spcPct val="100000"/>
              </a:lnSpc>
              <a:spcBef>
                <a:spcPts val="360"/>
              </a:spcBef>
              <a:spcAft>
                <a:spcPts val="0"/>
              </a:spcAft>
              <a:buClr>
                <a:schemeClr val="dk1"/>
              </a:buClr>
              <a:buSzPts val="1800"/>
              <a:buChar char="–"/>
              <a:defRPr sz="1800"/>
            </a:lvl4pPr>
            <a:lvl5pPr indent="-342900" lvl="4" marL="2286000" algn="l">
              <a:lnSpc>
                <a:spcPct val="100000"/>
              </a:lnSpc>
              <a:spcBef>
                <a:spcPts val="360"/>
              </a:spcBef>
              <a:spcAft>
                <a:spcPts val="0"/>
              </a:spcAft>
              <a:buClr>
                <a:schemeClr val="dk1"/>
              </a:buClr>
              <a:buSzPts val="1800"/>
              <a:buChar char="»"/>
              <a:defRPr sz="1800"/>
            </a:lvl5pPr>
            <a:lvl6pPr indent="-342900" lvl="5" marL="2743200" algn="l">
              <a:lnSpc>
                <a:spcPct val="100000"/>
              </a:lnSpc>
              <a:spcBef>
                <a:spcPts val="360"/>
              </a:spcBef>
              <a:spcAft>
                <a:spcPts val="0"/>
              </a:spcAft>
              <a:buClr>
                <a:schemeClr val="dk1"/>
              </a:buClr>
              <a:buSzPts val="1800"/>
              <a:buChar char="•"/>
              <a:defRPr sz="1800"/>
            </a:lvl6pPr>
            <a:lvl7pPr indent="-342900" lvl="6" marL="3200400" algn="l">
              <a:lnSpc>
                <a:spcPct val="100000"/>
              </a:lnSpc>
              <a:spcBef>
                <a:spcPts val="360"/>
              </a:spcBef>
              <a:spcAft>
                <a:spcPts val="0"/>
              </a:spcAft>
              <a:buClr>
                <a:schemeClr val="dk1"/>
              </a:buClr>
              <a:buSzPts val="1800"/>
              <a:buChar char="•"/>
              <a:defRPr sz="1800"/>
            </a:lvl7pPr>
            <a:lvl8pPr indent="-342900" lvl="7" marL="3657600" algn="l">
              <a:lnSpc>
                <a:spcPct val="100000"/>
              </a:lnSpc>
              <a:spcBef>
                <a:spcPts val="360"/>
              </a:spcBef>
              <a:spcAft>
                <a:spcPts val="0"/>
              </a:spcAft>
              <a:buClr>
                <a:schemeClr val="dk1"/>
              </a:buClr>
              <a:buSzPts val="1800"/>
              <a:buChar char="•"/>
              <a:defRPr sz="1800"/>
            </a:lvl8pPr>
            <a:lvl9pPr indent="-342900" lvl="8" marL="4114800" algn="l">
              <a:lnSpc>
                <a:spcPct val="100000"/>
              </a:lnSpc>
              <a:spcBef>
                <a:spcPts val="360"/>
              </a:spcBef>
              <a:spcAft>
                <a:spcPts val="0"/>
              </a:spcAft>
              <a:buClr>
                <a:schemeClr val="dk1"/>
              </a:buClr>
              <a:buSzPts val="1800"/>
              <a:buChar char="•"/>
              <a:defRPr sz="1800"/>
            </a:lvl9pPr>
          </a:lstStyle>
          <a:p/>
        </p:txBody>
      </p:sp>
      <p:sp>
        <p:nvSpPr>
          <p:cNvPr id="99" name="Google Shape;99;p38"/>
          <p:cNvSpPr txBox="1"/>
          <p:nvPr>
            <p:ph idx="2" type="body"/>
          </p:nvPr>
        </p:nvSpPr>
        <p:spPr>
          <a:xfrm>
            <a:off x="4648200" y="1600200"/>
            <a:ext cx="4038600" cy="5257800"/>
          </a:xfrm>
          <a:prstGeom prst="rect">
            <a:avLst/>
          </a:prstGeom>
          <a:noFill/>
          <a:ln>
            <a:noFill/>
          </a:ln>
        </p:spPr>
        <p:txBody>
          <a:bodyPr anchorCtr="0" anchor="t" bIns="45700" lIns="91425" spcFirstLastPara="1" rIns="91425" wrap="square" tIns="45700">
            <a:normAutofit/>
          </a:bodyPr>
          <a:lstStyle>
            <a:lvl1pPr indent="-406400" lvl="0" marL="457200" algn="l">
              <a:lnSpc>
                <a:spcPct val="100000"/>
              </a:lnSpc>
              <a:spcBef>
                <a:spcPts val="560"/>
              </a:spcBef>
              <a:spcAft>
                <a:spcPts val="0"/>
              </a:spcAft>
              <a:buClr>
                <a:schemeClr val="dk1"/>
              </a:buClr>
              <a:buSzPts val="2800"/>
              <a:buChar char="•"/>
              <a:defRPr sz="2800"/>
            </a:lvl1pPr>
            <a:lvl2pPr indent="-381000" lvl="1" marL="914400" algn="l">
              <a:lnSpc>
                <a:spcPct val="100000"/>
              </a:lnSpc>
              <a:spcBef>
                <a:spcPts val="480"/>
              </a:spcBef>
              <a:spcAft>
                <a:spcPts val="0"/>
              </a:spcAft>
              <a:buClr>
                <a:schemeClr val="dk1"/>
              </a:buClr>
              <a:buSzPts val="2400"/>
              <a:buChar char="–"/>
              <a:defRPr sz="2400"/>
            </a:lvl2pPr>
            <a:lvl3pPr indent="-355600" lvl="2" marL="1371600" algn="l">
              <a:lnSpc>
                <a:spcPct val="100000"/>
              </a:lnSpc>
              <a:spcBef>
                <a:spcPts val="400"/>
              </a:spcBef>
              <a:spcAft>
                <a:spcPts val="0"/>
              </a:spcAft>
              <a:buClr>
                <a:schemeClr val="dk1"/>
              </a:buClr>
              <a:buSzPts val="2000"/>
              <a:buChar char="•"/>
              <a:defRPr sz="2000"/>
            </a:lvl3pPr>
            <a:lvl4pPr indent="-342900" lvl="3" marL="1828800" algn="l">
              <a:lnSpc>
                <a:spcPct val="100000"/>
              </a:lnSpc>
              <a:spcBef>
                <a:spcPts val="360"/>
              </a:spcBef>
              <a:spcAft>
                <a:spcPts val="0"/>
              </a:spcAft>
              <a:buClr>
                <a:schemeClr val="dk1"/>
              </a:buClr>
              <a:buSzPts val="1800"/>
              <a:buChar char="–"/>
              <a:defRPr sz="1800"/>
            </a:lvl4pPr>
            <a:lvl5pPr indent="-342900" lvl="4" marL="2286000" algn="l">
              <a:lnSpc>
                <a:spcPct val="100000"/>
              </a:lnSpc>
              <a:spcBef>
                <a:spcPts val="360"/>
              </a:spcBef>
              <a:spcAft>
                <a:spcPts val="0"/>
              </a:spcAft>
              <a:buClr>
                <a:schemeClr val="dk1"/>
              </a:buClr>
              <a:buSzPts val="1800"/>
              <a:buChar char="»"/>
              <a:defRPr sz="1800"/>
            </a:lvl5pPr>
            <a:lvl6pPr indent="-342900" lvl="5" marL="2743200" algn="l">
              <a:lnSpc>
                <a:spcPct val="100000"/>
              </a:lnSpc>
              <a:spcBef>
                <a:spcPts val="360"/>
              </a:spcBef>
              <a:spcAft>
                <a:spcPts val="0"/>
              </a:spcAft>
              <a:buClr>
                <a:schemeClr val="dk1"/>
              </a:buClr>
              <a:buSzPts val="1800"/>
              <a:buChar char="•"/>
              <a:defRPr sz="1800"/>
            </a:lvl6pPr>
            <a:lvl7pPr indent="-342900" lvl="6" marL="3200400" algn="l">
              <a:lnSpc>
                <a:spcPct val="100000"/>
              </a:lnSpc>
              <a:spcBef>
                <a:spcPts val="360"/>
              </a:spcBef>
              <a:spcAft>
                <a:spcPts val="0"/>
              </a:spcAft>
              <a:buClr>
                <a:schemeClr val="dk1"/>
              </a:buClr>
              <a:buSzPts val="1800"/>
              <a:buChar char="•"/>
              <a:defRPr sz="1800"/>
            </a:lvl7pPr>
            <a:lvl8pPr indent="-342900" lvl="7" marL="3657600" algn="l">
              <a:lnSpc>
                <a:spcPct val="100000"/>
              </a:lnSpc>
              <a:spcBef>
                <a:spcPts val="360"/>
              </a:spcBef>
              <a:spcAft>
                <a:spcPts val="0"/>
              </a:spcAft>
              <a:buClr>
                <a:schemeClr val="dk1"/>
              </a:buClr>
              <a:buSzPts val="1800"/>
              <a:buChar char="•"/>
              <a:defRPr sz="1800"/>
            </a:lvl8pPr>
            <a:lvl9pPr indent="-342900" lvl="8" marL="4114800" algn="l">
              <a:lnSpc>
                <a:spcPct val="100000"/>
              </a:lnSpc>
              <a:spcBef>
                <a:spcPts val="360"/>
              </a:spcBef>
              <a:spcAft>
                <a:spcPts val="0"/>
              </a:spcAft>
              <a:buClr>
                <a:schemeClr val="dk1"/>
              </a:buClr>
              <a:buSzPts val="1800"/>
              <a:buChar char="•"/>
              <a:defRPr sz="1800"/>
            </a:lvl9pPr>
          </a:lstStyle>
          <a:p/>
        </p:txBody>
      </p:sp>
      <p:sp>
        <p:nvSpPr>
          <p:cNvPr id="100" name="Google Shape;100;p38"/>
          <p:cNvSpPr txBox="1"/>
          <p:nvPr>
            <p:ph idx="10" type="dt"/>
          </p:nvPr>
        </p:nvSpPr>
        <p:spPr>
          <a:xfrm>
            <a:off x="457200" y="6356352"/>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1" name="Google Shape;101;p38"/>
          <p:cNvSpPr txBox="1"/>
          <p:nvPr>
            <p:ph idx="11" type="ftr"/>
          </p:nvPr>
        </p:nvSpPr>
        <p:spPr>
          <a:xfrm>
            <a:off x="3124200" y="6356352"/>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2" name="Google Shape;102;p38"/>
          <p:cNvSpPr txBox="1"/>
          <p:nvPr>
            <p:ph idx="12" type="sldNum"/>
          </p:nvPr>
        </p:nvSpPr>
        <p:spPr>
          <a:xfrm>
            <a:off x="6934200" y="6356352"/>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 Column titles (PP default)" type="twoTxTwoObj">
  <p:cSld name="TWO_OBJECTS_WITH_TEXT">
    <p:spTree>
      <p:nvGrpSpPr>
        <p:cNvPr id="103" name="Shape 103"/>
        <p:cNvGrpSpPr/>
        <p:nvPr/>
      </p:nvGrpSpPr>
      <p:grpSpPr>
        <a:xfrm>
          <a:off x="0" y="0"/>
          <a:ext cx="0" cy="0"/>
          <a:chOff x="0" y="0"/>
          <a:chExt cx="0" cy="0"/>
        </a:xfrm>
      </p:grpSpPr>
      <p:sp>
        <p:nvSpPr>
          <p:cNvPr id="104" name="Google Shape;104;p39"/>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4400"/>
              <a:buFont typeface="Arial"/>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5" name="Google Shape;105;p39"/>
          <p:cNvSpPr txBox="1"/>
          <p:nvPr>
            <p:ph idx="1" type="body"/>
          </p:nvPr>
        </p:nvSpPr>
        <p:spPr>
          <a:xfrm>
            <a:off x="457200" y="1535113"/>
            <a:ext cx="4040188" cy="639762"/>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80"/>
              </a:spcBef>
              <a:spcAft>
                <a:spcPts val="0"/>
              </a:spcAft>
              <a:buClr>
                <a:schemeClr val="dk1"/>
              </a:buClr>
              <a:buSzPts val="2400"/>
              <a:buNone/>
              <a:defRPr b="1" sz="2400"/>
            </a:lvl1pPr>
            <a:lvl2pPr indent="-228600" lvl="1" marL="914400" algn="l">
              <a:lnSpc>
                <a:spcPct val="100000"/>
              </a:lnSpc>
              <a:spcBef>
                <a:spcPts val="400"/>
              </a:spcBef>
              <a:spcAft>
                <a:spcPts val="0"/>
              </a:spcAft>
              <a:buClr>
                <a:schemeClr val="dk1"/>
              </a:buClr>
              <a:buSzPts val="2000"/>
              <a:buNone/>
              <a:defRPr b="1" sz="2000"/>
            </a:lvl2pPr>
            <a:lvl3pPr indent="-228600" lvl="2" marL="1371600" algn="l">
              <a:lnSpc>
                <a:spcPct val="100000"/>
              </a:lnSpc>
              <a:spcBef>
                <a:spcPts val="360"/>
              </a:spcBef>
              <a:spcAft>
                <a:spcPts val="0"/>
              </a:spcAft>
              <a:buClr>
                <a:schemeClr val="dk1"/>
              </a:buClr>
              <a:buSzPts val="1800"/>
              <a:buNone/>
              <a:defRPr b="1" sz="1800"/>
            </a:lvl3pPr>
            <a:lvl4pPr indent="-228600" lvl="3" marL="1828800" algn="l">
              <a:lnSpc>
                <a:spcPct val="100000"/>
              </a:lnSpc>
              <a:spcBef>
                <a:spcPts val="320"/>
              </a:spcBef>
              <a:spcAft>
                <a:spcPts val="0"/>
              </a:spcAft>
              <a:buClr>
                <a:schemeClr val="dk1"/>
              </a:buClr>
              <a:buSzPts val="1600"/>
              <a:buNone/>
              <a:defRPr b="1" sz="1600"/>
            </a:lvl4pPr>
            <a:lvl5pPr indent="-228600" lvl="4" marL="2286000" algn="l">
              <a:lnSpc>
                <a:spcPct val="100000"/>
              </a:lnSpc>
              <a:spcBef>
                <a:spcPts val="320"/>
              </a:spcBef>
              <a:spcAft>
                <a:spcPts val="0"/>
              </a:spcAft>
              <a:buClr>
                <a:schemeClr val="dk1"/>
              </a:buClr>
              <a:buSzPts val="1600"/>
              <a:buNone/>
              <a:defRPr b="1" sz="1600"/>
            </a:lvl5pPr>
            <a:lvl6pPr indent="-228600" lvl="5" marL="2743200" algn="l">
              <a:lnSpc>
                <a:spcPct val="100000"/>
              </a:lnSpc>
              <a:spcBef>
                <a:spcPts val="320"/>
              </a:spcBef>
              <a:spcAft>
                <a:spcPts val="0"/>
              </a:spcAft>
              <a:buClr>
                <a:schemeClr val="dk1"/>
              </a:buClr>
              <a:buSzPts val="1600"/>
              <a:buNone/>
              <a:defRPr b="1" sz="1600"/>
            </a:lvl6pPr>
            <a:lvl7pPr indent="-228600" lvl="6" marL="3200400" algn="l">
              <a:lnSpc>
                <a:spcPct val="100000"/>
              </a:lnSpc>
              <a:spcBef>
                <a:spcPts val="320"/>
              </a:spcBef>
              <a:spcAft>
                <a:spcPts val="0"/>
              </a:spcAft>
              <a:buClr>
                <a:schemeClr val="dk1"/>
              </a:buClr>
              <a:buSzPts val="1600"/>
              <a:buNone/>
              <a:defRPr b="1" sz="1600"/>
            </a:lvl7pPr>
            <a:lvl8pPr indent="-228600" lvl="7" marL="3657600" algn="l">
              <a:lnSpc>
                <a:spcPct val="100000"/>
              </a:lnSpc>
              <a:spcBef>
                <a:spcPts val="320"/>
              </a:spcBef>
              <a:spcAft>
                <a:spcPts val="0"/>
              </a:spcAft>
              <a:buClr>
                <a:schemeClr val="dk1"/>
              </a:buClr>
              <a:buSzPts val="1600"/>
              <a:buNone/>
              <a:defRPr b="1" sz="1600"/>
            </a:lvl8pPr>
            <a:lvl9pPr indent="-228600" lvl="8" marL="4114800" algn="l">
              <a:lnSpc>
                <a:spcPct val="100000"/>
              </a:lnSpc>
              <a:spcBef>
                <a:spcPts val="320"/>
              </a:spcBef>
              <a:spcAft>
                <a:spcPts val="0"/>
              </a:spcAft>
              <a:buClr>
                <a:schemeClr val="dk1"/>
              </a:buClr>
              <a:buSzPts val="1600"/>
              <a:buNone/>
              <a:defRPr b="1" sz="1600"/>
            </a:lvl9pPr>
          </a:lstStyle>
          <a:p/>
        </p:txBody>
      </p:sp>
      <p:sp>
        <p:nvSpPr>
          <p:cNvPr id="106" name="Google Shape;106;p39"/>
          <p:cNvSpPr txBox="1"/>
          <p:nvPr>
            <p:ph idx="2" type="body"/>
          </p:nvPr>
        </p:nvSpPr>
        <p:spPr>
          <a:xfrm>
            <a:off x="457200" y="2174876"/>
            <a:ext cx="4040188" cy="4683125"/>
          </a:xfrm>
          <a:prstGeom prst="rect">
            <a:avLst/>
          </a:prstGeom>
          <a:noFill/>
          <a:ln>
            <a:noFill/>
          </a:ln>
        </p:spPr>
        <p:txBody>
          <a:bodyPr anchorCtr="0" anchor="t" bIns="45700" lIns="91425" spcFirstLastPara="1" rIns="91425" wrap="square" tIns="45700">
            <a:normAutofit/>
          </a:bodyPr>
          <a:lstStyle>
            <a:lvl1pPr indent="-381000" lvl="0" marL="457200" algn="l">
              <a:lnSpc>
                <a:spcPct val="100000"/>
              </a:lnSpc>
              <a:spcBef>
                <a:spcPts val="480"/>
              </a:spcBef>
              <a:spcAft>
                <a:spcPts val="0"/>
              </a:spcAft>
              <a:buClr>
                <a:schemeClr val="dk1"/>
              </a:buClr>
              <a:buSzPts val="2400"/>
              <a:buChar char="•"/>
              <a:defRPr sz="2400"/>
            </a:lvl1pPr>
            <a:lvl2pPr indent="-355600" lvl="1" marL="914400" algn="l">
              <a:lnSpc>
                <a:spcPct val="100000"/>
              </a:lnSpc>
              <a:spcBef>
                <a:spcPts val="400"/>
              </a:spcBef>
              <a:spcAft>
                <a:spcPts val="0"/>
              </a:spcAft>
              <a:buClr>
                <a:schemeClr val="dk1"/>
              </a:buClr>
              <a:buSzPts val="2000"/>
              <a:buChar char="–"/>
              <a:defRPr sz="2000"/>
            </a:lvl2pPr>
            <a:lvl3pPr indent="-342900" lvl="2" marL="1371600" algn="l">
              <a:lnSpc>
                <a:spcPct val="100000"/>
              </a:lnSpc>
              <a:spcBef>
                <a:spcPts val="360"/>
              </a:spcBef>
              <a:spcAft>
                <a:spcPts val="0"/>
              </a:spcAft>
              <a:buClr>
                <a:schemeClr val="dk1"/>
              </a:buClr>
              <a:buSzPts val="1800"/>
              <a:buChar char="•"/>
              <a:defRPr sz="1800"/>
            </a:lvl3pPr>
            <a:lvl4pPr indent="-330200" lvl="3" marL="1828800" algn="l">
              <a:lnSpc>
                <a:spcPct val="100000"/>
              </a:lnSpc>
              <a:spcBef>
                <a:spcPts val="320"/>
              </a:spcBef>
              <a:spcAft>
                <a:spcPts val="0"/>
              </a:spcAft>
              <a:buClr>
                <a:schemeClr val="dk1"/>
              </a:buClr>
              <a:buSzPts val="1600"/>
              <a:buChar char="–"/>
              <a:defRPr sz="1600"/>
            </a:lvl4pPr>
            <a:lvl5pPr indent="-330200" lvl="4" marL="2286000" algn="l">
              <a:lnSpc>
                <a:spcPct val="100000"/>
              </a:lnSpc>
              <a:spcBef>
                <a:spcPts val="320"/>
              </a:spcBef>
              <a:spcAft>
                <a:spcPts val="0"/>
              </a:spcAft>
              <a:buClr>
                <a:schemeClr val="dk1"/>
              </a:buClr>
              <a:buSzPts val="1600"/>
              <a:buChar char="»"/>
              <a:defRPr sz="1600"/>
            </a:lvl5pPr>
            <a:lvl6pPr indent="-330200" lvl="5" marL="2743200" algn="l">
              <a:lnSpc>
                <a:spcPct val="100000"/>
              </a:lnSpc>
              <a:spcBef>
                <a:spcPts val="320"/>
              </a:spcBef>
              <a:spcAft>
                <a:spcPts val="0"/>
              </a:spcAft>
              <a:buClr>
                <a:schemeClr val="dk1"/>
              </a:buClr>
              <a:buSzPts val="1600"/>
              <a:buChar char="•"/>
              <a:defRPr sz="1600"/>
            </a:lvl6pPr>
            <a:lvl7pPr indent="-330200" lvl="6" marL="3200400" algn="l">
              <a:lnSpc>
                <a:spcPct val="100000"/>
              </a:lnSpc>
              <a:spcBef>
                <a:spcPts val="320"/>
              </a:spcBef>
              <a:spcAft>
                <a:spcPts val="0"/>
              </a:spcAft>
              <a:buClr>
                <a:schemeClr val="dk1"/>
              </a:buClr>
              <a:buSzPts val="1600"/>
              <a:buChar char="•"/>
              <a:defRPr sz="1600"/>
            </a:lvl7pPr>
            <a:lvl8pPr indent="-330200" lvl="7" marL="3657600" algn="l">
              <a:lnSpc>
                <a:spcPct val="100000"/>
              </a:lnSpc>
              <a:spcBef>
                <a:spcPts val="320"/>
              </a:spcBef>
              <a:spcAft>
                <a:spcPts val="0"/>
              </a:spcAft>
              <a:buClr>
                <a:schemeClr val="dk1"/>
              </a:buClr>
              <a:buSzPts val="1600"/>
              <a:buChar char="•"/>
              <a:defRPr sz="1600"/>
            </a:lvl8pPr>
            <a:lvl9pPr indent="-330200" lvl="8" marL="4114800" algn="l">
              <a:lnSpc>
                <a:spcPct val="100000"/>
              </a:lnSpc>
              <a:spcBef>
                <a:spcPts val="320"/>
              </a:spcBef>
              <a:spcAft>
                <a:spcPts val="0"/>
              </a:spcAft>
              <a:buClr>
                <a:schemeClr val="dk1"/>
              </a:buClr>
              <a:buSzPts val="1600"/>
              <a:buChar char="•"/>
              <a:defRPr sz="1600"/>
            </a:lvl9pPr>
          </a:lstStyle>
          <a:p/>
        </p:txBody>
      </p:sp>
      <p:sp>
        <p:nvSpPr>
          <p:cNvPr id="107" name="Google Shape;107;p39"/>
          <p:cNvSpPr txBox="1"/>
          <p:nvPr>
            <p:ph idx="3" type="body"/>
          </p:nvPr>
        </p:nvSpPr>
        <p:spPr>
          <a:xfrm>
            <a:off x="4645026" y="1535113"/>
            <a:ext cx="4041775" cy="639762"/>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80"/>
              </a:spcBef>
              <a:spcAft>
                <a:spcPts val="0"/>
              </a:spcAft>
              <a:buClr>
                <a:schemeClr val="dk1"/>
              </a:buClr>
              <a:buSzPts val="2400"/>
              <a:buNone/>
              <a:defRPr b="1" sz="2400"/>
            </a:lvl1pPr>
            <a:lvl2pPr indent="-228600" lvl="1" marL="914400" algn="l">
              <a:lnSpc>
                <a:spcPct val="100000"/>
              </a:lnSpc>
              <a:spcBef>
                <a:spcPts val="400"/>
              </a:spcBef>
              <a:spcAft>
                <a:spcPts val="0"/>
              </a:spcAft>
              <a:buClr>
                <a:schemeClr val="dk1"/>
              </a:buClr>
              <a:buSzPts val="2000"/>
              <a:buNone/>
              <a:defRPr b="1" sz="2000"/>
            </a:lvl2pPr>
            <a:lvl3pPr indent="-228600" lvl="2" marL="1371600" algn="l">
              <a:lnSpc>
                <a:spcPct val="100000"/>
              </a:lnSpc>
              <a:spcBef>
                <a:spcPts val="360"/>
              </a:spcBef>
              <a:spcAft>
                <a:spcPts val="0"/>
              </a:spcAft>
              <a:buClr>
                <a:schemeClr val="dk1"/>
              </a:buClr>
              <a:buSzPts val="1800"/>
              <a:buNone/>
              <a:defRPr b="1" sz="1800"/>
            </a:lvl3pPr>
            <a:lvl4pPr indent="-228600" lvl="3" marL="1828800" algn="l">
              <a:lnSpc>
                <a:spcPct val="100000"/>
              </a:lnSpc>
              <a:spcBef>
                <a:spcPts val="320"/>
              </a:spcBef>
              <a:spcAft>
                <a:spcPts val="0"/>
              </a:spcAft>
              <a:buClr>
                <a:schemeClr val="dk1"/>
              </a:buClr>
              <a:buSzPts val="1600"/>
              <a:buNone/>
              <a:defRPr b="1" sz="1600"/>
            </a:lvl4pPr>
            <a:lvl5pPr indent="-228600" lvl="4" marL="2286000" algn="l">
              <a:lnSpc>
                <a:spcPct val="100000"/>
              </a:lnSpc>
              <a:spcBef>
                <a:spcPts val="320"/>
              </a:spcBef>
              <a:spcAft>
                <a:spcPts val="0"/>
              </a:spcAft>
              <a:buClr>
                <a:schemeClr val="dk1"/>
              </a:buClr>
              <a:buSzPts val="1600"/>
              <a:buNone/>
              <a:defRPr b="1" sz="1600"/>
            </a:lvl5pPr>
            <a:lvl6pPr indent="-228600" lvl="5" marL="2743200" algn="l">
              <a:lnSpc>
                <a:spcPct val="100000"/>
              </a:lnSpc>
              <a:spcBef>
                <a:spcPts val="320"/>
              </a:spcBef>
              <a:spcAft>
                <a:spcPts val="0"/>
              </a:spcAft>
              <a:buClr>
                <a:schemeClr val="dk1"/>
              </a:buClr>
              <a:buSzPts val="1600"/>
              <a:buNone/>
              <a:defRPr b="1" sz="1600"/>
            </a:lvl6pPr>
            <a:lvl7pPr indent="-228600" lvl="6" marL="3200400" algn="l">
              <a:lnSpc>
                <a:spcPct val="100000"/>
              </a:lnSpc>
              <a:spcBef>
                <a:spcPts val="320"/>
              </a:spcBef>
              <a:spcAft>
                <a:spcPts val="0"/>
              </a:spcAft>
              <a:buClr>
                <a:schemeClr val="dk1"/>
              </a:buClr>
              <a:buSzPts val="1600"/>
              <a:buNone/>
              <a:defRPr b="1" sz="1600"/>
            </a:lvl7pPr>
            <a:lvl8pPr indent="-228600" lvl="7" marL="3657600" algn="l">
              <a:lnSpc>
                <a:spcPct val="100000"/>
              </a:lnSpc>
              <a:spcBef>
                <a:spcPts val="320"/>
              </a:spcBef>
              <a:spcAft>
                <a:spcPts val="0"/>
              </a:spcAft>
              <a:buClr>
                <a:schemeClr val="dk1"/>
              </a:buClr>
              <a:buSzPts val="1600"/>
              <a:buNone/>
              <a:defRPr b="1" sz="1600"/>
            </a:lvl8pPr>
            <a:lvl9pPr indent="-228600" lvl="8" marL="4114800" algn="l">
              <a:lnSpc>
                <a:spcPct val="100000"/>
              </a:lnSpc>
              <a:spcBef>
                <a:spcPts val="320"/>
              </a:spcBef>
              <a:spcAft>
                <a:spcPts val="0"/>
              </a:spcAft>
              <a:buClr>
                <a:schemeClr val="dk1"/>
              </a:buClr>
              <a:buSzPts val="1600"/>
              <a:buNone/>
              <a:defRPr b="1" sz="1600"/>
            </a:lvl9pPr>
          </a:lstStyle>
          <a:p/>
        </p:txBody>
      </p:sp>
      <p:sp>
        <p:nvSpPr>
          <p:cNvPr id="108" name="Google Shape;108;p39"/>
          <p:cNvSpPr txBox="1"/>
          <p:nvPr>
            <p:ph idx="4" type="body"/>
          </p:nvPr>
        </p:nvSpPr>
        <p:spPr>
          <a:xfrm>
            <a:off x="4645026" y="2174876"/>
            <a:ext cx="4041775" cy="4683125"/>
          </a:xfrm>
          <a:prstGeom prst="rect">
            <a:avLst/>
          </a:prstGeom>
          <a:noFill/>
          <a:ln>
            <a:noFill/>
          </a:ln>
        </p:spPr>
        <p:txBody>
          <a:bodyPr anchorCtr="0" anchor="t" bIns="45700" lIns="91425" spcFirstLastPara="1" rIns="91425" wrap="square" tIns="45700">
            <a:normAutofit/>
          </a:bodyPr>
          <a:lstStyle>
            <a:lvl1pPr indent="-381000" lvl="0" marL="457200" algn="l">
              <a:lnSpc>
                <a:spcPct val="100000"/>
              </a:lnSpc>
              <a:spcBef>
                <a:spcPts val="480"/>
              </a:spcBef>
              <a:spcAft>
                <a:spcPts val="0"/>
              </a:spcAft>
              <a:buClr>
                <a:schemeClr val="dk1"/>
              </a:buClr>
              <a:buSzPts val="2400"/>
              <a:buChar char="•"/>
              <a:defRPr sz="2400"/>
            </a:lvl1pPr>
            <a:lvl2pPr indent="-355600" lvl="1" marL="914400" algn="l">
              <a:lnSpc>
                <a:spcPct val="100000"/>
              </a:lnSpc>
              <a:spcBef>
                <a:spcPts val="400"/>
              </a:spcBef>
              <a:spcAft>
                <a:spcPts val="0"/>
              </a:spcAft>
              <a:buClr>
                <a:schemeClr val="dk1"/>
              </a:buClr>
              <a:buSzPts val="2000"/>
              <a:buChar char="–"/>
              <a:defRPr sz="2000"/>
            </a:lvl2pPr>
            <a:lvl3pPr indent="-342900" lvl="2" marL="1371600" algn="l">
              <a:lnSpc>
                <a:spcPct val="100000"/>
              </a:lnSpc>
              <a:spcBef>
                <a:spcPts val="360"/>
              </a:spcBef>
              <a:spcAft>
                <a:spcPts val="0"/>
              </a:spcAft>
              <a:buClr>
                <a:schemeClr val="dk1"/>
              </a:buClr>
              <a:buSzPts val="1800"/>
              <a:buChar char="•"/>
              <a:defRPr sz="1800"/>
            </a:lvl3pPr>
            <a:lvl4pPr indent="-330200" lvl="3" marL="1828800" algn="l">
              <a:lnSpc>
                <a:spcPct val="100000"/>
              </a:lnSpc>
              <a:spcBef>
                <a:spcPts val="320"/>
              </a:spcBef>
              <a:spcAft>
                <a:spcPts val="0"/>
              </a:spcAft>
              <a:buClr>
                <a:schemeClr val="dk1"/>
              </a:buClr>
              <a:buSzPts val="1600"/>
              <a:buChar char="–"/>
              <a:defRPr sz="1600"/>
            </a:lvl4pPr>
            <a:lvl5pPr indent="-330200" lvl="4" marL="2286000" algn="l">
              <a:lnSpc>
                <a:spcPct val="100000"/>
              </a:lnSpc>
              <a:spcBef>
                <a:spcPts val="320"/>
              </a:spcBef>
              <a:spcAft>
                <a:spcPts val="0"/>
              </a:spcAft>
              <a:buClr>
                <a:schemeClr val="dk1"/>
              </a:buClr>
              <a:buSzPts val="1600"/>
              <a:buChar char="»"/>
              <a:defRPr sz="1600"/>
            </a:lvl5pPr>
            <a:lvl6pPr indent="-330200" lvl="5" marL="2743200" algn="l">
              <a:lnSpc>
                <a:spcPct val="100000"/>
              </a:lnSpc>
              <a:spcBef>
                <a:spcPts val="320"/>
              </a:spcBef>
              <a:spcAft>
                <a:spcPts val="0"/>
              </a:spcAft>
              <a:buClr>
                <a:schemeClr val="dk1"/>
              </a:buClr>
              <a:buSzPts val="1600"/>
              <a:buChar char="•"/>
              <a:defRPr sz="1600"/>
            </a:lvl6pPr>
            <a:lvl7pPr indent="-330200" lvl="6" marL="3200400" algn="l">
              <a:lnSpc>
                <a:spcPct val="100000"/>
              </a:lnSpc>
              <a:spcBef>
                <a:spcPts val="320"/>
              </a:spcBef>
              <a:spcAft>
                <a:spcPts val="0"/>
              </a:spcAft>
              <a:buClr>
                <a:schemeClr val="dk1"/>
              </a:buClr>
              <a:buSzPts val="1600"/>
              <a:buChar char="•"/>
              <a:defRPr sz="1600"/>
            </a:lvl7pPr>
            <a:lvl8pPr indent="-330200" lvl="7" marL="3657600" algn="l">
              <a:lnSpc>
                <a:spcPct val="100000"/>
              </a:lnSpc>
              <a:spcBef>
                <a:spcPts val="320"/>
              </a:spcBef>
              <a:spcAft>
                <a:spcPts val="0"/>
              </a:spcAft>
              <a:buClr>
                <a:schemeClr val="dk1"/>
              </a:buClr>
              <a:buSzPts val="1600"/>
              <a:buChar char="•"/>
              <a:defRPr sz="1600"/>
            </a:lvl8pPr>
            <a:lvl9pPr indent="-330200" lvl="8" marL="4114800" algn="l">
              <a:lnSpc>
                <a:spcPct val="100000"/>
              </a:lnSpc>
              <a:spcBef>
                <a:spcPts val="320"/>
              </a:spcBef>
              <a:spcAft>
                <a:spcPts val="0"/>
              </a:spcAft>
              <a:buClr>
                <a:schemeClr val="dk1"/>
              </a:buClr>
              <a:buSzPts val="1600"/>
              <a:buChar char="•"/>
              <a:defRPr sz="1600"/>
            </a:lvl9pPr>
          </a:lstStyle>
          <a:p/>
        </p:txBody>
      </p:sp>
      <p:sp>
        <p:nvSpPr>
          <p:cNvPr id="109" name="Google Shape;109;p39"/>
          <p:cNvSpPr txBox="1"/>
          <p:nvPr>
            <p:ph idx="10" type="dt"/>
          </p:nvPr>
        </p:nvSpPr>
        <p:spPr>
          <a:xfrm>
            <a:off x="457200" y="6356352"/>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0" name="Google Shape;110;p39"/>
          <p:cNvSpPr txBox="1"/>
          <p:nvPr>
            <p:ph idx="11" type="ftr"/>
          </p:nvPr>
        </p:nvSpPr>
        <p:spPr>
          <a:xfrm>
            <a:off x="3124200" y="6356352"/>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1" name="Google Shape;111;p39"/>
          <p:cNvSpPr txBox="1"/>
          <p:nvPr>
            <p:ph idx="12" type="sldNum"/>
          </p:nvPr>
        </p:nvSpPr>
        <p:spPr>
          <a:xfrm>
            <a:off x="6934200" y="6356352"/>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PP default)" type="titleOnly">
  <p:cSld name="TITLE_ONLY">
    <p:spTree>
      <p:nvGrpSpPr>
        <p:cNvPr id="112" name="Shape 112"/>
        <p:cNvGrpSpPr/>
        <p:nvPr/>
      </p:nvGrpSpPr>
      <p:grpSpPr>
        <a:xfrm>
          <a:off x="0" y="0"/>
          <a:ext cx="0" cy="0"/>
          <a:chOff x="0" y="0"/>
          <a:chExt cx="0" cy="0"/>
        </a:xfrm>
      </p:grpSpPr>
      <p:sp>
        <p:nvSpPr>
          <p:cNvPr id="113" name="Google Shape;113;p40"/>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4400"/>
              <a:buFont typeface="Arial"/>
              <a:buNone/>
              <a:defRPr>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4" name="Google Shape;114;p40"/>
          <p:cNvSpPr txBox="1"/>
          <p:nvPr>
            <p:ph idx="10" type="dt"/>
          </p:nvPr>
        </p:nvSpPr>
        <p:spPr>
          <a:xfrm>
            <a:off x="457200" y="6356352"/>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5" name="Google Shape;115;p40"/>
          <p:cNvSpPr txBox="1"/>
          <p:nvPr>
            <p:ph idx="11" type="ftr"/>
          </p:nvPr>
        </p:nvSpPr>
        <p:spPr>
          <a:xfrm>
            <a:off x="3124200" y="6356352"/>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6" name="Google Shape;116;p40"/>
          <p:cNvSpPr txBox="1"/>
          <p:nvPr>
            <p:ph idx="12" type="sldNum"/>
          </p:nvPr>
        </p:nvSpPr>
        <p:spPr>
          <a:xfrm>
            <a:off x="6934200" y="6356352"/>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 with Caption (PP default)" type="objTx">
  <p:cSld name="OBJECT_WITH_CAPTION_TEXT">
    <p:spTree>
      <p:nvGrpSpPr>
        <p:cNvPr id="117" name="Shape 117"/>
        <p:cNvGrpSpPr/>
        <p:nvPr/>
      </p:nvGrpSpPr>
      <p:grpSpPr>
        <a:xfrm>
          <a:off x="0" y="0"/>
          <a:ext cx="0" cy="0"/>
          <a:chOff x="0" y="0"/>
          <a:chExt cx="0" cy="0"/>
        </a:xfrm>
      </p:grpSpPr>
      <p:sp>
        <p:nvSpPr>
          <p:cNvPr id="118" name="Google Shape;118;p41"/>
          <p:cNvSpPr txBox="1"/>
          <p:nvPr>
            <p:ph type="title"/>
          </p:nvPr>
        </p:nvSpPr>
        <p:spPr>
          <a:xfrm>
            <a:off x="457201" y="273050"/>
            <a:ext cx="3008313" cy="1162050"/>
          </a:xfrm>
          <a:prstGeom prst="rect">
            <a:avLst/>
          </a:prstGeom>
          <a:noFill/>
          <a:ln>
            <a:noFill/>
          </a:ln>
        </p:spPr>
        <p:txBody>
          <a:bodyPr anchorCtr="0" anchor="b" bIns="45700" lIns="91425" spcFirstLastPara="1" rIns="91425" wrap="square" tIns="45700">
            <a:normAutofit/>
          </a:bodyPr>
          <a:lstStyle>
            <a:lvl1pPr lvl="0" algn="l">
              <a:lnSpc>
                <a:spcPct val="100000"/>
              </a:lnSpc>
              <a:spcBef>
                <a:spcPts val="0"/>
              </a:spcBef>
              <a:spcAft>
                <a:spcPts val="0"/>
              </a:spcAft>
              <a:buClr>
                <a:schemeClr val="dk1"/>
              </a:buClr>
              <a:buSzPts val="2000"/>
              <a:buFont typeface="Arial"/>
              <a:buNone/>
              <a:defRPr b="1" sz="2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9" name="Google Shape;119;p41"/>
          <p:cNvSpPr txBox="1"/>
          <p:nvPr>
            <p:ph idx="1" type="body"/>
          </p:nvPr>
        </p:nvSpPr>
        <p:spPr>
          <a:xfrm>
            <a:off x="3575050" y="273050"/>
            <a:ext cx="5111750" cy="6584950"/>
          </a:xfrm>
          <a:prstGeom prst="rect">
            <a:avLst/>
          </a:prstGeom>
          <a:noFill/>
          <a:ln>
            <a:noFill/>
          </a:ln>
        </p:spPr>
        <p:txBody>
          <a:bodyPr anchorCtr="0" anchor="t" bIns="45700" lIns="91425" spcFirstLastPara="1" rIns="91425" wrap="square" tIns="45700">
            <a:normAutofit/>
          </a:bodyPr>
          <a:lstStyle>
            <a:lvl1pPr indent="-431800" lvl="0" marL="457200" algn="l">
              <a:lnSpc>
                <a:spcPct val="100000"/>
              </a:lnSpc>
              <a:spcBef>
                <a:spcPts val="640"/>
              </a:spcBef>
              <a:spcAft>
                <a:spcPts val="0"/>
              </a:spcAft>
              <a:buClr>
                <a:schemeClr val="dk1"/>
              </a:buClr>
              <a:buSzPts val="3200"/>
              <a:buChar char="•"/>
              <a:defRPr sz="3200"/>
            </a:lvl1pPr>
            <a:lvl2pPr indent="-406400" lvl="1" marL="914400" algn="l">
              <a:lnSpc>
                <a:spcPct val="100000"/>
              </a:lnSpc>
              <a:spcBef>
                <a:spcPts val="560"/>
              </a:spcBef>
              <a:spcAft>
                <a:spcPts val="0"/>
              </a:spcAft>
              <a:buClr>
                <a:schemeClr val="dk1"/>
              </a:buClr>
              <a:buSzPts val="2800"/>
              <a:buChar char="–"/>
              <a:defRPr sz="2800"/>
            </a:lvl2pPr>
            <a:lvl3pPr indent="-381000" lvl="2" marL="1371600" algn="l">
              <a:lnSpc>
                <a:spcPct val="100000"/>
              </a:lnSpc>
              <a:spcBef>
                <a:spcPts val="480"/>
              </a:spcBef>
              <a:spcAft>
                <a:spcPts val="0"/>
              </a:spcAft>
              <a:buClr>
                <a:schemeClr val="dk1"/>
              </a:buClr>
              <a:buSzPts val="2400"/>
              <a:buChar char="•"/>
              <a:defRPr sz="2400"/>
            </a:lvl3pPr>
            <a:lvl4pPr indent="-355600" lvl="3" marL="1828800" algn="l">
              <a:lnSpc>
                <a:spcPct val="100000"/>
              </a:lnSpc>
              <a:spcBef>
                <a:spcPts val="400"/>
              </a:spcBef>
              <a:spcAft>
                <a:spcPts val="0"/>
              </a:spcAft>
              <a:buClr>
                <a:schemeClr val="dk1"/>
              </a:buClr>
              <a:buSzPts val="2000"/>
              <a:buChar char="–"/>
              <a:defRPr sz="2000"/>
            </a:lvl4pPr>
            <a:lvl5pPr indent="-355600" lvl="4" marL="2286000" algn="l">
              <a:lnSpc>
                <a:spcPct val="100000"/>
              </a:lnSpc>
              <a:spcBef>
                <a:spcPts val="400"/>
              </a:spcBef>
              <a:spcAft>
                <a:spcPts val="0"/>
              </a:spcAft>
              <a:buClr>
                <a:schemeClr val="dk1"/>
              </a:buClr>
              <a:buSzPts val="2000"/>
              <a:buChar char="»"/>
              <a:defRPr sz="2000"/>
            </a:lvl5pPr>
            <a:lvl6pPr indent="-355600" lvl="5" marL="2743200" algn="l">
              <a:lnSpc>
                <a:spcPct val="100000"/>
              </a:lnSpc>
              <a:spcBef>
                <a:spcPts val="400"/>
              </a:spcBef>
              <a:spcAft>
                <a:spcPts val="0"/>
              </a:spcAft>
              <a:buClr>
                <a:schemeClr val="dk1"/>
              </a:buClr>
              <a:buSzPts val="2000"/>
              <a:buChar char="•"/>
              <a:defRPr sz="2000"/>
            </a:lvl6pPr>
            <a:lvl7pPr indent="-355600" lvl="6" marL="3200400" algn="l">
              <a:lnSpc>
                <a:spcPct val="100000"/>
              </a:lnSpc>
              <a:spcBef>
                <a:spcPts val="400"/>
              </a:spcBef>
              <a:spcAft>
                <a:spcPts val="0"/>
              </a:spcAft>
              <a:buClr>
                <a:schemeClr val="dk1"/>
              </a:buClr>
              <a:buSzPts val="2000"/>
              <a:buChar char="•"/>
              <a:defRPr sz="2000"/>
            </a:lvl7pPr>
            <a:lvl8pPr indent="-355600" lvl="7" marL="3657600" algn="l">
              <a:lnSpc>
                <a:spcPct val="100000"/>
              </a:lnSpc>
              <a:spcBef>
                <a:spcPts val="400"/>
              </a:spcBef>
              <a:spcAft>
                <a:spcPts val="0"/>
              </a:spcAft>
              <a:buClr>
                <a:schemeClr val="dk1"/>
              </a:buClr>
              <a:buSzPts val="2000"/>
              <a:buChar char="•"/>
              <a:defRPr sz="2000"/>
            </a:lvl8pPr>
            <a:lvl9pPr indent="-355600" lvl="8" marL="4114800" algn="l">
              <a:lnSpc>
                <a:spcPct val="100000"/>
              </a:lnSpc>
              <a:spcBef>
                <a:spcPts val="400"/>
              </a:spcBef>
              <a:spcAft>
                <a:spcPts val="0"/>
              </a:spcAft>
              <a:buClr>
                <a:schemeClr val="dk1"/>
              </a:buClr>
              <a:buSzPts val="2000"/>
              <a:buChar char="•"/>
              <a:defRPr sz="2000"/>
            </a:lvl9pPr>
          </a:lstStyle>
          <a:p/>
        </p:txBody>
      </p:sp>
      <p:sp>
        <p:nvSpPr>
          <p:cNvPr id="120" name="Google Shape;120;p41"/>
          <p:cNvSpPr txBox="1"/>
          <p:nvPr>
            <p:ph idx="2" type="body"/>
          </p:nvPr>
        </p:nvSpPr>
        <p:spPr>
          <a:xfrm>
            <a:off x="457201" y="1435102"/>
            <a:ext cx="3008313" cy="4691063"/>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280"/>
              </a:spcBef>
              <a:spcAft>
                <a:spcPts val="0"/>
              </a:spcAft>
              <a:buClr>
                <a:schemeClr val="dk1"/>
              </a:buClr>
              <a:buSzPts val="1400"/>
              <a:buNone/>
              <a:defRPr sz="1400"/>
            </a:lvl1pPr>
            <a:lvl2pPr indent="-228600" lvl="1" marL="914400" algn="l">
              <a:lnSpc>
                <a:spcPct val="100000"/>
              </a:lnSpc>
              <a:spcBef>
                <a:spcPts val="240"/>
              </a:spcBef>
              <a:spcAft>
                <a:spcPts val="0"/>
              </a:spcAft>
              <a:buClr>
                <a:schemeClr val="dk1"/>
              </a:buClr>
              <a:buSzPts val="1200"/>
              <a:buNone/>
              <a:defRPr sz="1200"/>
            </a:lvl2pPr>
            <a:lvl3pPr indent="-228600" lvl="2" marL="1371600" algn="l">
              <a:lnSpc>
                <a:spcPct val="100000"/>
              </a:lnSpc>
              <a:spcBef>
                <a:spcPts val="200"/>
              </a:spcBef>
              <a:spcAft>
                <a:spcPts val="0"/>
              </a:spcAft>
              <a:buClr>
                <a:schemeClr val="dk1"/>
              </a:buClr>
              <a:buSzPts val="1000"/>
              <a:buNone/>
              <a:defRPr sz="1000"/>
            </a:lvl3pPr>
            <a:lvl4pPr indent="-228600" lvl="3" marL="1828800" algn="l">
              <a:lnSpc>
                <a:spcPct val="100000"/>
              </a:lnSpc>
              <a:spcBef>
                <a:spcPts val="180"/>
              </a:spcBef>
              <a:spcAft>
                <a:spcPts val="0"/>
              </a:spcAft>
              <a:buClr>
                <a:schemeClr val="dk1"/>
              </a:buClr>
              <a:buSzPts val="900"/>
              <a:buNone/>
              <a:defRPr sz="900"/>
            </a:lvl4pPr>
            <a:lvl5pPr indent="-228600" lvl="4" marL="2286000" algn="l">
              <a:lnSpc>
                <a:spcPct val="100000"/>
              </a:lnSpc>
              <a:spcBef>
                <a:spcPts val="180"/>
              </a:spcBef>
              <a:spcAft>
                <a:spcPts val="0"/>
              </a:spcAft>
              <a:buClr>
                <a:schemeClr val="dk1"/>
              </a:buClr>
              <a:buSzPts val="900"/>
              <a:buNone/>
              <a:defRPr sz="900"/>
            </a:lvl5pPr>
            <a:lvl6pPr indent="-228600" lvl="5" marL="2743200" algn="l">
              <a:lnSpc>
                <a:spcPct val="100000"/>
              </a:lnSpc>
              <a:spcBef>
                <a:spcPts val="180"/>
              </a:spcBef>
              <a:spcAft>
                <a:spcPts val="0"/>
              </a:spcAft>
              <a:buClr>
                <a:schemeClr val="dk1"/>
              </a:buClr>
              <a:buSzPts val="900"/>
              <a:buNone/>
              <a:defRPr sz="900"/>
            </a:lvl6pPr>
            <a:lvl7pPr indent="-228600" lvl="6" marL="3200400" algn="l">
              <a:lnSpc>
                <a:spcPct val="100000"/>
              </a:lnSpc>
              <a:spcBef>
                <a:spcPts val="180"/>
              </a:spcBef>
              <a:spcAft>
                <a:spcPts val="0"/>
              </a:spcAft>
              <a:buClr>
                <a:schemeClr val="dk1"/>
              </a:buClr>
              <a:buSzPts val="900"/>
              <a:buNone/>
              <a:defRPr sz="900"/>
            </a:lvl7pPr>
            <a:lvl8pPr indent="-228600" lvl="7" marL="3657600" algn="l">
              <a:lnSpc>
                <a:spcPct val="100000"/>
              </a:lnSpc>
              <a:spcBef>
                <a:spcPts val="180"/>
              </a:spcBef>
              <a:spcAft>
                <a:spcPts val="0"/>
              </a:spcAft>
              <a:buClr>
                <a:schemeClr val="dk1"/>
              </a:buClr>
              <a:buSzPts val="900"/>
              <a:buNone/>
              <a:defRPr sz="900"/>
            </a:lvl8pPr>
            <a:lvl9pPr indent="-228600" lvl="8" marL="4114800" algn="l">
              <a:lnSpc>
                <a:spcPct val="100000"/>
              </a:lnSpc>
              <a:spcBef>
                <a:spcPts val="180"/>
              </a:spcBef>
              <a:spcAft>
                <a:spcPts val="0"/>
              </a:spcAft>
              <a:buClr>
                <a:schemeClr val="dk1"/>
              </a:buClr>
              <a:buSzPts val="900"/>
              <a:buNone/>
              <a:defRPr sz="900"/>
            </a:lvl9pPr>
          </a:lstStyle>
          <a:p/>
        </p:txBody>
      </p:sp>
      <p:sp>
        <p:nvSpPr>
          <p:cNvPr id="121" name="Google Shape;121;p41"/>
          <p:cNvSpPr txBox="1"/>
          <p:nvPr>
            <p:ph idx="10" type="dt"/>
          </p:nvPr>
        </p:nvSpPr>
        <p:spPr>
          <a:xfrm>
            <a:off x="457200" y="6356352"/>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2" name="Google Shape;122;p41"/>
          <p:cNvSpPr txBox="1"/>
          <p:nvPr>
            <p:ph idx="11" type="ftr"/>
          </p:nvPr>
        </p:nvSpPr>
        <p:spPr>
          <a:xfrm>
            <a:off x="3124200" y="6356352"/>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3" name="Google Shape;123;p41"/>
          <p:cNvSpPr txBox="1"/>
          <p:nvPr>
            <p:ph idx="12" type="sldNum"/>
          </p:nvPr>
        </p:nvSpPr>
        <p:spPr>
          <a:xfrm>
            <a:off x="6934200" y="6356352"/>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 with Caption (PP default)" type="picTx">
  <p:cSld name="PICTURE_WITH_CAPTION_TEXT">
    <p:spTree>
      <p:nvGrpSpPr>
        <p:cNvPr id="124" name="Shape 124"/>
        <p:cNvGrpSpPr/>
        <p:nvPr/>
      </p:nvGrpSpPr>
      <p:grpSpPr>
        <a:xfrm>
          <a:off x="0" y="0"/>
          <a:ext cx="0" cy="0"/>
          <a:chOff x="0" y="0"/>
          <a:chExt cx="0" cy="0"/>
        </a:xfrm>
      </p:grpSpPr>
      <p:sp>
        <p:nvSpPr>
          <p:cNvPr id="125" name="Google Shape;125;p42"/>
          <p:cNvSpPr txBox="1"/>
          <p:nvPr>
            <p:ph type="title"/>
          </p:nvPr>
        </p:nvSpPr>
        <p:spPr>
          <a:xfrm>
            <a:off x="1792288" y="4800600"/>
            <a:ext cx="5486400" cy="566738"/>
          </a:xfrm>
          <a:prstGeom prst="rect">
            <a:avLst/>
          </a:prstGeom>
          <a:noFill/>
          <a:ln>
            <a:noFill/>
          </a:ln>
        </p:spPr>
        <p:txBody>
          <a:bodyPr anchorCtr="0" anchor="b" bIns="45700" lIns="91425" spcFirstLastPara="1" rIns="91425" wrap="square" tIns="45700">
            <a:normAutofit/>
          </a:bodyPr>
          <a:lstStyle>
            <a:lvl1pPr lvl="0" algn="l">
              <a:lnSpc>
                <a:spcPct val="100000"/>
              </a:lnSpc>
              <a:spcBef>
                <a:spcPts val="0"/>
              </a:spcBef>
              <a:spcAft>
                <a:spcPts val="0"/>
              </a:spcAft>
              <a:buClr>
                <a:schemeClr val="dk1"/>
              </a:buClr>
              <a:buSzPts val="2000"/>
              <a:buFont typeface="Arial"/>
              <a:buNone/>
              <a:defRPr b="1" sz="2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6" name="Google Shape;126;p42"/>
          <p:cNvSpPr/>
          <p:nvPr>
            <p:ph idx="2" type="pic"/>
          </p:nvPr>
        </p:nvSpPr>
        <p:spPr>
          <a:xfrm>
            <a:off x="1792288" y="612775"/>
            <a:ext cx="5486400" cy="4114800"/>
          </a:xfrm>
          <a:prstGeom prst="rect">
            <a:avLst/>
          </a:prstGeom>
          <a:noFill/>
          <a:ln>
            <a:noFill/>
          </a:ln>
        </p:spPr>
      </p:sp>
      <p:sp>
        <p:nvSpPr>
          <p:cNvPr id="127" name="Google Shape;127;p42"/>
          <p:cNvSpPr txBox="1"/>
          <p:nvPr>
            <p:ph idx="1" type="body"/>
          </p:nvPr>
        </p:nvSpPr>
        <p:spPr>
          <a:xfrm>
            <a:off x="1792288" y="5367338"/>
            <a:ext cx="5486400" cy="804862"/>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280"/>
              </a:spcBef>
              <a:spcAft>
                <a:spcPts val="0"/>
              </a:spcAft>
              <a:buClr>
                <a:schemeClr val="dk1"/>
              </a:buClr>
              <a:buSzPts val="1400"/>
              <a:buNone/>
              <a:defRPr sz="1400"/>
            </a:lvl1pPr>
            <a:lvl2pPr indent="-228600" lvl="1" marL="914400" algn="l">
              <a:lnSpc>
                <a:spcPct val="100000"/>
              </a:lnSpc>
              <a:spcBef>
                <a:spcPts val="240"/>
              </a:spcBef>
              <a:spcAft>
                <a:spcPts val="0"/>
              </a:spcAft>
              <a:buClr>
                <a:schemeClr val="dk1"/>
              </a:buClr>
              <a:buSzPts val="1200"/>
              <a:buNone/>
              <a:defRPr sz="1200"/>
            </a:lvl2pPr>
            <a:lvl3pPr indent="-228600" lvl="2" marL="1371600" algn="l">
              <a:lnSpc>
                <a:spcPct val="100000"/>
              </a:lnSpc>
              <a:spcBef>
                <a:spcPts val="200"/>
              </a:spcBef>
              <a:spcAft>
                <a:spcPts val="0"/>
              </a:spcAft>
              <a:buClr>
                <a:schemeClr val="dk1"/>
              </a:buClr>
              <a:buSzPts val="1000"/>
              <a:buNone/>
              <a:defRPr sz="1000"/>
            </a:lvl3pPr>
            <a:lvl4pPr indent="-228600" lvl="3" marL="1828800" algn="l">
              <a:lnSpc>
                <a:spcPct val="100000"/>
              </a:lnSpc>
              <a:spcBef>
                <a:spcPts val="180"/>
              </a:spcBef>
              <a:spcAft>
                <a:spcPts val="0"/>
              </a:spcAft>
              <a:buClr>
                <a:schemeClr val="dk1"/>
              </a:buClr>
              <a:buSzPts val="900"/>
              <a:buNone/>
              <a:defRPr sz="900"/>
            </a:lvl4pPr>
            <a:lvl5pPr indent="-228600" lvl="4" marL="2286000" algn="l">
              <a:lnSpc>
                <a:spcPct val="100000"/>
              </a:lnSpc>
              <a:spcBef>
                <a:spcPts val="180"/>
              </a:spcBef>
              <a:spcAft>
                <a:spcPts val="0"/>
              </a:spcAft>
              <a:buClr>
                <a:schemeClr val="dk1"/>
              </a:buClr>
              <a:buSzPts val="900"/>
              <a:buNone/>
              <a:defRPr sz="900"/>
            </a:lvl5pPr>
            <a:lvl6pPr indent="-228600" lvl="5" marL="2743200" algn="l">
              <a:lnSpc>
                <a:spcPct val="100000"/>
              </a:lnSpc>
              <a:spcBef>
                <a:spcPts val="180"/>
              </a:spcBef>
              <a:spcAft>
                <a:spcPts val="0"/>
              </a:spcAft>
              <a:buClr>
                <a:schemeClr val="dk1"/>
              </a:buClr>
              <a:buSzPts val="900"/>
              <a:buNone/>
              <a:defRPr sz="900"/>
            </a:lvl6pPr>
            <a:lvl7pPr indent="-228600" lvl="6" marL="3200400" algn="l">
              <a:lnSpc>
                <a:spcPct val="100000"/>
              </a:lnSpc>
              <a:spcBef>
                <a:spcPts val="180"/>
              </a:spcBef>
              <a:spcAft>
                <a:spcPts val="0"/>
              </a:spcAft>
              <a:buClr>
                <a:schemeClr val="dk1"/>
              </a:buClr>
              <a:buSzPts val="900"/>
              <a:buNone/>
              <a:defRPr sz="900"/>
            </a:lvl7pPr>
            <a:lvl8pPr indent="-228600" lvl="7" marL="3657600" algn="l">
              <a:lnSpc>
                <a:spcPct val="100000"/>
              </a:lnSpc>
              <a:spcBef>
                <a:spcPts val="180"/>
              </a:spcBef>
              <a:spcAft>
                <a:spcPts val="0"/>
              </a:spcAft>
              <a:buClr>
                <a:schemeClr val="dk1"/>
              </a:buClr>
              <a:buSzPts val="900"/>
              <a:buNone/>
              <a:defRPr sz="900"/>
            </a:lvl8pPr>
            <a:lvl9pPr indent="-228600" lvl="8" marL="4114800" algn="l">
              <a:lnSpc>
                <a:spcPct val="100000"/>
              </a:lnSpc>
              <a:spcBef>
                <a:spcPts val="180"/>
              </a:spcBef>
              <a:spcAft>
                <a:spcPts val="0"/>
              </a:spcAft>
              <a:buClr>
                <a:schemeClr val="dk1"/>
              </a:buClr>
              <a:buSzPts val="900"/>
              <a:buNone/>
              <a:defRPr sz="900"/>
            </a:lvl9pPr>
          </a:lstStyle>
          <a:p/>
        </p:txBody>
      </p:sp>
      <p:sp>
        <p:nvSpPr>
          <p:cNvPr id="128" name="Google Shape;128;p42"/>
          <p:cNvSpPr txBox="1"/>
          <p:nvPr>
            <p:ph idx="10" type="dt"/>
          </p:nvPr>
        </p:nvSpPr>
        <p:spPr>
          <a:xfrm>
            <a:off x="457200" y="6356352"/>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9" name="Google Shape;129;p42"/>
          <p:cNvSpPr txBox="1"/>
          <p:nvPr>
            <p:ph idx="11" type="ftr"/>
          </p:nvPr>
        </p:nvSpPr>
        <p:spPr>
          <a:xfrm>
            <a:off x="3124200" y="6356352"/>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0" name="Google Shape;130;p42"/>
          <p:cNvSpPr txBox="1"/>
          <p:nvPr>
            <p:ph idx="12" type="sldNum"/>
          </p:nvPr>
        </p:nvSpPr>
        <p:spPr>
          <a:xfrm>
            <a:off x="6934200" y="6356352"/>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PP default)" type="vertTx">
  <p:cSld name="VERTICAL_TEXT">
    <p:spTree>
      <p:nvGrpSpPr>
        <p:cNvPr id="131" name="Shape 131"/>
        <p:cNvGrpSpPr/>
        <p:nvPr/>
      </p:nvGrpSpPr>
      <p:grpSpPr>
        <a:xfrm>
          <a:off x="0" y="0"/>
          <a:ext cx="0" cy="0"/>
          <a:chOff x="0" y="0"/>
          <a:chExt cx="0" cy="0"/>
        </a:xfrm>
      </p:grpSpPr>
      <p:sp>
        <p:nvSpPr>
          <p:cNvPr id="132" name="Google Shape;132;p43"/>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3" name="Google Shape;133;p43"/>
          <p:cNvSpPr txBox="1"/>
          <p:nvPr>
            <p:ph idx="1" type="body"/>
          </p:nvPr>
        </p:nvSpPr>
        <p:spPr>
          <a:xfrm rot="5400000">
            <a:off x="1943100" y="114300"/>
            <a:ext cx="5257800" cy="8229600"/>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134" name="Google Shape;134;p43"/>
          <p:cNvSpPr txBox="1"/>
          <p:nvPr>
            <p:ph idx="10" type="dt"/>
          </p:nvPr>
        </p:nvSpPr>
        <p:spPr>
          <a:xfrm>
            <a:off x="457200" y="6356352"/>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5" name="Google Shape;135;p43"/>
          <p:cNvSpPr txBox="1"/>
          <p:nvPr>
            <p:ph idx="11" type="ftr"/>
          </p:nvPr>
        </p:nvSpPr>
        <p:spPr>
          <a:xfrm>
            <a:off x="3124200" y="6356352"/>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6" name="Google Shape;136;p43"/>
          <p:cNvSpPr txBox="1"/>
          <p:nvPr>
            <p:ph idx="12" type="sldNum"/>
          </p:nvPr>
        </p:nvSpPr>
        <p:spPr>
          <a:xfrm>
            <a:off x="6934200" y="6356352"/>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PP default)" type="vertTitleAndTx">
  <p:cSld name="VERTICAL_TITLE_AND_VERTICAL_TEXT">
    <p:spTree>
      <p:nvGrpSpPr>
        <p:cNvPr id="137" name="Shape 137"/>
        <p:cNvGrpSpPr/>
        <p:nvPr/>
      </p:nvGrpSpPr>
      <p:grpSpPr>
        <a:xfrm>
          <a:off x="0" y="0"/>
          <a:ext cx="0" cy="0"/>
          <a:chOff x="0" y="0"/>
          <a:chExt cx="0" cy="0"/>
        </a:xfrm>
      </p:grpSpPr>
      <p:sp>
        <p:nvSpPr>
          <p:cNvPr id="138" name="Google Shape;138;p44"/>
          <p:cNvSpPr txBox="1"/>
          <p:nvPr>
            <p:ph type="title"/>
          </p:nvPr>
        </p:nvSpPr>
        <p:spPr>
          <a:xfrm rot="5400000">
            <a:off x="4732338" y="2171703"/>
            <a:ext cx="5851525" cy="20574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9" name="Google Shape;139;p44"/>
          <p:cNvSpPr txBox="1"/>
          <p:nvPr>
            <p:ph idx="1" type="body"/>
          </p:nvPr>
        </p:nvSpPr>
        <p:spPr>
          <a:xfrm rot="5400000">
            <a:off x="541338" y="190502"/>
            <a:ext cx="5851525" cy="6019800"/>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140" name="Google Shape;140;p44"/>
          <p:cNvSpPr txBox="1"/>
          <p:nvPr>
            <p:ph idx="10" type="dt"/>
          </p:nvPr>
        </p:nvSpPr>
        <p:spPr>
          <a:xfrm>
            <a:off x="457200" y="6356352"/>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1" name="Google Shape;141;p44"/>
          <p:cNvSpPr txBox="1"/>
          <p:nvPr>
            <p:ph idx="11" type="ftr"/>
          </p:nvPr>
        </p:nvSpPr>
        <p:spPr>
          <a:xfrm>
            <a:off x="3124200" y="6356352"/>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2" name="Google Shape;142;p44"/>
          <p:cNvSpPr txBox="1"/>
          <p:nvPr>
            <p:ph idx="12" type="sldNum"/>
          </p:nvPr>
        </p:nvSpPr>
        <p:spPr>
          <a:xfrm>
            <a:off x="6934200" y="6356352"/>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43" name="Shape 143"/>
        <p:cNvGrpSpPr/>
        <p:nvPr/>
      </p:nvGrpSpPr>
      <p:grpSpPr>
        <a:xfrm>
          <a:off x="0" y="0"/>
          <a:ext cx="0" cy="0"/>
          <a:chOff x="0" y="0"/>
          <a:chExt cx="0" cy="0"/>
        </a:xfrm>
      </p:grpSpPr>
      <p:sp>
        <p:nvSpPr>
          <p:cNvPr id="144" name="Google Shape;144;p45"/>
          <p:cNvSpPr txBox="1"/>
          <p:nvPr>
            <p:ph type="title"/>
          </p:nvPr>
        </p:nvSpPr>
        <p:spPr>
          <a:xfrm>
            <a:off x="311700" y="593367"/>
            <a:ext cx="8520600" cy="7636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Clr>
                <a:schemeClr val="dk1"/>
              </a:buClr>
              <a:buSzPts val="2800"/>
              <a:buFont typeface="Arial"/>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145" name="Google Shape;145;p45"/>
          <p:cNvSpPr txBox="1"/>
          <p:nvPr>
            <p:ph idx="1" type="body"/>
          </p:nvPr>
        </p:nvSpPr>
        <p:spPr>
          <a:xfrm>
            <a:off x="311700" y="1536633"/>
            <a:ext cx="8520600" cy="4555200"/>
          </a:xfrm>
          <a:prstGeom prst="rect">
            <a:avLst/>
          </a:prstGeom>
          <a:noFill/>
          <a:ln>
            <a:noFill/>
          </a:ln>
        </p:spPr>
        <p:txBody>
          <a:bodyPr anchorCtr="0" anchor="t" bIns="91425" lIns="91425" spcFirstLastPara="1" rIns="91425" wrap="square" tIns="91425">
            <a:normAutofit/>
          </a:bodyPr>
          <a:lstStyle>
            <a:lvl1pPr indent="-342900" lvl="0" marL="457200" algn="l">
              <a:lnSpc>
                <a:spcPct val="100000"/>
              </a:lnSpc>
              <a:spcBef>
                <a:spcPts val="0"/>
              </a:spcBef>
              <a:spcAft>
                <a:spcPts val="0"/>
              </a:spcAft>
              <a:buClr>
                <a:schemeClr val="dk1"/>
              </a:buClr>
              <a:buSzPts val="1800"/>
              <a:buChar char="●"/>
              <a:defRPr/>
            </a:lvl1pPr>
            <a:lvl2pPr indent="-317500" lvl="1" marL="914400" algn="l">
              <a:lnSpc>
                <a:spcPct val="100000"/>
              </a:lnSpc>
              <a:spcBef>
                <a:spcPts val="0"/>
              </a:spcBef>
              <a:spcAft>
                <a:spcPts val="0"/>
              </a:spcAft>
              <a:buClr>
                <a:schemeClr val="dk1"/>
              </a:buClr>
              <a:buSzPts val="1400"/>
              <a:buChar char="○"/>
              <a:defRPr/>
            </a:lvl2pPr>
            <a:lvl3pPr indent="-317500" lvl="2" marL="1371600" algn="l">
              <a:lnSpc>
                <a:spcPct val="100000"/>
              </a:lnSpc>
              <a:spcBef>
                <a:spcPts val="0"/>
              </a:spcBef>
              <a:spcAft>
                <a:spcPts val="0"/>
              </a:spcAft>
              <a:buClr>
                <a:schemeClr val="dk1"/>
              </a:buClr>
              <a:buSzPts val="1400"/>
              <a:buChar char="■"/>
              <a:defRPr/>
            </a:lvl3pPr>
            <a:lvl4pPr indent="-317500" lvl="3" marL="1828800" algn="l">
              <a:lnSpc>
                <a:spcPct val="100000"/>
              </a:lnSpc>
              <a:spcBef>
                <a:spcPts val="0"/>
              </a:spcBef>
              <a:spcAft>
                <a:spcPts val="0"/>
              </a:spcAft>
              <a:buClr>
                <a:schemeClr val="dk1"/>
              </a:buClr>
              <a:buSzPts val="1400"/>
              <a:buChar char="●"/>
              <a:defRPr/>
            </a:lvl4pPr>
            <a:lvl5pPr indent="-317500" lvl="4" marL="2286000" algn="l">
              <a:lnSpc>
                <a:spcPct val="100000"/>
              </a:lnSpc>
              <a:spcBef>
                <a:spcPts val="0"/>
              </a:spcBef>
              <a:spcAft>
                <a:spcPts val="0"/>
              </a:spcAft>
              <a:buClr>
                <a:schemeClr val="dk1"/>
              </a:buClr>
              <a:buSzPts val="1400"/>
              <a:buChar char="○"/>
              <a:defRPr/>
            </a:lvl5pPr>
            <a:lvl6pPr indent="-317500" lvl="5" marL="2743200" algn="l">
              <a:lnSpc>
                <a:spcPct val="100000"/>
              </a:lnSpc>
              <a:spcBef>
                <a:spcPts val="0"/>
              </a:spcBef>
              <a:spcAft>
                <a:spcPts val="0"/>
              </a:spcAft>
              <a:buClr>
                <a:schemeClr val="dk1"/>
              </a:buClr>
              <a:buSzPts val="1400"/>
              <a:buChar char="■"/>
              <a:defRPr/>
            </a:lvl6pPr>
            <a:lvl7pPr indent="-317500" lvl="6" marL="3200400" algn="l">
              <a:lnSpc>
                <a:spcPct val="100000"/>
              </a:lnSpc>
              <a:spcBef>
                <a:spcPts val="0"/>
              </a:spcBef>
              <a:spcAft>
                <a:spcPts val="0"/>
              </a:spcAft>
              <a:buClr>
                <a:schemeClr val="dk1"/>
              </a:buClr>
              <a:buSzPts val="1400"/>
              <a:buChar char="●"/>
              <a:defRPr/>
            </a:lvl7pPr>
            <a:lvl8pPr indent="-317500" lvl="7" marL="3657600" algn="l">
              <a:lnSpc>
                <a:spcPct val="100000"/>
              </a:lnSpc>
              <a:spcBef>
                <a:spcPts val="0"/>
              </a:spcBef>
              <a:spcAft>
                <a:spcPts val="0"/>
              </a:spcAft>
              <a:buClr>
                <a:schemeClr val="dk1"/>
              </a:buClr>
              <a:buSzPts val="1400"/>
              <a:buChar char="○"/>
              <a:defRPr/>
            </a:lvl8pPr>
            <a:lvl9pPr indent="-317500" lvl="8" marL="4114800" algn="l">
              <a:lnSpc>
                <a:spcPct val="100000"/>
              </a:lnSpc>
              <a:spcBef>
                <a:spcPts val="0"/>
              </a:spcBef>
              <a:spcAft>
                <a:spcPts val="0"/>
              </a:spcAft>
              <a:buClr>
                <a:schemeClr val="dk1"/>
              </a:buClr>
              <a:buSzPts val="1400"/>
              <a:buChar char="■"/>
              <a:defRPr/>
            </a:lvl9pPr>
          </a:lstStyle>
          <a:p/>
        </p:txBody>
      </p:sp>
      <p:sp>
        <p:nvSpPr>
          <p:cNvPr id="146" name="Google Shape;146;p45"/>
          <p:cNvSpPr txBox="1"/>
          <p:nvPr>
            <p:ph idx="12" type="sldNum"/>
          </p:nvPr>
        </p:nvSpPr>
        <p:spPr>
          <a:xfrm>
            <a:off x="8472458" y="6217623"/>
            <a:ext cx="548700" cy="5248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chemeClr val="dk1"/>
              </a:buClr>
              <a:buSzPts val="1200"/>
              <a:buFont typeface="Arial"/>
              <a:buNone/>
              <a:defRPr b="0" i="0" sz="1200" u="none" cap="none" strike="noStrike">
                <a:solidFill>
                  <a:schemeClr val="dk1"/>
                </a:solidFill>
                <a:latin typeface="Arial"/>
                <a:ea typeface="Arial"/>
                <a:cs typeface="Arial"/>
                <a:sym typeface="Arial"/>
              </a:defRPr>
            </a:lvl1pPr>
            <a:lvl2pPr indent="0" lvl="1" marL="0" marR="0" algn="r">
              <a:lnSpc>
                <a:spcPct val="100000"/>
              </a:lnSpc>
              <a:spcBef>
                <a:spcPts val="0"/>
              </a:spcBef>
              <a:spcAft>
                <a:spcPts val="0"/>
              </a:spcAft>
              <a:buClr>
                <a:schemeClr val="dk1"/>
              </a:buClr>
              <a:buSzPts val="1200"/>
              <a:buFont typeface="Arial"/>
              <a:buNone/>
              <a:defRPr b="0" i="0" sz="1200" u="none" cap="none" strike="noStrike">
                <a:solidFill>
                  <a:schemeClr val="dk1"/>
                </a:solidFill>
                <a:latin typeface="Arial"/>
                <a:ea typeface="Arial"/>
                <a:cs typeface="Arial"/>
                <a:sym typeface="Arial"/>
              </a:defRPr>
            </a:lvl2pPr>
            <a:lvl3pPr indent="0" lvl="2" marL="0" marR="0" algn="r">
              <a:lnSpc>
                <a:spcPct val="100000"/>
              </a:lnSpc>
              <a:spcBef>
                <a:spcPts val="0"/>
              </a:spcBef>
              <a:spcAft>
                <a:spcPts val="0"/>
              </a:spcAft>
              <a:buClr>
                <a:schemeClr val="dk1"/>
              </a:buClr>
              <a:buSzPts val="1200"/>
              <a:buFont typeface="Arial"/>
              <a:buNone/>
              <a:defRPr b="0" i="0" sz="1200" u="none" cap="none" strike="noStrike">
                <a:solidFill>
                  <a:schemeClr val="dk1"/>
                </a:solidFill>
                <a:latin typeface="Arial"/>
                <a:ea typeface="Arial"/>
                <a:cs typeface="Arial"/>
                <a:sym typeface="Arial"/>
              </a:defRPr>
            </a:lvl3pPr>
            <a:lvl4pPr indent="0" lvl="3" marL="0" marR="0" algn="r">
              <a:lnSpc>
                <a:spcPct val="100000"/>
              </a:lnSpc>
              <a:spcBef>
                <a:spcPts val="0"/>
              </a:spcBef>
              <a:spcAft>
                <a:spcPts val="0"/>
              </a:spcAft>
              <a:buClr>
                <a:schemeClr val="dk1"/>
              </a:buClr>
              <a:buSzPts val="1200"/>
              <a:buFont typeface="Arial"/>
              <a:buNone/>
              <a:defRPr b="0" i="0" sz="1200" u="none" cap="none" strike="noStrike">
                <a:solidFill>
                  <a:schemeClr val="dk1"/>
                </a:solidFill>
                <a:latin typeface="Arial"/>
                <a:ea typeface="Arial"/>
                <a:cs typeface="Arial"/>
                <a:sym typeface="Arial"/>
              </a:defRPr>
            </a:lvl4pPr>
            <a:lvl5pPr indent="0" lvl="4" marL="0" marR="0" algn="r">
              <a:lnSpc>
                <a:spcPct val="100000"/>
              </a:lnSpc>
              <a:spcBef>
                <a:spcPts val="0"/>
              </a:spcBef>
              <a:spcAft>
                <a:spcPts val="0"/>
              </a:spcAft>
              <a:buClr>
                <a:schemeClr val="dk1"/>
              </a:buClr>
              <a:buSzPts val="1200"/>
              <a:buFont typeface="Arial"/>
              <a:buNone/>
              <a:defRPr b="0" i="0" sz="1200" u="none" cap="none" strike="noStrike">
                <a:solidFill>
                  <a:schemeClr val="dk1"/>
                </a:solidFill>
                <a:latin typeface="Arial"/>
                <a:ea typeface="Arial"/>
                <a:cs typeface="Arial"/>
                <a:sym typeface="Arial"/>
              </a:defRPr>
            </a:lvl5pPr>
            <a:lvl6pPr indent="0" lvl="5" marL="0" marR="0" algn="r">
              <a:lnSpc>
                <a:spcPct val="100000"/>
              </a:lnSpc>
              <a:spcBef>
                <a:spcPts val="0"/>
              </a:spcBef>
              <a:spcAft>
                <a:spcPts val="0"/>
              </a:spcAft>
              <a:buClr>
                <a:schemeClr val="dk1"/>
              </a:buClr>
              <a:buSzPts val="1200"/>
              <a:buFont typeface="Arial"/>
              <a:buNone/>
              <a:defRPr b="0" i="0" sz="1200" u="none" cap="none" strike="noStrike">
                <a:solidFill>
                  <a:schemeClr val="dk1"/>
                </a:solidFill>
                <a:latin typeface="Arial"/>
                <a:ea typeface="Arial"/>
                <a:cs typeface="Arial"/>
                <a:sym typeface="Arial"/>
              </a:defRPr>
            </a:lvl6pPr>
            <a:lvl7pPr indent="0" lvl="6" marL="0" marR="0" algn="r">
              <a:lnSpc>
                <a:spcPct val="100000"/>
              </a:lnSpc>
              <a:spcBef>
                <a:spcPts val="0"/>
              </a:spcBef>
              <a:spcAft>
                <a:spcPts val="0"/>
              </a:spcAft>
              <a:buClr>
                <a:schemeClr val="dk1"/>
              </a:buClr>
              <a:buSzPts val="1200"/>
              <a:buFont typeface="Arial"/>
              <a:buNone/>
              <a:defRPr b="0" i="0" sz="1200" u="none" cap="none" strike="noStrike">
                <a:solidFill>
                  <a:schemeClr val="dk1"/>
                </a:solidFill>
                <a:latin typeface="Arial"/>
                <a:ea typeface="Arial"/>
                <a:cs typeface="Arial"/>
                <a:sym typeface="Arial"/>
              </a:defRPr>
            </a:lvl7pPr>
            <a:lvl8pPr indent="0" lvl="7" marL="0" marR="0" algn="r">
              <a:lnSpc>
                <a:spcPct val="100000"/>
              </a:lnSpc>
              <a:spcBef>
                <a:spcPts val="0"/>
              </a:spcBef>
              <a:spcAft>
                <a:spcPts val="0"/>
              </a:spcAft>
              <a:buClr>
                <a:schemeClr val="dk1"/>
              </a:buClr>
              <a:buSzPts val="1200"/>
              <a:buFont typeface="Arial"/>
              <a:buNone/>
              <a:defRPr b="0" i="0" sz="1200" u="none" cap="none" strike="noStrike">
                <a:solidFill>
                  <a:schemeClr val="dk1"/>
                </a:solidFill>
                <a:latin typeface="Arial"/>
                <a:ea typeface="Arial"/>
                <a:cs typeface="Arial"/>
                <a:sym typeface="Arial"/>
              </a:defRPr>
            </a:lvl8pPr>
            <a:lvl9pPr indent="0" lvl="8" marL="0" marR="0" algn="r">
              <a:lnSpc>
                <a:spcPct val="100000"/>
              </a:lnSpc>
              <a:spcBef>
                <a:spcPts val="0"/>
              </a:spcBef>
              <a:spcAft>
                <a:spcPts val="0"/>
              </a:spcAft>
              <a:buClr>
                <a:schemeClr val="dk1"/>
              </a:buClr>
              <a:buSzPts val="1200"/>
              <a:buFont typeface="Arial"/>
              <a:buNone/>
              <a:defRPr b="0" i="0" sz="12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20" Type="http://schemas.openxmlformats.org/officeDocument/2006/relationships/slideLayout" Target="../slideLayouts/slideLayout20.xml"/><Relationship Id="rId11" Type="http://schemas.openxmlformats.org/officeDocument/2006/relationships/slideLayout" Target="../slideLayouts/slideLayout11.xml"/><Relationship Id="rId22" Type="http://schemas.openxmlformats.org/officeDocument/2006/relationships/slideLayout" Target="../slideLayouts/slideLayout22.xml"/><Relationship Id="rId10" Type="http://schemas.openxmlformats.org/officeDocument/2006/relationships/slideLayout" Target="../slideLayouts/slideLayout10.xml"/><Relationship Id="rId21" Type="http://schemas.openxmlformats.org/officeDocument/2006/relationships/slideLayout" Target="../slideLayouts/slideLayout21.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23"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5" Type="http://schemas.openxmlformats.org/officeDocument/2006/relationships/slideLayout" Target="../slideLayouts/slideLayout5.xml"/><Relationship Id="rId19" Type="http://schemas.openxmlformats.org/officeDocument/2006/relationships/slideLayout" Target="../slideLayouts/slideLayout19.xml"/><Relationship Id="rId6" Type="http://schemas.openxmlformats.org/officeDocument/2006/relationships/slideLayout" Target="../slideLayouts/slideLayout6.xml"/><Relationship Id="rId18" Type="http://schemas.openxmlformats.org/officeDocument/2006/relationships/slideLayout" Target="../slideLayouts/slideLayout18.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23"/>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marR="0" rtl="0" algn="ctr">
              <a:lnSpc>
                <a:spcPct val="100000"/>
              </a:lnSpc>
              <a:spcBef>
                <a:spcPts val="0"/>
              </a:spcBef>
              <a:spcAft>
                <a:spcPts val="0"/>
              </a:spcAft>
              <a:buClr>
                <a:schemeClr val="dk1"/>
              </a:buClr>
              <a:buSzPts val="4400"/>
              <a:buFont typeface="Arial"/>
              <a:buNone/>
              <a:defRPr b="0" i="0" sz="44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1" name="Google Shape;11;p23"/>
          <p:cNvSpPr txBox="1"/>
          <p:nvPr>
            <p:ph idx="1" type="body"/>
          </p:nvPr>
        </p:nvSpPr>
        <p:spPr>
          <a:xfrm>
            <a:off x="457200" y="1600200"/>
            <a:ext cx="8229600" cy="5257800"/>
          </a:xfrm>
          <a:prstGeom prst="rect">
            <a:avLst/>
          </a:prstGeom>
          <a:noFill/>
          <a:ln>
            <a:noFill/>
          </a:ln>
        </p:spPr>
        <p:txBody>
          <a:bodyPr anchorCtr="0" anchor="t" bIns="45700" lIns="91425" spcFirstLastPara="1" rIns="91425" wrap="square" tIns="45700">
            <a:normAutofit/>
          </a:bodyPr>
          <a:lstStyle>
            <a:lvl1pPr indent="-431800" lvl="0" marL="457200" marR="0" rtl="0" algn="l">
              <a:lnSpc>
                <a:spcPct val="100000"/>
              </a:lnSpc>
              <a:spcBef>
                <a:spcPts val="640"/>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1pPr>
            <a:lvl2pPr indent="-406400" lvl="1" marL="914400" marR="0" rtl="0" algn="l">
              <a:lnSpc>
                <a:spcPct val="100000"/>
              </a:lnSpc>
              <a:spcBef>
                <a:spcPts val="56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2pPr>
            <a:lvl3pPr indent="-381000" lvl="2" marL="1371600" marR="0" rtl="0" algn="l">
              <a:lnSpc>
                <a:spcPct val="100000"/>
              </a:lnSpc>
              <a:spcBef>
                <a:spcPts val="48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3pPr>
            <a:lvl4pPr indent="-355600" lvl="3" marL="1828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4pPr>
            <a:lvl5pPr indent="-355600" lvl="4" marL="22860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sp>
        <p:nvSpPr>
          <p:cNvPr id="12" name="Google Shape;12;p23"/>
          <p:cNvSpPr txBox="1"/>
          <p:nvPr>
            <p:ph idx="10" type="dt"/>
          </p:nvPr>
        </p:nvSpPr>
        <p:spPr>
          <a:xfrm>
            <a:off x="457200" y="6356352"/>
            <a:ext cx="21336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888888"/>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13" name="Google Shape;13;p23"/>
          <p:cNvSpPr txBox="1"/>
          <p:nvPr>
            <p:ph idx="11" type="ftr"/>
          </p:nvPr>
        </p:nvSpPr>
        <p:spPr>
          <a:xfrm>
            <a:off x="3124200" y="6356352"/>
            <a:ext cx="2895600" cy="365125"/>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rgbClr val="888888"/>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14" name="Google Shape;14;p23"/>
          <p:cNvSpPr txBox="1"/>
          <p:nvPr>
            <p:ph idx="12" type="sldNum"/>
          </p:nvPr>
        </p:nvSpPr>
        <p:spPr>
          <a:xfrm>
            <a:off x="6934200" y="6356352"/>
            <a:ext cx="21336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5.jpg"/><Relationship Id="rId4" Type="http://schemas.openxmlformats.org/officeDocument/2006/relationships/image" Target="../media/image9.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3.jpg"/><Relationship Id="rId4" Type="http://schemas.openxmlformats.org/officeDocument/2006/relationships/image" Target="../media/image2.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6.jpg"/><Relationship Id="rId4" Type="http://schemas.openxmlformats.org/officeDocument/2006/relationships/image" Target="../media/image8.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8.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8.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 Id="rId3" Type="http://schemas.openxmlformats.org/officeDocument/2006/relationships/image" Target="../media/image10.png"/><Relationship Id="rId4" Type="http://schemas.openxmlformats.org/officeDocument/2006/relationships/image" Target="../media/image7.jpg"/><Relationship Id="rId5"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0" name="Shape 150"/>
        <p:cNvGrpSpPr/>
        <p:nvPr/>
      </p:nvGrpSpPr>
      <p:grpSpPr>
        <a:xfrm>
          <a:off x="0" y="0"/>
          <a:ext cx="0" cy="0"/>
          <a:chOff x="0" y="0"/>
          <a:chExt cx="0" cy="0"/>
        </a:xfrm>
      </p:grpSpPr>
      <p:sp>
        <p:nvSpPr>
          <p:cNvPr id="151" name="Google Shape;151;p1"/>
          <p:cNvSpPr txBox="1"/>
          <p:nvPr>
            <p:ph type="title"/>
          </p:nvPr>
        </p:nvSpPr>
        <p:spPr>
          <a:xfrm>
            <a:off x="457200" y="152400"/>
            <a:ext cx="8229600" cy="762000"/>
          </a:xfrm>
          <a:prstGeom prst="rect">
            <a:avLst/>
          </a:prstGeom>
          <a:noFill/>
          <a:ln>
            <a:noFill/>
          </a:ln>
        </p:spPr>
        <p:txBody>
          <a:bodyPr anchorCtr="0" anchor="ctr" bIns="45700" lIns="91425" spcFirstLastPara="1" rIns="91425" wrap="square" tIns="45700">
            <a:normAutofit fontScale="90000"/>
          </a:bodyPr>
          <a:lstStyle/>
          <a:p>
            <a:pPr indent="0" lvl="0" marL="0" rtl="0" algn="ctr">
              <a:lnSpc>
                <a:spcPct val="100000"/>
              </a:lnSpc>
              <a:spcBef>
                <a:spcPts val="0"/>
              </a:spcBef>
              <a:spcAft>
                <a:spcPts val="0"/>
              </a:spcAft>
              <a:buClr>
                <a:schemeClr val="dk1"/>
              </a:buClr>
              <a:buSzPct val="100000"/>
              <a:buFont typeface="Arial"/>
              <a:buNone/>
            </a:pPr>
            <a:r>
              <a:rPr lang="en-US" sz="4000"/>
              <a:t>CAGI</a:t>
            </a:r>
            <a:r>
              <a:rPr lang="en-US" sz="4000">
                <a:solidFill>
                  <a:srgbClr val="7030A0"/>
                </a:solidFill>
                <a:latin typeface="Arial"/>
                <a:ea typeface="Arial"/>
                <a:cs typeface="Arial"/>
                <a:sym typeface="Arial"/>
              </a:rPr>
              <a:t> </a:t>
            </a:r>
            <a:r>
              <a:rPr lang="en-US" sz="4000">
                <a:latin typeface="Arial"/>
                <a:ea typeface="Arial"/>
                <a:cs typeface="Arial"/>
                <a:sym typeface="Arial"/>
              </a:rPr>
              <a:t>7</a:t>
            </a:r>
            <a:r>
              <a:rPr lang="en-US" sz="4000"/>
              <a:t> slide pack guidelines</a:t>
            </a:r>
            <a:br>
              <a:rPr lang="en-US" sz="4000"/>
            </a:br>
            <a:r>
              <a:rPr lang="en-US" sz="1800"/>
              <a:t>I agree to my slides being used according to the following terms:</a:t>
            </a:r>
            <a:br>
              <a:rPr lang="en-US" sz="1800"/>
            </a:br>
            <a:r>
              <a:rPr lang="en-US" sz="1800"/>
              <a:t> </a:t>
            </a:r>
            <a:r>
              <a:rPr i="1" lang="en-US" sz="1800"/>
              <a:t>_______</a:t>
            </a:r>
            <a:r>
              <a:rPr i="1" lang="en-US" sz="1800">
                <a:solidFill>
                  <a:srgbClr val="FF3300"/>
                </a:solidFill>
              </a:rPr>
              <a:t>Yu-Jen (Jennifer) Lin</a:t>
            </a:r>
            <a:r>
              <a:rPr i="1" lang="en-US" sz="1800"/>
              <a:t>_______</a:t>
            </a:r>
            <a:endParaRPr/>
          </a:p>
        </p:txBody>
      </p:sp>
      <p:sp>
        <p:nvSpPr>
          <p:cNvPr id="152" name="Google Shape;152;p1"/>
          <p:cNvSpPr txBox="1"/>
          <p:nvPr>
            <p:ph idx="1" type="body"/>
          </p:nvPr>
        </p:nvSpPr>
        <p:spPr>
          <a:xfrm>
            <a:off x="457200" y="1066800"/>
            <a:ext cx="8229600" cy="5791200"/>
          </a:xfrm>
          <a:prstGeom prst="rect">
            <a:avLst/>
          </a:prstGeom>
          <a:noFill/>
          <a:ln>
            <a:noFill/>
          </a:ln>
        </p:spPr>
        <p:txBody>
          <a:bodyPr anchorCtr="0" anchor="t" bIns="45700" lIns="91425" spcFirstLastPara="1" rIns="91425" wrap="square" tIns="45700">
            <a:normAutofit/>
          </a:bodyPr>
          <a:lstStyle/>
          <a:p>
            <a:pPr indent="-342900" lvl="0" marL="342900" rtl="0" algn="l">
              <a:lnSpc>
                <a:spcPct val="80000"/>
              </a:lnSpc>
              <a:spcBef>
                <a:spcPts val="0"/>
              </a:spcBef>
              <a:spcAft>
                <a:spcPts val="0"/>
              </a:spcAft>
              <a:buClr>
                <a:schemeClr val="dk1"/>
              </a:buClr>
              <a:buSzPts val="1400"/>
              <a:buChar char="•"/>
            </a:pPr>
            <a:r>
              <a:rPr lang="en-US" sz="1400"/>
              <a:t>Authors: please include THIS slide at the beginning of your presentation to indicate that you agree with reuse of your slides in CAGI presentations, according to the terms below, and digitally sign by writing your name above.</a:t>
            </a:r>
            <a:endParaRPr/>
          </a:p>
          <a:p>
            <a:pPr indent="-254000" lvl="0" marL="342900" rtl="0" algn="l">
              <a:lnSpc>
                <a:spcPct val="80000"/>
              </a:lnSpc>
              <a:spcBef>
                <a:spcPts val="280"/>
              </a:spcBef>
              <a:spcAft>
                <a:spcPts val="0"/>
              </a:spcAft>
              <a:buClr>
                <a:schemeClr val="dk1"/>
              </a:buClr>
              <a:buSzPts val="1400"/>
              <a:buNone/>
            </a:pPr>
            <a:r>
              <a:t/>
            </a:r>
            <a:endParaRPr sz="1400"/>
          </a:p>
          <a:p>
            <a:pPr indent="-342900" lvl="0" marL="342900" rtl="0" algn="l">
              <a:lnSpc>
                <a:spcPct val="80000"/>
              </a:lnSpc>
              <a:spcBef>
                <a:spcPts val="280"/>
              </a:spcBef>
              <a:spcAft>
                <a:spcPts val="0"/>
              </a:spcAft>
              <a:buClr>
                <a:srgbClr val="0070C0"/>
              </a:buClr>
              <a:buSzPts val="1400"/>
              <a:buChar char="•"/>
            </a:pPr>
            <a:r>
              <a:rPr i="1" lang="en-US" sz="1400">
                <a:solidFill>
                  <a:srgbClr val="0070C0"/>
                </a:solidFill>
              </a:rPr>
              <a:t>At CAGI</a:t>
            </a:r>
            <a:r>
              <a:rPr lang="en-US" sz="1400">
                <a:solidFill>
                  <a:srgbClr val="7030A0"/>
                </a:solidFill>
                <a:latin typeface="Arial"/>
                <a:ea typeface="Arial"/>
                <a:cs typeface="Arial"/>
                <a:sym typeface="Arial"/>
              </a:rPr>
              <a:t> </a:t>
            </a:r>
            <a:r>
              <a:rPr lang="en-US" sz="1400">
                <a:solidFill>
                  <a:srgbClr val="0070C0"/>
                </a:solidFill>
                <a:latin typeface="Arial"/>
                <a:ea typeface="Arial"/>
                <a:cs typeface="Arial"/>
                <a:sym typeface="Arial"/>
              </a:rPr>
              <a:t>7,</a:t>
            </a:r>
            <a:r>
              <a:rPr i="1" lang="en-US" sz="1400">
                <a:solidFill>
                  <a:srgbClr val="0070C0"/>
                </a:solidFill>
              </a:rPr>
              <a:t> use of this slide pack is only required for CAGI dataset providers, assessors, and predictors, but all are encouraged to use the annotations for materials they do not want shared publicly.</a:t>
            </a:r>
            <a:endParaRPr/>
          </a:p>
          <a:p>
            <a:pPr indent="-254000" lvl="0" marL="342900" rtl="0" algn="l">
              <a:lnSpc>
                <a:spcPct val="80000"/>
              </a:lnSpc>
              <a:spcBef>
                <a:spcPts val="280"/>
              </a:spcBef>
              <a:spcAft>
                <a:spcPts val="0"/>
              </a:spcAft>
              <a:buClr>
                <a:schemeClr val="dk1"/>
              </a:buClr>
              <a:buSzPts val="1400"/>
              <a:buNone/>
            </a:pPr>
            <a:r>
              <a:t/>
            </a:r>
            <a:endParaRPr i="1" sz="1400"/>
          </a:p>
          <a:p>
            <a:pPr indent="-342900" lvl="0" marL="342900" rtl="0" algn="l">
              <a:lnSpc>
                <a:spcPct val="80000"/>
              </a:lnSpc>
              <a:spcBef>
                <a:spcPts val="280"/>
              </a:spcBef>
              <a:spcAft>
                <a:spcPts val="0"/>
              </a:spcAft>
              <a:buClr>
                <a:schemeClr val="dk1"/>
              </a:buClr>
              <a:buSzPts val="1400"/>
              <a:buChar char="•"/>
            </a:pPr>
            <a:r>
              <a:rPr lang="en-US" sz="1400"/>
              <a:t>To disseminate the CAGI results, I encourage all CAGI participants to remix these CAGI slides for inclusion in their oral and poster presentations</a:t>
            </a:r>
            <a:endParaRPr/>
          </a:p>
          <a:p>
            <a:pPr indent="-342900" lvl="0" marL="342900" rtl="0" algn="l">
              <a:lnSpc>
                <a:spcPct val="80000"/>
              </a:lnSpc>
              <a:spcBef>
                <a:spcPts val="280"/>
              </a:spcBef>
              <a:spcAft>
                <a:spcPts val="0"/>
              </a:spcAft>
              <a:buClr>
                <a:schemeClr val="dk1"/>
              </a:buClr>
              <a:buSzPts val="1400"/>
              <a:buChar char="•"/>
            </a:pPr>
            <a:r>
              <a:rPr lang="en-US" sz="1400"/>
              <a:t>CAGI participants may use or publish any content of these slides only in compliance with the CAGI Data Use Agreement</a:t>
            </a:r>
            <a:endParaRPr/>
          </a:p>
          <a:p>
            <a:pPr indent="-342900" lvl="0" marL="342900" rtl="0" algn="l">
              <a:lnSpc>
                <a:spcPct val="80000"/>
              </a:lnSpc>
              <a:spcBef>
                <a:spcPts val="280"/>
              </a:spcBef>
              <a:spcAft>
                <a:spcPts val="0"/>
              </a:spcAft>
              <a:buClr>
                <a:schemeClr val="dk1"/>
              </a:buClr>
              <a:buSzPts val="1400"/>
              <a:buChar char="•"/>
            </a:pPr>
            <a:r>
              <a:rPr lang="en-US" sz="1400"/>
              <a:t>CAGI participants may not cite or publish any content of these slides except with the written permission of the originating author or in the primary CAGI publications</a:t>
            </a:r>
            <a:endParaRPr/>
          </a:p>
          <a:p>
            <a:pPr indent="-342900" lvl="0" marL="342900" rtl="0" algn="l">
              <a:lnSpc>
                <a:spcPct val="80000"/>
              </a:lnSpc>
              <a:spcBef>
                <a:spcPts val="280"/>
              </a:spcBef>
              <a:spcAft>
                <a:spcPts val="0"/>
              </a:spcAft>
              <a:buClr>
                <a:schemeClr val="dk1"/>
              </a:buClr>
              <a:buSzPts val="1400"/>
              <a:buChar char="•"/>
            </a:pPr>
            <a:r>
              <a:rPr lang="en-US" sz="1400"/>
              <a:t>CAGI participants must acknowledge the original authors of these slides and CAGI </a:t>
            </a:r>
            <a:r>
              <a:rPr lang="en-US" sz="1400">
                <a:solidFill>
                  <a:srgbClr val="7030A0"/>
                </a:solidFill>
                <a:latin typeface="Arial"/>
                <a:ea typeface="Arial"/>
                <a:cs typeface="Arial"/>
                <a:sym typeface="Arial"/>
              </a:rPr>
              <a:t>7</a:t>
            </a:r>
            <a:r>
              <a:rPr lang="en-US" sz="1400"/>
              <a:t>.  Include the acknowledgement banner across the bottom</a:t>
            </a:r>
            <a:endParaRPr/>
          </a:p>
          <a:p>
            <a:pPr indent="-342900" lvl="0" marL="342900" rtl="0" algn="l">
              <a:lnSpc>
                <a:spcPct val="80000"/>
              </a:lnSpc>
              <a:spcBef>
                <a:spcPts val="280"/>
              </a:spcBef>
              <a:spcAft>
                <a:spcPts val="0"/>
              </a:spcAft>
              <a:buClr>
                <a:schemeClr val="dk1"/>
              </a:buClr>
              <a:buSzPts val="1400"/>
              <a:buChar char="•"/>
            </a:pPr>
            <a:r>
              <a:rPr lang="en-US" sz="1400"/>
              <a:t>CAGI participants must include the CAGI credits slide in their presentations</a:t>
            </a:r>
            <a:endParaRPr/>
          </a:p>
          <a:p>
            <a:pPr indent="-342900" lvl="0" marL="342900" rtl="0" algn="l">
              <a:lnSpc>
                <a:spcPct val="80000"/>
              </a:lnSpc>
              <a:spcBef>
                <a:spcPts val="280"/>
              </a:spcBef>
              <a:spcAft>
                <a:spcPts val="0"/>
              </a:spcAft>
              <a:buClr>
                <a:schemeClr val="dk1"/>
              </a:buClr>
              <a:buSzPts val="1400"/>
              <a:buChar char="•"/>
            </a:pPr>
            <a:r>
              <a:rPr lang="en-US" sz="1400"/>
              <a:t>Slides with a red slash (no remix) may not be included in a presentation unless all attendees are registered CAGI participants who signed the data use agreement</a:t>
            </a:r>
            <a:endParaRPr/>
          </a:p>
          <a:p>
            <a:pPr indent="-342900" lvl="0" marL="342900" rtl="0" algn="l">
              <a:lnSpc>
                <a:spcPct val="80000"/>
              </a:lnSpc>
              <a:spcBef>
                <a:spcPts val="280"/>
              </a:spcBef>
              <a:spcAft>
                <a:spcPts val="0"/>
              </a:spcAft>
              <a:buClr>
                <a:schemeClr val="dk1"/>
              </a:buClr>
              <a:buSzPts val="1400"/>
              <a:buChar char="•"/>
            </a:pPr>
            <a:r>
              <a:rPr lang="en-US" sz="1400"/>
              <a:t>Slides with a red X over the entire slide may not be used in any circumstances</a:t>
            </a:r>
            <a:endParaRPr/>
          </a:p>
          <a:p>
            <a:pPr indent="-342900" lvl="0" marL="342900" rtl="0" algn="l">
              <a:lnSpc>
                <a:spcPct val="80000"/>
              </a:lnSpc>
              <a:spcBef>
                <a:spcPts val="280"/>
              </a:spcBef>
              <a:spcAft>
                <a:spcPts val="0"/>
              </a:spcAft>
              <a:buClr>
                <a:schemeClr val="dk1"/>
              </a:buClr>
              <a:buSzPts val="1400"/>
              <a:buChar char="•"/>
            </a:pPr>
            <a:r>
              <a:rPr lang="en-US" sz="1400"/>
              <a:t>Slides with a blue slash (embargoed) may not be used unless the embargo is explicitly lifted</a:t>
            </a:r>
            <a:endParaRPr/>
          </a:p>
          <a:p>
            <a:pPr indent="-342900" lvl="0" marL="342900" rtl="0" algn="l">
              <a:lnSpc>
                <a:spcPct val="80000"/>
              </a:lnSpc>
              <a:spcBef>
                <a:spcPts val="280"/>
              </a:spcBef>
              <a:spcAft>
                <a:spcPts val="0"/>
              </a:spcAft>
              <a:buClr>
                <a:schemeClr val="dk1"/>
              </a:buClr>
              <a:buSzPts val="1400"/>
              <a:buChar char="•"/>
            </a:pPr>
            <a:r>
              <a:rPr lang="en-US" sz="1400">
                <a:latin typeface="Arial"/>
                <a:ea typeface="Arial"/>
                <a:cs typeface="Arial"/>
                <a:sym typeface="Arial"/>
              </a:rPr>
              <a:t>Slides without slash or X may be tweeted, tooted, posted, X’d unless flagged with “No tweet” icon</a:t>
            </a:r>
            <a:endParaRPr sz="1400"/>
          </a:p>
          <a:p>
            <a:pPr indent="-342900" lvl="0" marL="342900" rtl="0" algn="l">
              <a:lnSpc>
                <a:spcPct val="80000"/>
              </a:lnSpc>
              <a:spcBef>
                <a:spcPts val="280"/>
              </a:spcBef>
              <a:spcAft>
                <a:spcPts val="0"/>
              </a:spcAft>
              <a:buClr>
                <a:schemeClr val="dk1"/>
              </a:buClr>
              <a:buSzPts val="1400"/>
              <a:buChar char="•"/>
            </a:pPr>
            <a:r>
              <a:rPr lang="en-US" sz="1400"/>
              <a:t>CAGI participants using these slides must explain the “No tweet” icon, which means that the slide content should not be disseminated outside the presenting conference hall.  If the presentation venue permits pervasive tweeting, you may not include these slides in your talk</a:t>
            </a:r>
            <a:endParaRPr/>
          </a:p>
          <a:p>
            <a:pPr indent="-254000" lvl="0" marL="342900" rtl="0" algn="l">
              <a:lnSpc>
                <a:spcPct val="80000"/>
              </a:lnSpc>
              <a:spcBef>
                <a:spcPts val="280"/>
              </a:spcBef>
              <a:spcAft>
                <a:spcPts val="0"/>
              </a:spcAft>
              <a:buClr>
                <a:schemeClr val="dk1"/>
              </a:buClr>
              <a:buSzPts val="1400"/>
              <a:buNone/>
            </a:pPr>
            <a:r>
              <a:t/>
            </a:r>
            <a:endParaRPr sz="1400"/>
          </a:p>
          <a:p>
            <a:pPr indent="-342900" lvl="0" marL="342900" rtl="0" algn="l">
              <a:lnSpc>
                <a:spcPct val="80000"/>
              </a:lnSpc>
              <a:spcBef>
                <a:spcPts val="280"/>
              </a:spcBef>
              <a:spcAft>
                <a:spcPts val="0"/>
              </a:spcAft>
              <a:buClr>
                <a:schemeClr val="dk1"/>
              </a:buClr>
              <a:buSzPts val="1400"/>
              <a:buChar char="•"/>
            </a:pPr>
            <a:r>
              <a:rPr lang="en-US" sz="1400"/>
              <a:t>Note for slide authors: we expect all CAGI participants to abide by these restrictions, and will make best effort to ensure they are followed.  However, but bear in mind that we have limited means of enforcing them, and therefore the restrictions cannot be guaranteed.</a:t>
            </a:r>
            <a:endParaRPr/>
          </a:p>
        </p:txBody>
      </p:sp>
      <p:grpSp>
        <p:nvGrpSpPr>
          <p:cNvPr id="153" name="Google Shape;153;p1"/>
          <p:cNvGrpSpPr/>
          <p:nvPr/>
        </p:nvGrpSpPr>
        <p:grpSpPr>
          <a:xfrm>
            <a:off x="8610600" y="5029200"/>
            <a:ext cx="439738" cy="439738"/>
            <a:chOff x="5373" y="3933"/>
            <a:chExt cx="387" cy="387"/>
          </a:xfrm>
        </p:grpSpPr>
        <p:sp>
          <p:nvSpPr>
            <p:cNvPr id="154" name="Google Shape;154;p1"/>
            <p:cNvSpPr/>
            <p:nvPr/>
          </p:nvSpPr>
          <p:spPr>
            <a:xfrm>
              <a:off x="5373" y="3933"/>
              <a:ext cx="387" cy="387"/>
            </a:xfrm>
            <a:prstGeom prst="ellipse">
              <a:avLst/>
            </a:prstGeom>
            <a:solidFill>
              <a:schemeClr val="lt1"/>
            </a:solidFill>
            <a:ln cap="flat" cmpd="sng" w="28575">
              <a:solidFill>
                <a:srgbClr val="FF0200"/>
              </a:solidFill>
              <a:prstDash val="solid"/>
              <a:round/>
              <a:headEnd len="sm" w="sm" type="none"/>
              <a:tailEnd len="sm" w="sm" type="none"/>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pic>
          <p:nvPicPr>
            <p:cNvPr id="155" name="Google Shape;155;p1"/>
            <p:cNvPicPr preferRelativeResize="0"/>
            <p:nvPr/>
          </p:nvPicPr>
          <p:blipFill rotWithShape="1">
            <a:blip r:embed="rId3">
              <a:alphaModFix/>
            </a:blip>
            <a:srcRect b="0" l="0" r="0" t="0"/>
            <a:stretch/>
          </p:blipFill>
          <p:spPr>
            <a:xfrm>
              <a:off x="5411" y="4005"/>
              <a:ext cx="311" cy="248"/>
            </a:xfrm>
            <a:prstGeom prst="rect">
              <a:avLst/>
            </a:prstGeom>
            <a:noFill/>
            <a:ln>
              <a:noFill/>
            </a:ln>
          </p:spPr>
        </p:pic>
        <p:cxnSp>
          <p:nvCxnSpPr>
            <p:cNvPr id="156" name="Google Shape;156;p1"/>
            <p:cNvCxnSpPr/>
            <p:nvPr/>
          </p:nvCxnSpPr>
          <p:spPr>
            <a:xfrm flipH="1" rot="10800000">
              <a:off x="5436" y="3971"/>
              <a:ext cx="267" cy="311"/>
            </a:xfrm>
            <a:prstGeom prst="straightConnector1">
              <a:avLst/>
            </a:prstGeom>
            <a:noFill/>
            <a:ln cap="flat" cmpd="sng" w="28575">
              <a:solidFill>
                <a:srgbClr val="FF0200"/>
              </a:solidFill>
              <a:prstDash val="solid"/>
              <a:round/>
              <a:headEnd len="sm" w="sm" type="none"/>
              <a:tailEnd len="sm" w="sm" type="none"/>
            </a:ln>
          </p:spPr>
        </p:cxnSp>
      </p:gr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1" name="Shape 161"/>
        <p:cNvGrpSpPr/>
        <p:nvPr/>
      </p:nvGrpSpPr>
      <p:grpSpPr>
        <a:xfrm>
          <a:off x="0" y="0"/>
          <a:ext cx="0" cy="0"/>
          <a:chOff x="0" y="0"/>
          <a:chExt cx="0" cy="0"/>
        </a:xfrm>
      </p:grpSpPr>
      <p:sp>
        <p:nvSpPr>
          <p:cNvPr id="162" name="Google Shape;162;p2"/>
          <p:cNvSpPr txBox="1"/>
          <p:nvPr>
            <p:ph type="ctrTitle"/>
          </p:nvPr>
        </p:nvSpPr>
        <p:spPr>
          <a:xfrm>
            <a:off x="0" y="2453389"/>
            <a:ext cx="9144000" cy="1470025"/>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chemeClr val="dk1"/>
              </a:buClr>
              <a:buSzPts val="2400"/>
              <a:buFont typeface="Arial"/>
              <a:buNone/>
            </a:pPr>
            <a:r>
              <a:rPr lang="en-US" sz="2400"/>
              <a:t>ARSA missense stability prediction challenge </a:t>
            </a:r>
            <a:br>
              <a:rPr lang="en-US" sz="2400"/>
            </a:br>
            <a:r>
              <a:rPr lang="en-US" sz="2400"/>
              <a:t>identifies computational advances </a:t>
            </a:r>
            <a:br>
              <a:rPr lang="en-US" sz="2400"/>
            </a:br>
            <a:r>
              <a:rPr lang="en-US" sz="2400"/>
              <a:t>over state-of-the-art variant impact predictors</a:t>
            </a:r>
            <a:endParaRPr/>
          </a:p>
        </p:txBody>
      </p:sp>
      <p:sp>
        <p:nvSpPr>
          <p:cNvPr id="163" name="Google Shape;163;p2"/>
          <p:cNvSpPr txBox="1"/>
          <p:nvPr>
            <p:ph idx="1" type="subTitle"/>
          </p:nvPr>
        </p:nvSpPr>
        <p:spPr>
          <a:xfrm>
            <a:off x="0" y="4679156"/>
            <a:ext cx="9144000" cy="1752600"/>
          </a:xfrm>
          <a:prstGeom prst="rect">
            <a:avLst/>
          </a:prstGeom>
          <a:noFill/>
          <a:ln>
            <a:noFill/>
          </a:ln>
        </p:spPr>
        <p:txBody>
          <a:bodyPr anchorCtr="0" anchor="t" bIns="45700" lIns="91425" spcFirstLastPara="1" rIns="91425" wrap="square" tIns="45700">
            <a:noAutofit/>
          </a:bodyPr>
          <a:lstStyle/>
          <a:p>
            <a:pPr indent="0" lvl="0" marL="0" rtl="0" algn="ctr">
              <a:lnSpc>
                <a:spcPct val="100000"/>
              </a:lnSpc>
              <a:spcBef>
                <a:spcPts val="0"/>
              </a:spcBef>
              <a:spcAft>
                <a:spcPts val="0"/>
              </a:spcAft>
              <a:buClr>
                <a:srgbClr val="888888"/>
              </a:buClr>
              <a:buSzPts val="2000"/>
              <a:buNone/>
            </a:pPr>
            <a:r>
              <a:rPr lang="en-US" sz="2000"/>
              <a:t>Yu-Jen (Jennifer) Lin</a:t>
            </a:r>
            <a:endParaRPr/>
          </a:p>
          <a:p>
            <a:pPr indent="0" lvl="0" marL="0" rtl="0" algn="ctr">
              <a:lnSpc>
                <a:spcPct val="100000"/>
              </a:lnSpc>
              <a:spcBef>
                <a:spcPts val="400"/>
              </a:spcBef>
              <a:spcAft>
                <a:spcPts val="0"/>
              </a:spcAft>
              <a:buClr>
                <a:srgbClr val="888888"/>
              </a:buClr>
              <a:buSzPts val="2000"/>
              <a:buNone/>
            </a:pPr>
            <a:r>
              <a:rPr lang="en-US" sz="2000"/>
              <a:t>University of California, Berkeley</a:t>
            </a:r>
            <a:endParaRPr/>
          </a:p>
          <a:p>
            <a:pPr indent="0" lvl="0" marL="0" rtl="0" algn="ctr">
              <a:lnSpc>
                <a:spcPct val="100000"/>
              </a:lnSpc>
              <a:spcBef>
                <a:spcPts val="320"/>
              </a:spcBef>
              <a:spcAft>
                <a:spcPts val="0"/>
              </a:spcAft>
              <a:buClr>
                <a:srgbClr val="888888"/>
              </a:buClr>
              <a:buSzPts val="1600"/>
              <a:buNone/>
            </a:pPr>
            <a:r>
              <a:rPr lang="en-US" sz="1600"/>
              <a:t>jenniferyjlin@berkeley.edu</a:t>
            </a:r>
            <a:endParaRPr sz="1600"/>
          </a:p>
        </p:txBody>
      </p:sp>
      <p:grpSp>
        <p:nvGrpSpPr>
          <p:cNvPr id="164" name="Google Shape;164;p2"/>
          <p:cNvGrpSpPr/>
          <p:nvPr/>
        </p:nvGrpSpPr>
        <p:grpSpPr>
          <a:xfrm>
            <a:off x="342900" y="6248400"/>
            <a:ext cx="8420100" cy="369332"/>
            <a:chOff x="342900" y="6248400"/>
            <a:chExt cx="8420100" cy="369332"/>
          </a:xfrm>
        </p:grpSpPr>
        <p:sp>
          <p:nvSpPr>
            <p:cNvPr id="165" name="Google Shape;165;p2"/>
            <p:cNvSpPr txBox="1"/>
            <p:nvPr/>
          </p:nvSpPr>
          <p:spPr>
            <a:xfrm>
              <a:off x="342900" y="6248400"/>
              <a:ext cx="2159566" cy="36933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chemeClr val="dk1"/>
                  </a:solidFill>
                  <a:latin typeface="Arial"/>
                  <a:ea typeface="Arial"/>
                  <a:cs typeface="Arial"/>
                  <a:sym typeface="Arial"/>
                </a:rPr>
                <a:t>Created for CAGI</a:t>
              </a:r>
              <a:r>
                <a:rPr b="0" i="0" lang="en-US" sz="1800" u="none" cap="none" strike="noStrike">
                  <a:solidFill>
                    <a:srgbClr val="7030A0"/>
                  </a:solidFill>
                  <a:latin typeface="Arial"/>
                  <a:ea typeface="Arial"/>
                  <a:cs typeface="Arial"/>
                  <a:sym typeface="Arial"/>
                </a:rPr>
                <a:t> </a:t>
              </a:r>
              <a:r>
                <a:rPr b="0" i="0" lang="en-US" sz="1800" u="none" cap="none" strike="noStrike">
                  <a:solidFill>
                    <a:schemeClr val="dk1"/>
                  </a:solidFill>
                  <a:latin typeface="Arial"/>
                  <a:ea typeface="Arial"/>
                  <a:cs typeface="Arial"/>
                  <a:sym typeface="Arial"/>
                </a:rPr>
                <a:t>7</a:t>
              </a:r>
              <a:endParaRPr b="0" i="0" sz="1800" u="none" cap="none" strike="noStrike">
                <a:solidFill>
                  <a:schemeClr val="dk1"/>
                </a:solidFill>
                <a:latin typeface="Arial"/>
                <a:ea typeface="Arial"/>
                <a:cs typeface="Arial"/>
                <a:sym typeface="Arial"/>
              </a:endParaRPr>
            </a:p>
          </p:txBody>
        </p:sp>
        <p:sp>
          <p:nvSpPr>
            <p:cNvPr id="166" name="Google Shape;166;p2"/>
            <p:cNvSpPr txBox="1"/>
            <p:nvPr/>
          </p:nvSpPr>
          <p:spPr>
            <a:xfrm>
              <a:off x="6449482" y="6248400"/>
              <a:ext cx="2313518" cy="369332"/>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rgbClr val="000000"/>
                </a:buClr>
                <a:buSzPts val="1800"/>
                <a:buFont typeface="Arial"/>
                <a:buNone/>
              </a:pPr>
              <a:r>
                <a:rPr b="0" i="0" lang="en-US" sz="1800" u="none" cap="none" strike="noStrike">
                  <a:solidFill>
                    <a:schemeClr val="dk1"/>
                  </a:solidFill>
                  <a:latin typeface="Arial"/>
                  <a:ea typeface="Arial"/>
                  <a:cs typeface="Arial"/>
                  <a:sym typeface="Arial"/>
                </a:rPr>
                <a:t>Yu-Jen (Jennifer) Lin</a:t>
              </a:r>
              <a:endParaRPr b="0" i="0" sz="1400" u="none" cap="none" strike="noStrike">
                <a:solidFill>
                  <a:srgbClr val="000000"/>
                </a:solidFill>
                <a:latin typeface="Arial"/>
                <a:ea typeface="Arial"/>
                <a:cs typeface="Arial"/>
                <a:sym typeface="Arial"/>
              </a:endParaRPr>
            </a:p>
          </p:txBody>
        </p:sp>
        <p:sp>
          <p:nvSpPr>
            <p:cNvPr id="167" name="Google Shape;167;p2"/>
            <p:cNvSpPr txBox="1"/>
            <p:nvPr/>
          </p:nvSpPr>
          <p:spPr>
            <a:xfrm>
              <a:off x="3289300" y="6248400"/>
              <a:ext cx="2736850" cy="366713"/>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chemeClr val="dk1"/>
                  </a:solidFill>
                  <a:latin typeface="Arial"/>
                  <a:ea typeface="Arial"/>
                  <a:cs typeface="Arial"/>
                  <a:sym typeface="Arial"/>
                </a:rPr>
                <a:t>genomeinterpretation.org</a:t>
              </a:r>
              <a:endParaRPr b="0" i="0" sz="1400" u="none" cap="none" strike="noStrike">
                <a:solidFill>
                  <a:srgbClr val="000000"/>
                </a:solidFill>
                <a:latin typeface="Arial"/>
                <a:ea typeface="Arial"/>
                <a:cs typeface="Arial"/>
                <a:sym typeface="Arial"/>
              </a:endParaRPr>
            </a:p>
          </p:txBody>
        </p:sp>
      </p:grpSp>
      <p:sp>
        <p:nvSpPr>
          <p:cNvPr id="168" name="Google Shape;168;p2"/>
          <p:cNvSpPr txBox="1"/>
          <p:nvPr/>
        </p:nvSpPr>
        <p:spPr>
          <a:xfrm>
            <a:off x="616843" y="591234"/>
            <a:ext cx="8081764" cy="1261884"/>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3800"/>
              <a:buFont typeface="Arial"/>
              <a:buNone/>
            </a:pPr>
            <a:r>
              <a:rPr b="1" i="0" lang="en-US" sz="3800" u="none" cap="none" strike="noStrike">
                <a:solidFill>
                  <a:schemeClr val="dk1"/>
                </a:solidFill>
                <a:latin typeface="Arial"/>
                <a:ea typeface="Arial"/>
                <a:cs typeface="Arial"/>
                <a:sym typeface="Arial"/>
              </a:rPr>
              <a:t>CAGI 7 ARSA Missense Challenge</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3800"/>
              <a:buFont typeface="Arial"/>
              <a:buNone/>
            </a:pPr>
            <a:r>
              <a:rPr b="1" i="0" lang="en-US" sz="3800" u="none" cap="none" strike="noStrike">
                <a:solidFill>
                  <a:schemeClr val="dk1"/>
                </a:solidFill>
                <a:latin typeface="Arial"/>
                <a:ea typeface="Arial"/>
                <a:cs typeface="Arial"/>
                <a:sym typeface="Arial"/>
              </a:rPr>
              <a:t>Assessment</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3" name="Shape 173"/>
        <p:cNvGrpSpPr/>
        <p:nvPr/>
      </p:nvGrpSpPr>
      <p:grpSpPr>
        <a:xfrm>
          <a:off x="0" y="0"/>
          <a:ext cx="0" cy="0"/>
          <a:chOff x="0" y="0"/>
          <a:chExt cx="0" cy="0"/>
        </a:xfrm>
      </p:grpSpPr>
      <p:sp>
        <p:nvSpPr>
          <p:cNvPr id="174" name="Google Shape;174;p3"/>
          <p:cNvSpPr txBox="1"/>
          <p:nvPr>
            <p:ph type="title"/>
          </p:nvPr>
        </p:nvSpPr>
        <p:spPr>
          <a:xfrm>
            <a:off x="0" y="152400"/>
            <a:ext cx="9144000" cy="762000"/>
          </a:xfrm>
          <a:prstGeom prst="rect">
            <a:avLst/>
          </a:prstGeom>
          <a:noFill/>
          <a:ln>
            <a:noFill/>
          </a:ln>
        </p:spPr>
        <p:txBody>
          <a:bodyPr anchorCtr="0" anchor="ctr" bIns="45700" lIns="91425" spcFirstLastPara="1" rIns="91425" wrap="square" tIns="45700">
            <a:normAutofit fontScale="90000"/>
          </a:bodyPr>
          <a:lstStyle/>
          <a:p>
            <a:pPr indent="0" lvl="0" marL="0" rtl="0" algn="ctr">
              <a:lnSpc>
                <a:spcPct val="100000"/>
              </a:lnSpc>
              <a:spcBef>
                <a:spcPts val="0"/>
              </a:spcBef>
              <a:spcAft>
                <a:spcPts val="0"/>
              </a:spcAft>
              <a:buClr>
                <a:schemeClr val="dk1"/>
              </a:buClr>
              <a:buSzPct val="100000"/>
              <a:buFont typeface="Arial"/>
              <a:buNone/>
            </a:pPr>
            <a:r>
              <a:rPr lang="en-US" sz="3200">
                <a:latin typeface="Arial"/>
                <a:ea typeface="Arial"/>
                <a:cs typeface="Arial"/>
                <a:sym typeface="Arial"/>
              </a:rPr>
              <a:t>Arylsulfatase A (ARSA) </a:t>
            </a:r>
            <a:br>
              <a:rPr lang="en-US" sz="3200">
                <a:latin typeface="Arial"/>
                <a:ea typeface="Arial"/>
                <a:cs typeface="Arial"/>
                <a:sym typeface="Arial"/>
              </a:rPr>
            </a:br>
            <a:r>
              <a:rPr lang="en-US" sz="3200">
                <a:latin typeface="Arial"/>
                <a:ea typeface="Arial"/>
                <a:cs typeface="Arial"/>
                <a:sym typeface="Arial"/>
              </a:rPr>
              <a:t>catalyzes lysosomal sulfatide desulfation</a:t>
            </a:r>
            <a:endParaRPr b="1" sz="3200"/>
          </a:p>
        </p:txBody>
      </p:sp>
      <p:grpSp>
        <p:nvGrpSpPr>
          <p:cNvPr id="175" name="Google Shape;175;p3"/>
          <p:cNvGrpSpPr/>
          <p:nvPr/>
        </p:nvGrpSpPr>
        <p:grpSpPr>
          <a:xfrm>
            <a:off x="342900" y="6248400"/>
            <a:ext cx="8420100" cy="369332"/>
            <a:chOff x="342900" y="6248400"/>
            <a:chExt cx="8420100" cy="369332"/>
          </a:xfrm>
        </p:grpSpPr>
        <p:sp>
          <p:nvSpPr>
            <p:cNvPr id="176" name="Google Shape;176;p3"/>
            <p:cNvSpPr txBox="1"/>
            <p:nvPr/>
          </p:nvSpPr>
          <p:spPr>
            <a:xfrm>
              <a:off x="342900" y="6248400"/>
              <a:ext cx="2159566" cy="36933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chemeClr val="dk1"/>
                  </a:solidFill>
                  <a:latin typeface="Arial"/>
                  <a:ea typeface="Arial"/>
                  <a:cs typeface="Arial"/>
                  <a:sym typeface="Arial"/>
                </a:rPr>
                <a:t>Created for CAGI</a:t>
              </a:r>
              <a:r>
                <a:rPr b="0" i="0" lang="en-US" sz="1800" u="none" cap="none" strike="noStrike">
                  <a:solidFill>
                    <a:srgbClr val="7030A0"/>
                  </a:solidFill>
                  <a:latin typeface="Arial"/>
                  <a:ea typeface="Arial"/>
                  <a:cs typeface="Arial"/>
                  <a:sym typeface="Arial"/>
                </a:rPr>
                <a:t> </a:t>
              </a:r>
              <a:r>
                <a:rPr b="0" i="0" lang="en-US" sz="1800" u="none" cap="none" strike="noStrike">
                  <a:solidFill>
                    <a:schemeClr val="dk1"/>
                  </a:solidFill>
                  <a:latin typeface="Arial"/>
                  <a:ea typeface="Arial"/>
                  <a:cs typeface="Arial"/>
                  <a:sym typeface="Arial"/>
                </a:rPr>
                <a:t>7</a:t>
              </a:r>
              <a:endParaRPr b="0" i="0" sz="1800" u="none" cap="none" strike="noStrike">
                <a:solidFill>
                  <a:schemeClr val="dk1"/>
                </a:solidFill>
                <a:latin typeface="Arial"/>
                <a:ea typeface="Arial"/>
                <a:cs typeface="Arial"/>
                <a:sym typeface="Arial"/>
              </a:endParaRPr>
            </a:p>
          </p:txBody>
        </p:sp>
        <p:sp>
          <p:nvSpPr>
            <p:cNvPr id="177" name="Google Shape;177;p3"/>
            <p:cNvSpPr txBox="1"/>
            <p:nvPr/>
          </p:nvSpPr>
          <p:spPr>
            <a:xfrm>
              <a:off x="6449482" y="6248400"/>
              <a:ext cx="2313518" cy="369332"/>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rgbClr val="000000"/>
                </a:buClr>
                <a:buSzPts val="1800"/>
                <a:buFont typeface="Arial"/>
                <a:buNone/>
              </a:pPr>
              <a:r>
                <a:rPr b="0" i="0" lang="en-US" sz="1800" u="none" cap="none" strike="noStrike">
                  <a:solidFill>
                    <a:schemeClr val="dk1"/>
                  </a:solidFill>
                  <a:latin typeface="Arial"/>
                  <a:ea typeface="Arial"/>
                  <a:cs typeface="Arial"/>
                  <a:sym typeface="Arial"/>
                </a:rPr>
                <a:t>Yu-Jen (Jennifer) Lin</a:t>
              </a:r>
              <a:endParaRPr b="0" i="0" sz="1400" u="none" cap="none" strike="noStrike">
                <a:solidFill>
                  <a:srgbClr val="000000"/>
                </a:solidFill>
                <a:latin typeface="Arial"/>
                <a:ea typeface="Arial"/>
                <a:cs typeface="Arial"/>
                <a:sym typeface="Arial"/>
              </a:endParaRPr>
            </a:p>
          </p:txBody>
        </p:sp>
        <p:sp>
          <p:nvSpPr>
            <p:cNvPr id="178" name="Google Shape;178;p3"/>
            <p:cNvSpPr txBox="1"/>
            <p:nvPr/>
          </p:nvSpPr>
          <p:spPr>
            <a:xfrm>
              <a:off x="3289300" y="6248400"/>
              <a:ext cx="2736850" cy="366713"/>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chemeClr val="dk1"/>
                  </a:solidFill>
                  <a:latin typeface="Arial"/>
                  <a:ea typeface="Arial"/>
                  <a:cs typeface="Arial"/>
                  <a:sym typeface="Arial"/>
                </a:rPr>
                <a:t>genomeinterpretation.org</a:t>
              </a:r>
              <a:endParaRPr b="0" i="0" sz="1400" u="none" cap="none" strike="noStrike">
                <a:solidFill>
                  <a:srgbClr val="000000"/>
                </a:solidFill>
                <a:latin typeface="Arial"/>
                <a:ea typeface="Arial"/>
                <a:cs typeface="Arial"/>
                <a:sym typeface="Arial"/>
              </a:endParaRPr>
            </a:p>
          </p:txBody>
        </p:sp>
      </p:grpSp>
      <p:grpSp>
        <p:nvGrpSpPr>
          <p:cNvPr id="179" name="Google Shape;179;p3"/>
          <p:cNvGrpSpPr/>
          <p:nvPr/>
        </p:nvGrpSpPr>
        <p:grpSpPr>
          <a:xfrm>
            <a:off x="-96481" y="2273829"/>
            <a:ext cx="7315152" cy="3074972"/>
            <a:chOff x="-62467" y="2209801"/>
            <a:chExt cx="8970091" cy="3770637"/>
          </a:xfrm>
        </p:grpSpPr>
        <p:pic>
          <p:nvPicPr>
            <p:cNvPr id="180" name="Google Shape;180;p3"/>
            <p:cNvPicPr preferRelativeResize="0"/>
            <p:nvPr/>
          </p:nvPicPr>
          <p:blipFill rotWithShape="1">
            <a:blip r:embed="rId3">
              <a:alphaModFix/>
            </a:blip>
            <a:srcRect b="-1132" l="0" r="0" t="49205"/>
            <a:stretch/>
          </p:blipFill>
          <p:spPr>
            <a:xfrm>
              <a:off x="236375" y="2599259"/>
              <a:ext cx="8671249" cy="3381179"/>
            </a:xfrm>
            <a:prstGeom prst="rect">
              <a:avLst/>
            </a:prstGeom>
            <a:noFill/>
            <a:ln>
              <a:noFill/>
            </a:ln>
          </p:spPr>
        </p:pic>
        <p:sp>
          <p:nvSpPr>
            <p:cNvPr id="181" name="Google Shape;181;p3"/>
            <p:cNvSpPr txBox="1"/>
            <p:nvPr/>
          </p:nvSpPr>
          <p:spPr>
            <a:xfrm rot="2630289">
              <a:off x="138250" y="2318165"/>
              <a:ext cx="651632" cy="841792"/>
            </a:xfrm>
            <a:prstGeom prst="rect">
              <a:avLst/>
            </a:prstGeom>
            <a:solidFill>
              <a:schemeClr val="lt1"/>
            </a:solid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grpSp>
      <p:pic>
        <p:nvPicPr>
          <p:cNvPr id="182" name="Google Shape;182;p3"/>
          <p:cNvPicPr preferRelativeResize="0"/>
          <p:nvPr/>
        </p:nvPicPr>
        <p:blipFill rotWithShape="1">
          <a:blip r:embed="rId4">
            <a:alphaModFix/>
          </a:blip>
          <a:srcRect b="0" l="0" r="0" t="0"/>
          <a:stretch/>
        </p:blipFill>
        <p:spPr>
          <a:xfrm>
            <a:off x="7347441" y="3523600"/>
            <a:ext cx="1672779" cy="1691178"/>
          </a:xfrm>
          <a:prstGeom prst="rect">
            <a:avLst/>
          </a:prstGeom>
          <a:noFill/>
          <a:ln>
            <a:noFill/>
          </a:ln>
        </p:spPr>
      </p:pic>
      <p:sp>
        <p:nvSpPr>
          <p:cNvPr id="183" name="Google Shape;183;p3"/>
          <p:cNvSpPr txBox="1"/>
          <p:nvPr/>
        </p:nvSpPr>
        <p:spPr>
          <a:xfrm>
            <a:off x="7580941" y="2692603"/>
            <a:ext cx="1205778" cy="769441"/>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200"/>
              <a:buFont typeface="Arial"/>
              <a:buNone/>
            </a:pPr>
            <a:r>
              <a:rPr b="0" i="0" lang="en-US" sz="2200" u="none" cap="none" strike="noStrike">
                <a:solidFill>
                  <a:schemeClr val="dk1"/>
                </a:solidFill>
                <a:latin typeface="Arial"/>
                <a:ea typeface="Arial"/>
                <a:cs typeface="Arial"/>
                <a:sym typeface="Arial"/>
              </a:rPr>
              <a:t>ARSA</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2200"/>
              <a:buFont typeface="Arial"/>
              <a:buNone/>
            </a:pPr>
            <a:r>
              <a:rPr b="0" i="0" lang="en-US" sz="2200" u="none" cap="none" strike="noStrike">
                <a:solidFill>
                  <a:schemeClr val="dk1"/>
                </a:solidFill>
                <a:latin typeface="Arial"/>
                <a:ea typeface="Arial"/>
                <a:cs typeface="Arial"/>
                <a:sym typeface="Arial"/>
              </a:rPr>
              <a:t>octamer</a:t>
            </a:r>
            <a:endParaRPr b="0" i="0" sz="1400" u="none" cap="none" strike="noStrike">
              <a:solidFill>
                <a:srgbClr val="000000"/>
              </a:solidFill>
              <a:latin typeface="Arial"/>
              <a:ea typeface="Arial"/>
              <a:cs typeface="Arial"/>
              <a:sym typeface="Arial"/>
            </a:endParaRPr>
          </a:p>
        </p:txBody>
      </p:sp>
      <p:sp>
        <p:nvSpPr>
          <p:cNvPr id="184" name="Google Shape;184;p3"/>
          <p:cNvSpPr txBox="1"/>
          <p:nvPr/>
        </p:nvSpPr>
        <p:spPr>
          <a:xfrm>
            <a:off x="533400" y="1105176"/>
            <a:ext cx="8610600" cy="1200329"/>
          </a:xfrm>
          <a:prstGeom prst="rect">
            <a:avLst/>
          </a:prstGeom>
          <a:noFill/>
          <a:ln>
            <a:noFill/>
          </a:ln>
        </p:spPr>
        <p:txBody>
          <a:bodyPr anchorCtr="0" anchor="t" bIns="45700" lIns="91425" spcFirstLastPara="1" rIns="91425" wrap="square" tIns="45700">
            <a:spAutoFit/>
          </a:bodyPr>
          <a:lstStyle/>
          <a:p>
            <a:pPr indent="-342900" lvl="0" marL="342900" marR="0" rtl="0" algn="l">
              <a:lnSpc>
                <a:spcPct val="100000"/>
              </a:lnSpc>
              <a:spcBef>
                <a:spcPts val="0"/>
              </a:spcBef>
              <a:spcAft>
                <a:spcPts val="0"/>
              </a:spcAft>
              <a:buClr>
                <a:schemeClr val="dk1"/>
              </a:buClr>
              <a:buSzPts val="2400"/>
              <a:buFont typeface="Arial"/>
              <a:buChar char="•"/>
            </a:pPr>
            <a:r>
              <a:rPr b="0" i="0" lang="en-US" sz="2400" u="none" cap="none" strike="noStrike">
                <a:solidFill>
                  <a:schemeClr val="dk1"/>
                </a:solidFill>
                <a:latin typeface="Arial"/>
                <a:ea typeface="Arial"/>
                <a:cs typeface="Arial"/>
                <a:sym typeface="Arial"/>
              </a:rPr>
              <a:t>Arylsulfatase A (ARSA) is a lysosomal enzyme that hydrolyzes galactose-3-sulfate residues in lipids, </a:t>
            </a:r>
            <a:br>
              <a:rPr b="0" i="0" lang="en-US" sz="2400" u="none" cap="none" strike="noStrike">
                <a:solidFill>
                  <a:schemeClr val="dk1"/>
                </a:solidFill>
                <a:latin typeface="Arial"/>
                <a:ea typeface="Arial"/>
                <a:cs typeface="Arial"/>
                <a:sym typeface="Arial"/>
              </a:rPr>
            </a:br>
            <a:r>
              <a:rPr b="0" i="0" lang="en-US" sz="2400" u="none" cap="none" strike="noStrike">
                <a:solidFill>
                  <a:schemeClr val="dk1"/>
                </a:solidFill>
                <a:latin typeface="Arial"/>
                <a:ea typeface="Arial"/>
                <a:cs typeface="Arial"/>
                <a:sym typeface="Arial"/>
              </a:rPr>
              <a:t>ascorbate-2-sulfate, and phenol sulfates</a:t>
            </a:r>
            <a:endParaRPr b="0" i="0" sz="2400" u="none" cap="none" strike="noStrike">
              <a:solidFill>
                <a:schemeClr val="dk1"/>
              </a:solidFill>
              <a:latin typeface="Arial"/>
              <a:ea typeface="Arial"/>
              <a:cs typeface="Arial"/>
              <a:sym typeface="Arial"/>
            </a:endParaRPr>
          </a:p>
        </p:txBody>
      </p:sp>
      <p:sp>
        <p:nvSpPr>
          <p:cNvPr id="185" name="Google Shape;185;p3"/>
          <p:cNvSpPr txBox="1"/>
          <p:nvPr/>
        </p:nvSpPr>
        <p:spPr>
          <a:xfrm>
            <a:off x="4267200" y="5336935"/>
            <a:ext cx="2372765"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chemeClr val="dk1"/>
                </a:solidFill>
                <a:latin typeface="Arial"/>
                <a:ea typeface="Arial"/>
                <a:cs typeface="Arial"/>
                <a:sym typeface="Arial"/>
              </a:rPr>
              <a:t>Shaimardanova et al., 2020</a:t>
            </a:r>
            <a:endParaRPr b="0" i="0" sz="1400" u="none" cap="none" strike="noStrike">
              <a:solidFill>
                <a:srgbClr val="000000"/>
              </a:solidFill>
              <a:latin typeface="Arial"/>
              <a:ea typeface="Arial"/>
              <a:cs typeface="Arial"/>
              <a:sym typeface="Arial"/>
            </a:endParaRPr>
          </a:p>
        </p:txBody>
      </p:sp>
      <p:sp>
        <p:nvSpPr>
          <p:cNvPr id="186" name="Google Shape;186;p3"/>
          <p:cNvSpPr txBox="1"/>
          <p:nvPr/>
        </p:nvSpPr>
        <p:spPr>
          <a:xfrm>
            <a:off x="7285988" y="5336935"/>
            <a:ext cx="1795684"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chemeClr val="dk1"/>
                </a:solidFill>
                <a:latin typeface="Arial"/>
                <a:ea typeface="Arial"/>
                <a:cs typeface="Arial"/>
                <a:sym typeface="Arial"/>
              </a:rPr>
              <a:t>Lukatela et al., 1997</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1" name="Shape 191"/>
        <p:cNvGrpSpPr/>
        <p:nvPr/>
      </p:nvGrpSpPr>
      <p:grpSpPr>
        <a:xfrm>
          <a:off x="0" y="0"/>
          <a:ext cx="0" cy="0"/>
          <a:chOff x="0" y="0"/>
          <a:chExt cx="0" cy="0"/>
        </a:xfrm>
      </p:grpSpPr>
      <p:sp>
        <p:nvSpPr>
          <p:cNvPr id="192" name="Google Shape;192;p4"/>
          <p:cNvSpPr txBox="1"/>
          <p:nvPr>
            <p:ph type="title"/>
          </p:nvPr>
        </p:nvSpPr>
        <p:spPr>
          <a:xfrm>
            <a:off x="457200" y="152400"/>
            <a:ext cx="8229600" cy="762000"/>
          </a:xfrm>
          <a:prstGeom prst="rect">
            <a:avLst/>
          </a:prstGeom>
          <a:noFill/>
          <a:ln>
            <a:noFill/>
          </a:ln>
        </p:spPr>
        <p:txBody>
          <a:bodyPr anchorCtr="0" anchor="ctr" bIns="45700" lIns="91425" spcFirstLastPara="1" rIns="91425" wrap="square" tIns="45700">
            <a:normAutofit fontScale="90000"/>
          </a:bodyPr>
          <a:lstStyle/>
          <a:p>
            <a:pPr indent="0" lvl="0" marL="0" rtl="0" algn="ctr">
              <a:lnSpc>
                <a:spcPct val="100000"/>
              </a:lnSpc>
              <a:spcBef>
                <a:spcPts val="0"/>
              </a:spcBef>
              <a:spcAft>
                <a:spcPts val="0"/>
              </a:spcAft>
              <a:buClr>
                <a:schemeClr val="dk1"/>
              </a:buClr>
              <a:buSzPct val="100000"/>
              <a:buFont typeface="Arial"/>
              <a:buNone/>
            </a:pPr>
            <a:r>
              <a:rPr lang="en-US"/>
              <a:t>ARSA gene variants can cause </a:t>
            </a:r>
            <a:br>
              <a:rPr lang="en-US"/>
            </a:br>
            <a:r>
              <a:rPr lang="en-US"/>
              <a:t>the rare neurodegenerative disease MLD</a:t>
            </a:r>
            <a:endParaRPr/>
          </a:p>
        </p:txBody>
      </p:sp>
      <p:grpSp>
        <p:nvGrpSpPr>
          <p:cNvPr id="193" name="Google Shape;193;p4"/>
          <p:cNvGrpSpPr/>
          <p:nvPr/>
        </p:nvGrpSpPr>
        <p:grpSpPr>
          <a:xfrm>
            <a:off x="342900" y="6248400"/>
            <a:ext cx="8420100" cy="369332"/>
            <a:chOff x="342900" y="6248400"/>
            <a:chExt cx="8420100" cy="369332"/>
          </a:xfrm>
        </p:grpSpPr>
        <p:sp>
          <p:nvSpPr>
            <p:cNvPr id="194" name="Google Shape;194;p4"/>
            <p:cNvSpPr txBox="1"/>
            <p:nvPr/>
          </p:nvSpPr>
          <p:spPr>
            <a:xfrm>
              <a:off x="342900" y="6248400"/>
              <a:ext cx="2159566" cy="36933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chemeClr val="dk1"/>
                  </a:solidFill>
                  <a:latin typeface="Arial"/>
                  <a:ea typeface="Arial"/>
                  <a:cs typeface="Arial"/>
                  <a:sym typeface="Arial"/>
                </a:rPr>
                <a:t>Created for CAGI</a:t>
              </a:r>
              <a:r>
                <a:rPr b="0" i="0" lang="en-US" sz="1800" u="none" cap="none" strike="noStrike">
                  <a:solidFill>
                    <a:srgbClr val="7030A0"/>
                  </a:solidFill>
                  <a:latin typeface="Arial"/>
                  <a:ea typeface="Arial"/>
                  <a:cs typeface="Arial"/>
                  <a:sym typeface="Arial"/>
                </a:rPr>
                <a:t> </a:t>
              </a:r>
              <a:r>
                <a:rPr b="0" i="0" lang="en-US" sz="1800" u="none" cap="none" strike="noStrike">
                  <a:solidFill>
                    <a:schemeClr val="dk1"/>
                  </a:solidFill>
                  <a:latin typeface="Arial"/>
                  <a:ea typeface="Arial"/>
                  <a:cs typeface="Arial"/>
                  <a:sym typeface="Arial"/>
                </a:rPr>
                <a:t>7</a:t>
              </a:r>
              <a:endParaRPr b="0" i="0" sz="1800" u="none" cap="none" strike="noStrike">
                <a:solidFill>
                  <a:schemeClr val="dk1"/>
                </a:solidFill>
                <a:latin typeface="Arial"/>
                <a:ea typeface="Arial"/>
                <a:cs typeface="Arial"/>
                <a:sym typeface="Arial"/>
              </a:endParaRPr>
            </a:p>
          </p:txBody>
        </p:sp>
        <p:sp>
          <p:nvSpPr>
            <p:cNvPr id="195" name="Google Shape;195;p4"/>
            <p:cNvSpPr txBox="1"/>
            <p:nvPr/>
          </p:nvSpPr>
          <p:spPr>
            <a:xfrm>
              <a:off x="6449482" y="6248400"/>
              <a:ext cx="2313518" cy="369332"/>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rgbClr val="000000"/>
                </a:buClr>
                <a:buSzPts val="1800"/>
                <a:buFont typeface="Arial"/>
                <a:buNone/>
              </a:pPr>
              <a:r>
                <a:rPr b="0" i="0" lang="en-US" sz="1800" u="none" cap="none" strike="noStrike">
                  <a:solidFill>
                    <a:schemeClr val="dk1"/>
                  </a:solidFill>
                  <a:latin typeface="Arial"/>
                  <a:ea typeface="Arial"/>
                  <a:cs typeface="Arial"/>
                  <a:sym typeface="Arial"/>
                </a:rPr>
                <a:t>Yu-Jen (Jennifer) Lin</a:t>
              </a:r>
              <a:endParaRPr b="0" i="0" sz="1400" u="none" cap="none" strike="noStrike">
                <a:solidFill>
                  <a:srgbClr val="000000"/>
                </a:solidFill>
                <a:latin typeface="Arial"/>
                <a:ea typeface="Arial"/>
                <a:cs typeface="Arial"/>
                <a:sym typeface="Arial"/>
              </a:endParaRPr>
            </a:p>
          </p:txBody>
        </p:sp>
        <p:sp>
          <p:nvSpPr>
            <p:cNvPr id="196" name="Google Shape;196;p4"/>
            <p:cNvSpPr txBox="1"/>
            <p:nvPr/>
          </p:nvSpPr>
          <p:spPr>
            <a:xfrm>
              <a:off x="3289300" y="6248400"/>
              <a:ext cx="2736850" cy="366713"/>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chemeClr val="dk1"/>
                  </a:solidFill>
                  <a:latin typeface="Arial"/>
                  <a:ea typeface="Arial"/>
                  <a:cs typeface="Arial"/>
                  <a:sym typeface="Arial"/>
                </a:rPr>
                <a:t>genomeinterpretation.org</a:t>
              </a:r>
              <a:endParaRPr b="0" i="0" sz="1400" u="none" cap="none" strike="noStrike">
                <a:solidFill>
                  <a:srgbClr val="000000"/>
                </a:solidFill>
                <a:latin typeface="Arial"/>
                <a:ea typeface="Arial"/>
                <a:cs typeface="Arial"/>
                <a:sym typeface="Arial"/>
              </a:endParaRPr>
            </a:p>
          </p:txBody>
        </p:sp>
      </p:grpSp>
      <p:sp>
        <p:nvSpPr>
          <p:cNvPr id="197" name="Google Shape;197;p4"/>
          <p:cNvSpPr txBox="1"/>
          <p:nvPr/>
        </p:nvSpPr>
        <p:spPr>
          <a:xfrm>
            <a:off x="457200" y="5940623"/>
            <a:ext cx="3864712" cy="276999"/>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Arial"/>
                <a:ea typeface="Arial"/>
                <a:cs typeface="Arial"/>
                <a:sym typeface="Arial"/>
              </a:rPr>
              <a:t>https://www.mldsupportuk.org.uk/about-mld/treatment/</a:t>
            </a:r>
            <a:endParaRPr b="0" i="0" sz="1400" u="none" cap="none" strike="noStrike">
              <a:solidFill>
                <a:srgbClr val="000000"/>
              </a:solidFill>
              <a:latin typeface="Arial"/>
              <a:ea typeface="Arial"/>
              <a:cs typeface="Arial"/>
              <a:sym typeface="Arial"/>
            </a:endParaRPr>
          </a:p>
        </p:txBody>
      </p:sp>
      <p:sp>
        <p:nvSpPr>
          <p:cNvPr id="198" name="Google Shape;198;p4"/>
          <p:cNvSpPr txBox="1"/>
          <p:nvPr/>
        </p:nvSpPr>
        <p:spPr>
          <a:xfrm>
            <a:off x="457200" y="990600"/>
            <a:ext cx="8328519" cy="2277547"/>
          </a:xfrm>
          <a:prstGeom prst="rect">
            <a:avLst/>
          </a:prstGeom>
          <a:noFill/>
          <a:ln>
            <a:noFill/>
          </a:ln>
        </p:spPr>
        <p:txBody>
          <a:bodyPr anchorCtr="0" anchor="t" bIns="45700" lIns="91425" spcFirstLastPara="1" rIns="91425" wrap="square" tIns="45700">
            <a:spAutoFit/>
          </a:bodyPr>
          <a:lstStyle/>
          <a:p>
            <a:pPr indent="-342900" lvl="0" marL="342900" marR="0" rtl="0" algn="l">
              <a:lnSpc>
                <a:spcPct val="100000"/>
              </a:lnSpc>
              <a:spcBef>
                <a:spcPts val="0"/>
              </a:spcBef>
              <a:spcAft>
                <a:spcPts val="0"/>
              </a:spcAft>
              <a:buClr>
                <a:schemeClr val="dk1"/>
              </a:buClr>
              <a:buSzPts val="2200"/>
              <a:buFont typeface="Arial"/>
              <a:buChar char="•"/>
            </a:pPr>
            <a:r>
              <a:rPr b="0" i="0" lang="en-US" sz="2200" u="none" cap="none" strike="noStrike">
                <a:solidFill>
                  <a:schemeClr val="dk1"/>
                </a:solidFill>
                <a:latin typeface="Arial"/>
                <a:ea typeface="Arial"/>
                <a:cs typeface="Arial"/>
                <a:sym typeface="Arial"/>
              </a:rPr>
              <a:t>Metachromatic leukodystrophy (MLD) is a rare autosomal recessive neurodegenerative disease caused by deficient sulfatide catabolism, due to variants in the ARSA gene </a:t>
            </a:r>
            <a:br>
              <a:rPr b="0" i="0" lang="en-US" sz="2200" u="none" cap="none" strike="noStrike">
                <a:solidFill>
                  <a:schemeClr val="dk1"/>
                </a:solidFill>
                <a:latin typeface="Arial"/>
                <a:ea typeface="Arial"/>
                <a:cs typeface="Arial"/>
                <a:sym typeface="Arial"/>
              </a:rPr>
            </a:br>
            <a:r>
              <a:rPr b="0" i="0" lang="en-US" sz="1400" u="none" cap="none" strike="noStrike">
                <a:solidFill>
                  <a:schemeClr val="dk1"/>
                </a:solidFill>
                <a:latin typeface="Arial"/>
                <a:ea typeface="Arial"/>
                <a:cs typeface="Arial"/>
                <a:sym typeface="Arial"/>
              </a:rPr>
              <a:t>van Rappard et al., 2015</a:t>
            </a:r>
            <a:endParaRPr b="0" i="0" sz="1400" u="none" cap="none" strike="noStrike">
              <a:solidFill>
                <a:srgbClr val="000000"/>
              </a:solidFill>
              <a:latin typeface="Arial"/>
              <a:ea typeface="Arial"/>
              <a:cs typeface="Arial"/>
              <a:sym typeface="Arial"/>
            </a:endParaRPr>
          </a:p>
          <a:p>
            <a:pPr indent="-342900" lvl="0" marL="342900" marR="0" rtl="0" algn="l">
              <a:lnSpc>
                <a:spcPct val="100000"/>
              </a:lnSpc>
              <a:spcBef>
                <a:spcPts val="0"/>
              </a:spcBef>
              <a:spcAft>
                <a:spcPts val="0"/>
              </a:spcAft>
              <a:buClr>
                <a:schemeClr val="dk1"/>
              </a:buClr>
              <a:buSzPts val="2200"/>
              <a:buFont typeface="Arial"/>
              <a:buChar char="•"/>
            </a:pPr>
            <a:r>
              <a:rPr b="0" i="0" lang="en-US" sz="2200" u="none" cap="none" strike="noStrike">
                <a:solidFill>
                  <a:schemeClr val="dk1"/>
                </a:solidFill>
                <a:latin typeface="Arial"/>
                <a:ea typeface="Arial"/>
                <a:cs typeface="Arial"/>
                <a:sym typeface="Arial"/>
              </a:rPr>
              <a:t>Early identification of severe ARSA deficiency is critical to newborn treatment decisions</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pic>
        <p:nvPicPr>
          <p:cNvPr descr="MLD Support Association UK Family Conference" id="199" name="Google Shape;199;p4"/>
          <p:cNvPicPr preferRelativeResize="0"/>
          <p:nvPr/>
        </p:nvPicPr>
        <p:blipFill rotWithShape="1">
          <a:blip r:embed="rId3">
            <a:alphaModFix/>
          </a:blip>
          <a:srcRect b="0" l="0" r="0" t="0"/>
          <a:stretch/>
        </p:blipFill>
        <p:spPr>
          <a:xfrm>
            <a:off x="523881" y="3521143"/>
            <a:ext cx="3731350" cy="2377440"/>
          </a:xfrm>
          <a:prstGeom prst="rect">
            <a:avLst/>
          </a:prstGeom>
          <a:noFill/>
          <a:ln>
            <a:noFill/>
          </a:ln>
        </p:spPr>
      </p:pic>
      <p:sp>
        <p:nvSpPr>
          <p:cNvPr id="200" name="Google Shape;200;p4"/>
          <p:cNvSpPr txBox="1"/>
          <p:nvPr/>
        </p:nvSpPr>
        <p:spPr>
          <a:xfrm>
            <a:off x="687776" y="2959368"/>
            <a:ext cx="3403560" cy="36933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chemeClr val="dk1"/>
                </a:solidFill>
                <a:latin typeface="Arial"/>
                <a:ea typeface="Arial"/>
                <a:cs typeface="Arial"/>
                <a:sym typeface="Arial"/>
              </a:rPr>
              <a:t>MLD Support Association in UK</a:t>
            </a:r>
            <a:endParaRPr b="0" i="0" sz="1400" u="none" cap="none" strike="noStrike">
              <a:solidFill>
                <a:srgbClr val="000000"/>
              </a:solidFill>
              <a:latin typeface="Arial"/>
              <a:ea typeface="Arial"/>
              <a:cs typeface="Arial"/>
              <a:sym typeface="Arial"/>
            </a:endParaRPr>
          </a:p>
        </p:txBody>
      </p:sp>
      <p:pic>
        <p:nvPicPr>
          <p:cNvPr descr="Olivia and Keira Riley share a rare, progressive and ultimately fatal condition called MLD. Olivia, 5, is in hospice. Keira, 4, received treatment and has no symptoms." id="201" name="Google Shape;201;p4"/>
          <p:cNvPicPr preferRelativeResize="0"/>
          <p:nvPr/>
        </p:nvPicPr>
        <p:blipFill rotWithShape="1">
          <a:blip r:embed="rId4">
            <a:alphaModFix/>
          </a:blip>
          <a:srcRect b="0" l="0" r="0" t="0"/>
          <a:stretch/>
        </p:blipFill>
        <p:spPr>
          <a:xfrm>
            <a:off x="4615247" y="3521143"/>
            <a:ext cx="4223953" cy="2377440"/>
          </a:xfrm>
          <a:prstGeom prst="rect">
            <a:avLst/>
          </a:prstGeom>
          <a:noFill/>
          <a:ln>
            <a:noFill/>
          </a:ln>
        </p:spPr>
      </p:pic>
      <p:sp>
        <p:nvSpPr>
          <p:cNvPr id="202" name="Google Shape;202;p4"/>
          <p:cNvSpPr txBox="1"/>
          <p:nvPr/>
        </p:nvSpPr>
        <p:spPr>
          <a:xfrm>
            <a:off x="5724384" y="5940623"/>
            <a:ext cx="2005677"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chemeClr val="dk1"/>
                </a:solidFill>
                <a:latin typeface="Arial"/>
                <a:ea typeface="Arial"/>
                <a:cs typeface="Arial"/>
                <a:sym typeface="Arial"/>
              </a:rPr>
              <a:t>Goodman, 2024. CNN.</a:t>
            </a:r>
            <a:endParaRPr b="0" i="0" sz="1400" u="none" cap="none" strike="noStrike">
              <a:solidFill>
                <a:srgbClr val="000000"/>
              </a:solidFill>
              <a:latin typeface="Arial"/>
              <a:ea typeface="Arial"/>
              <a:cs typeface="Arial"/>
              <a:sym typeface="Arial"/>
            </a:endParaRPr>
          </a:p>
        </p:txBody>
      </p:sp>
      <p:sp>
        <p:nvSpPr>
          <p:cNvPr id="203" name="Google Shape;203;p4"/>
          <p:cNvSpPr txBox="1"/>
          <p:nvPr/>
        </p:nvSpPr>
        <p:spPr>
          <a:xfrm>
            <a:off x="4540983" y="2820869"/>
            <a:ext cx="4603017" cy="646331"/>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chemeClr val="dk1"/>
                </a:solidFill>
                <a:latin typeface="Arial"/>
                <a:ea typeface="Arial"/>
                <a:cs typeface="Arial"/>
                <a:sym typeface="Arial"/>
              </a:rPr>
              <a:t>Left: Olivia, 5, is in hospice. Right: Keira, 4, received treatment and has no symptoms.</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8" name="Shape 208"/>
        <p:cNvGrpSpPr/>
        <p:nvPr/>
      </p:nvGrpSpPr>
      <p:grpSpPr>
        <a:xfrm>
          <a:off x="0" y="0"/>
          <a:ext cx="0" cy="0"/>
          <a:chOff x="0" y="0"/>
          <a:chExt cx="0" cy="0"/>
        </a:xfrm>
      </p:grpSpPr>
      <p:pic>
        <p:nvPicPr>
          <p:cNvPr descr="Fig. 1:" id="209" name="Google Shape;209;p5"/>
          <p:cNvPicPr preferRelativeResize="0"/>
          <p:nvPr/>
        </p:nvPicPr>
        <p:blipFill rotWithShape="1">
          <a:blip r:embed="rId3">
            <a:alphaModFix/>
          </a:blip>
          <a:srcRect b="0" l="0" r="0" t="0"/>
          <a:stretch/>
        </p:blipFill>
        <p:spPr>
          <a:xfrm>
            <a:off x="1800225" y="1166023"/>
            <a:ext cx="5715000" cy="5111553"/>
          </a:xfrm>
          <a:prstGeom prst="rect">
            <a:avLst/>
          </a:prstGeom>
          <a:noFill/>
          <a:ln>
            <a:noFill/>
          </a:ln>
        </p:spPr>
      </p:pic>
      <p:sp>
        <p:nvSpPr>
          <p:cNvPr id="210" name="Google Shape;210;p5"/>
          <p:cNvSpPr txBox="1"/>
          <p:nvPr/>
        </p:nvSpPr>
        <p:spPr>
          <a:xfrm>
            <a:off x="1152144" y="1252728"/>
            <a:ext cx="1848802" cy="5296749"/>
          </a:xfrm>
          <a:prstGeom prst="rect">
            <a:avLst/>
          </a:prstGeom>
          <a:solidFill>
            <a:schemeClr val="lt1"/>
          </a:solid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11" name="Google Shape;211;p5"/>
          <p:cNvSpPr txBox="1"/>
          <p:nvPr>
            <p:ph type="title"/>
          </p:nvPr>
        </p:nvSpPr>
        <p:spPr>
          <a:xfrm>
            <a:off x="0" y="152400"/>
            <a:ext cx="8229600" cy="762000"/>
          </a:xfrm>
          <a:prstGeom prst="rect">
            <a:avLst/>
          </a:prstGeom>
          <a:noFill/>
          <a:ln>
            <a:noFill/>
          </a:ln>
        </p:spPr>
        <p:txBody>
          <a:bodyPr anchorCtr="0" anchor="ctr" bIns="45700" lIns="91425" spcFirstLastPara="1" rIns="91425" wrap="square" tIns="45700">
            <a:normAutofit fontScale="90000"/>
          </a:bodyPr>
          <a:lstStyle/>
          <a:p>
            <a:pPr indent="0" lvl="0" marL="0" rtl="0" algn="ctr">
              <a:lnSpc>
                <a:spcPct val="100000"/>
              </a:lnSpc>
              <a:spcBef>
                <a:spcPts val="0"/>
              </a:spcBef>
              <a:spcAft>
                <a:spcPts val="0"/>
              </a:spcAft>
              <a:buClr>
                <a:schemeClr val="dk1"/>
              </a:buClr>
              <a:buSzPct val="100000"/>
              <a:buFont typeface="Arial"/>
              <a:buNone/>
            </a:pPr>
            <a:r>
              <a:rPr lang="en-US"/>
              <a:t>CAGI 6 participants predicted </a:t>
            </a:r>
            <a:br>
              <a:rPr lang="en-US"/>
            </a:br>
            <a:r>
              <a:rPr lang="en-US"/>
              <a:t>ARSA </a:t>
            </a:r>
            <a:r>
              <a:rPr lang="en-US" u="sng"/>
              <a:t>enzymatic activity</a:t>
            </a:r>
            <a:r>
              <a:rPr lang="en-US"/>
              <a:t> for 219 VUS</a:t>
            </a:r>
            <a:endParaRPr/>
          </a:p>
        </p:txBody>
      </p:sp>
      <p:grpSp>
        <p:nvGrpSpPr>
          <p:cNvPr id="212" name="Google Shape;212;p5"/>
          <p:cNvGrpSpPr/>
          <p:nvPr/>
        </p:nvGrpSpPr>
        <p:grpSpPr>
          <a:xfrm>
            <a:off x="342900" y="6248400"/>
            <a:ext cx="8420100" cy="369332"/>
            <a:chOff x="342900" y="6248400"/>
            <a:chExt cx="8420100" cy="369332"/>
          </a:xfrm>
        </p:grpSpPr>
        <p:sp>
          <p:nvSpPr>
            <p:cNvPr id="213" name="Google Shape;213;p5"/>
            <p:cNvSpPr txBox="1"/>
            <p:nvPr/>
          </p:nvSpPr>
          <p:spPr>
            <a:xfrm>
              <a:off x="342900" y="6248400"/>
              <a:ext cx="2159566" cy="36933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chemeClr val="dk1"/>
                  </a:solidFill>
                  <a:latin typeface="Arial"/>
                  <a:ea typeface="Arial"/>
                  <a:cs typeface="Arial"/>
                  <a:sym typeface="Arial"/>
                </a:rPr>
                <a:t>Created for CAGI</a:t>
              </a:r>
              <a:r>
                <a:rPr b="0" i="0" lang="en-US" sz="1800" u="none" cap="none" strike="noStrike">
                  <a:solidFill>
                    <a:srgbClr val="7030A0"/>
                  </a:solidFill>
                  <a:latin typeface="Arial"/>
                  <a:ea typeface="Arial"/>
                  <a:cs typeface="Arial"/>
                  <a:sym typeface="Arial"/>
                </a:rPr>
                <a:t> </a:t>
              </a:r>
              <a:r>
                <a:rPr b="0" i="0" lang="en-US" sz="1800" u="none" cap="none" strike="noStrike">
                  <a:solidFill>
                    <a:schemeClr val="dk1"/>
                  </a:solidFill>
                  <a:latin typeface="Arial"/>
                  <a:ea typeface="Arial"/>
                  <a:cs typeface="Arial"/>
                  <a:sym typeface="Arial"/>
                </a:rPr>
                <a:t>7</a:t>
              </a:r>
              <a:endParaRPr b="0" i="0" sz="1800" u="none" cap="none" strike="noStrike">
                <a:solidFill>
                  <a:schemeClr val="dk1"/>
                </a:solidFill>
                <a:latin typeface="Arial"/>
                <a:ea typeface="Arial"/>
                <a:cs typeface="Arial"/>
                <a:sym typeface="Arial"/>
              </a:endParaRPr>
            </a:p>
          </p:txBody>
        </p:sp>
        <p:sp>
          <p:nvSpPr>
            <p:cNvPr id="214" name="Google Shape;214;p5"/>
            <p:cNvSpPr txBox="1"/>
            <p:nvPr/>
          </p:nvSpPr>
          <p:spPr>
            <a:xfrm>
              <a:off x="6449482" y="6248400"/>
              <a:ext cx="2313518" cy="369332"/>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rgbClr val="000000"/>
                </a:buClr>
                <a:buSzPts val="1800"/>
                <a:buFont typeface="Arial"/>
                <a:buNone/>
              </a:pPr>
              <a:r>
                <a:rPr b="0" i="0" lang="en-US" sz="1800" u="none" cap="none" strike="noStrike">
                  <a:solidFill>
                    <a:schemeClr val="dk1"/>
                  </a:solidFill>
                  <a:latin typeface="Arial"/>
                  <a:ea typeface="Arial"/>
                  <a:cs typeface="Arial"/>
                  <a:sym typeface="Arial"/>
                </a:rPr>
                <a:t>Yu-Jen (Jennifer) Lin</a:t>
              </a:r>
              <a:endParaRPr b="0" i="0" sz="1400" u="none" cap="none" strike="noStrike">
                <a:solidFill>
                  <a:srgbClr val="000000"/>
                </a:solidFill>
                <a:latin typeface="Arial"/>
                <a:ea typeface="Arial"/>
                <a:cs typeface="Arial"/>
                <a:sym typeface="Arial"/>
              </a:endParaRPr>
            </a:p>
          </p:txBody>
        </p:sp>
        <p:sp>
          <p:nvSpPr>
            <p:cNvPr id="215" name="Google Shape;215;p5"/>
            <p:cNvSpPr txBox="1"/>
            <p:nvPr/>
          </p:nvSpPr>
          <p:spPr>
            <a:xfrm>
              <a:off x="3289300" y="6248400"/>
              <a:ext cx="2736850" cy="366713"/>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chemeClr val="dk1"/>
                  </a:solidFill>
                  <a:latin typeface="Arial"/>
                  <a:ea typeface="Arial"/>
                  <a:cs typeface="Arial"/>
                  <a:sym typeface="Arial"/>
                </a:rPr>
                <a:t>genomeinterpretation.org</a:t>
              </a:r>
              <a:endParaRPr b="0" i="0" sz="1400" u="none" cap="none" strike="noStrike">
                <a:solidFill>
                  <a:srgbClr val="000000"/>
                </a:solidFill>
                <a:latin typeface="Arial"/>
                <a:ea typeface="Arial"/>
                <a:cs typeface="Arial"/>
                <a:sym typeface="Arial"/>
              </a:endParaRPr>
            </a:p>
          </p:txBody>
        </p:sp>
      </p:grpSp>
      <p:sp>
        <p:nvSpPr>
          <p:cNvPr id="216" name="Google Shape;216;p5"/>
          <p:cNvSpPr txBox="1"/>
          <p:nvPr/>
        </p:nvSpPr>
        <p:spPr>
          <a:xfrm>
            <a:off x="7261698" y="5864423"/>
            <a:ext cx="1447832"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chemeClr val="dk1"/>
                </a:solidFill>
                <a:latin typeface="Arial"/>
                <a:ea typeface="Arial"/>
                <a:cs typeface="Arial"/>
                <a:sym typeface="Arial"/>
              </a:rPr>
              <a:t>Jain et al., 2025</a:t>
            </a:r>
            <a:endParaRPr b="0" i="0" sz="1400" u="none" cap="none" strike="noStrike">
              <a:solidFill>
                <a:srgbClr val="000000"/>
              </a:solidFill>
              <a:latin typeface="Arial"/>
              <a:ea typeface="Arial"/>
              <a:cs typeface="Arial"/>
              <a:sym typeface="Arial"/>
            </a:endParaRPr>
          </a:p>
        </p:txBody>
      </p:sp>
      <p:sp>
        <p:nvSpPr>
          <p:cNvPr id="217" name="Google Shape;217;p5"/>
          <p:cNvSpPr txBox="1"/>
          <p:nvPr/>
        </p:nvSpPr>
        <p:spPr>
          <a:xfrm>
            <a:off x="15919118" y="6255850"/>
            <a:ext cx="2133600" cy="365125"/>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z="1200" u="none" cap="none" strike="noStrike">
                <a:solidFill>
                  <a:schemeClr val="dk1"/>
                </a:solidFill>
                <a:latin typeface="Arial"/>
                <a:ea typeface="Arial"/>
                <a:cs typeface="Arial"/>
                <a:sym typeface="Arial"/>
              </a:rPr>
              <a:t>‹#›</a:t>
            </a:fld>
            <a:endParaRPr b="0" i="0" sz="1200" u="none" cap="none" strike="noStrike">
              <a:solidFill>
                <a:schemeClr val="dk1"/>
              </a:solidFill>
              <a:latin typeface="Arial"/>
              <a:ea typeface="Arial"/>
              <a:cs typeface="Arial"/>
              <a:sym typeface="Arial"/>
            </a:endParaRPr>
          </a:p>
        </p:txBody>
      </p:sp>
      <p:sp>
        <p:nvSpPr>
          <p:cNvPr id="218" name="Google Shape;218;p5"/>
          <p:cNvSpPr txBox="1"/>
          <p:nvPr/>
        </p:nvSpPr>
        <p:spPr>
          <a:xfrm>
            <a:off x="1295400" y="4222697"/>
            <a:ext cx="1749197" cy="36933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chemeClr val="dk1"/>
                </a:solidFill>
                <a:latin typeface="Arial"/>
                <a:ea typeface="Arial"/>
                <a:cs typeface="Arial"/>
                <a:sym typeface="Arial"/>
              </a:rPr>
              <a:t>AlphaMissense</a:t>
            </a:r>
            <a:endParaRPr b="0" i="0" sz="1800" u="none" cap="none" strike="noStrike">
              <a:solidFill>
                <a:schemeClr val="dk1"/>
              </a:solidFill>
              <a:latin typeface="Arial"/>
              <a:ea typeface="Arial"/>
              <a:cs typeface="Arial"/>
              <a:sym typeface="Arial"/>
            </a:endParaRPr>
          </a:p>
        </p:txBody>
      </p:sp>
      <p:sp>
        <p:nvSpPr>
          <p:cNvPr id="219" name="Google Shape;219;p5"/>
          <p:cNvSpPr txBox="1"/>
          <p:nvPr/>
        </p:nvSpPr>
        <p:spPr>
          <a:xfrm>
            <a:off x="2077237" y="5188842"/>
            <a:ext cx="941283" cy="36933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chemeClr val="dk1"/>
                </a:solidFill>
                <a:latin typeface="Arial"/>
                <a:ea typeface="Arial"/>
                <a:cs typeface="Arial"/>
                <a:sym typeface="Arial"/>
              </a:rPr>
              <a:t>REVEL</a:t>
            </a:r>
            <a:endParaRPr b="0" i="0" sz="1400" u="none" cap="none" strike="noStrike">
              <a:solidFill>
                <a:srgbClr val="000000"/>
              </a:solidFill>
              <a:latin typeface="Arial"/>
              <a:ea typeface="Arial"/>
              <a:cs typeface="Arial"/>
              <a:sym typeface="Arial"/>
            </a:endParaRPr>
          </a:p>
        </p:txBody>
      </p:sp>
      <p:sp>
        <p:nvSpPr>
          <p:cNvPr id="220" name="Google Shape;220;p5"/>
          <p:cNvSpPr txBox="1"/>
          <p:nvPr/>
        </p:nvSpPr>
        <p:spPr>
          <a:xfrm>
            <a:off x="2119945" y="4683155"/>
            <a:ext cx="915635" cy="36933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chemeClr val="dk1"/>
                </a:solidFill>
                <a:latin typeface="Arial"/>
                <a:ea typeface="Arial"/>
                <a:cs typeface="Arial"/>
                <a:sym typeface="Arial"/>
              </a:rPr>
              <a:t>VEST4</a:t>
            </a:r>
            <a:endParaRPr b="0" i="0" sz="1400" u="none" cap="none" strike="noStrike">
              <a:solidFill>
                <a:srgbClr val="000000"/>
              </a:solidFill>
              <a:latin typeface="Arial"/>
              <a:ea typeface="Arial"/>
              <a:cs typeface="Arial"/>
              <a:sym typeface="Arial"/>
            </a:endParaRPr>
          </a:p>
        </p:txBody>
      </p:sp>
      <p:sp>
        <p:nvSpPr>
          <p:cNvPr id="221" name="Google Shape;221;p5"/>
          <p:cNvSpPr txBox="1"/>
          <p:nvPr/>
        </p:nvSpPr>
        <p:spPr>
          <a:xfrm>
            <a:off x="1850640" y="4935998"/>
            <a:ext cx="1184940" cy="36933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chemeClr val="dk1"/>
                </a:solidFill>
                <a:latin typeface="Arial"/>
                <a:ea typeface="Arial"/>
                <a:cs typeface="Arial"/>
                <a:sym typeface="Arial"/>
              </a:rPr>
              <a:t>MutPred2</a:t>
            </a:r>
            <a:endParaRPr b="0" i="0" sz="1400" u="none" cap="none" strike="noStrike">
              <a:solidFill>
                <a:srgbClr val="000000"/>
              </a:solidFill>
              <a:latin typeface="Arial"/>
              <a:ea typeface="Arial"/>
              <a:cs typeface="Arial"/>
              <a:sym typeface="Arial"/>
            </a:endParaRPr>
          </a:p>
        </p:txBody>
      </p:sp>
      <p:sp>
        <p:nvSpPr>
          <p:cNvPr id="222" name="Google Shape;222;p5"/>
          <p:cNvSpPr txBox="1"/>
          <p:nvPr/>
        </p:nvSpPr>
        <p:spPr>
          <a:xfrm>
            <a:off x="1788897" y="2312137"/>
            <a:ext cx="1197764" cy="646331"/>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800"/>
              <a:buFont typeface="Arial"/>
              <a:buNone/>
            </a:pPr>
            <a:r>
              <a:rPr b="0" i="0" lang="en-US" sz="1800" u="none" cap="none" strike="noStrike">
                <a:solidFill>
                  <a:srgbClr val="0070C0"/>
                </a:solidFill>
                <a:latin typeface="Arial"/>
                <a:ea typeface="Arial"/>
                <a:cs typeface="Arial"/>
                <a:sym typeface="Arial"/>
              </a:rPr>
              <a:t>CAGI 6</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800"/>
              <a:buFont typeface="Arial"/>
              <a:buNone/>
            </a:pPr>
            <a:r>
              <a:rPr b="0" i="0" lang="en-US" sz="1800" u="none" cap="none" strike="noStrike">
                <a:solidFill>
                  <a:srgbClr val="0070C0"/>
                </a:solidFill>
                <a:latin typeface="Arial"/>
                <a:ea typeface="Arial"/>
                <a:cs typeface="Arial"/>
                <a:sym typeface="Arial"/>
              </a:rPr>
              <a:t>predictors</a:t>
            </a:r>
            <a:endParaRPr b="0" i="0" sz="1400" u="none" cap="none" strike="noStrike">
              <a:solidFill>
                <a:srgbClr val="000000"/>
              </a:solidFill>
              <a:latin typeface="Arial"/>
              <a:ea typeface="Arial"/>
              <a:cs typeface="Arial"/>
              <a:sym typeface="Arial"/>
            </a:endParaRPr>
          </a:p>
        </p:txBody>
      </p:sp>
      <p:pic>
        <p:nvPicPr>
          <p:cNvPr id="223" name="Google Shape;223;p5"/>
          <p:cNvPicPr preferRelativeResize="0"/>
          <p:nvPr/>
        </p:nvPicPr>
        <p:blipFill rotWithShape="1">
          <a:blip r:embed="rId4">
            <a:alphaModFix/>
          </a:blip>
          <a:srcRect b="0" l="0" r="0" t="0"/>
          <a:stretch/>
        </p:blipFill>
        <p:spPr>
          <a:xfrm>
            <a:off x="7917097" y="152400"/>
            <a:ext cx="978277" cy="986135"/>
          </a:xfrm>
          <a:prstGeom prst="rect">
            <a:avLst/>
          </a:prstGeom>
          <a:noFill/>
          <a:ln>
            <a:noFill/>
          </a:ln>
        </p:spPr>
      </p:pic>
      <p:sp>
        <p:nvSpPr>
          <p:cNvPr id="224" name="Google Shape;224;p5"/>
          <p:cNvSpPr txBox="1"/>
          <p:nvPr/>
        </p:nvSpPr>
        <p:spPr>
          <a:xfrm>
            <a:off x="7627687" y="1166023"/>
            <a:ext cx="1516313" cy="276999"/>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Arial"/>
                <a:ea typeface="Arial"/>
                <a:cs typeface="Arial"/>
                <a:sym typeface="Arial"/>
              </a:rPr>
              <a:t>Dr. Michael H. Gelb</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9" name="Shape 229"/>
        <p:cNvGrpSpPr/>
        <p:nvPr/>
      </p:nvGrpSpPr>
      <p:grpSpPr>
        <a:xfrm>
          <a:off x="0" y="0"/>
          <a:ext cx="0" cy="0"/>
          <a:chOff x="0" y="0"/>
          <a:chExt cx="0" cy="0"/>
        </a:xfrm>
      </p:grpSpPr>
      <p:sp>
        <p:nvSpPr>
          <p:cNvPr id="230" name="Google Shape;230;p6"/>
          <p:cNvSpPr txBox="1"/>
          <p:nvPr>
            <p:ph type="title"/>
          </p:nvPr>
        </p:nvSpPr>
        <p:spPr>
          <a:xfrm>
            <a:off x="457200" y="152400"/>
            <a:ext cx="7459897" cy="762000"/>
          </a:xfrm>
          <a:prstGeom prst="rect">
            <a:avLst/>
          </a:prstGeom>
          <a:noFill/>
          <a:ln>
            <a:noFill/>
          </a:ln>
        </p:spPr>
        <p:txBody>
          <a:bodyPr anchorCtr="0" anchor="ctr" bIns="45700" lIns="91425" spcFirstLastPara="1" rIns="91425" wrap="square" tIns="45700">
            <a:normAutofit fontScale="90000"/>
          </a:bodyPr>
          <a:lstStyle/>
          <a:p>
            <a:pPr indent="0" lvl="0" marL="0" rtl="0" algn="ctr">
              <a:lnSpc>
                <a:spcPct val="100000"/>
              </a:lnSpc>
              <a:spcBef>
                <a:spcPts val="0"/>
              </a:spcBef>
              <a:spcAft>
                <a:spcPts val="0"/>
              </a:spcAft>
              <a:buClr>
                <a:schemeClr val="dk1"/>
              </a:buClr>
              <a:buSzPct val="100000"/>
              <a:buFont typeface="Arial"/>
              <a:buNone/>
            </a:pPr>
            <a:r>
              <a:rPr lang="en-US"/>
              <a:t>CAGI 7 participants predicted  </a:t>
            </a:r>
            <a:br>
              <a:rPr lang="en-US"/>
            </a:br>
            <a:r>
              <a:rPr lang="en-US"/>
              <a:t>ARSA protein </a:t>
            </a:r>
            <a:r>
              <a:rPr lang="en-US" u="sng"/>
              <a:t>stability</a:t>
            </a:r>
            <a:r>
              <a:rPr lang="en-US"/>
              <a:t> for 8,867 variants</a:t>
            </a:r>
            <a:endParaRPr/>
          </a:p>
        </p:txBody>
      </p:sp>
      <p:sp>
        <p:nvSpPr>
          <p:cNvPr id="231" name="Google Shape;231;p6"/>
          <p:cNvSpPr txBox="1"/>
          <p:nvPr>
            <p:ph idx="1" type="body"/>
          </p:nvPr>
        </p:nvSpPr>
        <p:spPr>
          <a:xfrm>
            <a:off x="457200" y="1066800"/>
            <a:ext cx="8229600" cy="5405735"/>
          </a:xfrm>
          <a:prstGeom prst="rect">
            <a:avLst/>
          </a:prstGeom>
          <a:noFill/>
          <a:ln>
            <a:noFill/>
          </a:ln>
        </p:spPr>
        <p:txBody>
          <a:bodyPr anchorCtr="0" anchor="t" bIns="45700" lIns="91425" spcFirstLastPara="1" rIns="91425" wrap="square" tIns="45700">
            <a:normAutofit/>
          </a:bodyPr>
          <a:lstStyle/>
          <a:p>
            <a:pPr indent="-114300" lvl="4" marL="2057400" rtl="0" algn="l">
              <a:lnSpc>
                <a:spcPct val="100000"/>
              </a:lnSpc>
              <a:spcBef>
                <a:spcPts val="0"/>
              </a:spcBef>
              <a:spcAft>
                <a:spcPts val="0"/>
              </a:spcAft>
              <a:buClr>
                <a:schemeClr val="dk1"/>
              </a:buClr>
              <a:buSzPts val="1800"/>
              <a:buNone/>
            </a:pPr>
            <a:r>
              <a:t/>
            </a:r>
            <a:endParaRPr/>
          </a:p>
          <a:p>
            <a:pPr indent="-342900" lvl="0" marL="342900" rtl="0" algn="l">
              <a:lnSpc>
                <a:spcPct val="100000"/>
              </a:lnSpc>
              <a:spcBef>
                <a:spcPts val="560"/>
              </a:spcBef>
              <a:spcAft>
                <a:spcPts val="0"/>
              </a:spcAft>
              <a:buClr>
                <a:schemeClr val="dk1"/>
              </a:buClr>
              <a:buSzPts val="2800"/>
              <a:buChar char="•"/>
            </a:pPr>
            <a:r>
              <a:rPr lang="en-US"/>
              <a:t>Stability score =   </a:t>
            </a:r>
            <a:br>
              <a:rPr lang="en-US"/>
            </a:br>
            <a:br>
              <a:rPr lang="en-US"/>
            </a:br>
            <a:r>
              <a:rPr lang="en-US"/>
              <a:t>degrades over time; measured at 48 hours</a:t>
            </a:r>
            <a:endParaRPr/>
          </a:p>
          <a:p>
            <a:pPr indent="-165100" lvl="0" marL="342900" rtl="0" algn="l">
              <a:lnSpc>
                <a:spcPct val="100000"/>
              </a:lnSpc>
              <a:spcBef>
                <a:spcPts val="560"/>
              </a:spcBef>
              <a:spcAft>
                <a:spcPts val="0"/>
              </a:spcAft>
              <a:buClr>
                <a:schemeClr val="dk1"/>
              </a:buClr>
              <a:buSzPts val="2800"/>
              <a:buNone/>
            </a:pPr>
            <a:r>
              <a:t/>
            </a:r>
            <a:endParaRPr/>
          </a:p>
          <a:p>
            <a:pPr indent="-342900" lvl="0" marL="342900" rtl="0" algn="l">
              <a:lnSpc>
                <a:spcPct val="100000"/>
              </a:lnSpc>
              <a:spcBef>
                <a:spcPts val="560"/>
              </a:spcBef>
              <a:spcAft>
                <a:spcPts val="0"/>
              </a:spcAft>
              <a:buClr>
                <a:schemeClr val="dk1"/>
              </a:buClr>
              <a:buSzPts val="2800"/>
              <a:buChar char="•"/>
            </a:pPr>
            <a:r>
              <a:rPr lang="en-US"/>
              <a:t>The stability assay does not capture </a:t>
            </a:r>
            <a:br>
              <a:rPr lang="en-US"/>
            </a:br>
            <a:r>
              <a:rPr lang="en-US"/>
              <a:t>all pathogenicity mechanisms</a:t>
            </a:r>
            <a:endParaRPr/>
          </a:p>
          <a:p>
            <a:pPr indent="-285750" lvl="1" marL="742950" rtl="0" algn="l">
              <a:lnSpc>
                <a:spcPct val="100000"/>
              </a:lnSpc>
              <a:spcBef>
                <a:spcPts val="480"/>
              </a:spcBef>
              <a:spcAft>
                <a:spcPts val="0"/>
              </a:spcAft>
              <a:buClr>
                <a:schemeClr val="dk1"/>
              </a:buClr>
              <a:buSzPts val="2400"/>
              <a:buChar char="–"/>
            </a:pPr>
            <a:r>
              <a:rPr lang="en-US"/>
              <a:t>e.g., enzyme active site, multimerization, </a:t>
            </a:r>
            <a:br>
              <a:rPr lang="en-US"/>
            </a:br>
            <a:r>
              <a:rPr lang="en-US"/>
              <a:t>lysosome localization, splicing changes</a:t>
            </a:r>
            <a:endParaRPr/>
          </a:p>
          <a:p>
            <a:pPr indent="-165100" lvl="0" marL="342900" rtl="0" algn="l">
              <a:lnSpc>
                <a:spcPct val="100000"/>
              </a:lnSpc>
              <a:spcBef>
                <a:spcPts val="560"/>
              </a:spcBef>
              <a:spcAft>
                <a:spcPts val="0"/>
              </a:spcAft>
              <a:buClr>
                <a:schemeClr val="dk1"/>
              </a:buClr>
              <a:buSzPts val="2800"/>
              <a:buNone/>
            </a:pPr>
            <a:r>
              <a:t/>
            </a:r>
            <a:endParaRPr/>
          </a:p>
          <a:p>
            <a:pPr indent="-133350" lvl="1" marL="742950" rtl="0" algn="l">
              <a:lnSpc>
                <a:spcPct val="100000"/>
              </a:lnSpc>
              <a:spcBef>
                <a:spcPts val="480"/>
              </a:spcBef>
              <a:spcAft>
                <a:spcPts val="0"/>
              </a:spcAft>
              <a:buClr>
                <a:schemeClr val="dk1"/>
              </a:buClr>
              <a:buSzPts val="2400"/>
              <a:buNone/>
            </a:pPr>
            <a:r>
              <a:t/>
            </a:r>
            <a:endParaRPr/>
          </a:p>
        </p:txBody>
      </p:sp>
      <p:grpSp>
        <p:nvGrpSpPr>
          <p:cNvPr id="232" name="Google Shape;232;p6"/>
          <p:cNvGrpSpPr/>
          <p:nvPr/>
        </p:nvGrpSpPr>
        <p:grpSpPr>
          <a:xfrm>
            <a:off x="342900" y="6248400"/>
            <a:ext cx="8420100" cy="369332"/>
            <a:chOff x="342900" y="6248400"/>
            <a:chExt cx="8420100" cy="369332"/>
          </a:xfrm>
        </p:grpSpPr>
        <p:sp>
          <p:nvSpPr>
            <p:cNvPr id="233" name="Google Shape;233;p6"/>
            <p:cNvSpPr txBox="1"/>
            <p:nvPr/>
          </p:nvSpPr>
          <p:spPr>
            <a:xfrm>
              <a:off x="342900" y="6248400"/>
              <a:ext cx="2159566" cy="36933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chemeClr val="dk1"/>
                  </a:solidFill>
                  <a:latin typeface="Arial"/>
                  <a:ea typeface="Arial"/>
                  <a:cs typeface="Arial"/>
                  <a:sym typeface="Arial"/>
                </a:rPr>
                <a:t>Created for CAGI</a:t>
              </a:r>
              <a:r>
                <a:rPr b="0" i="0" lang="en-US" sz="1800" u="none" cap="none" strike="noStrike">
                  <a:solidFill>
                    <a:srgbClr val="7030A0"/>
                  </a:solidFill>
                  <a:latin typeface="Arial"/>
                  <a:ea typeface="Arial"/>
                  <a:cs typeface="Arial"/>
                  <a:sym typeface="Arial"/>
                </a:rPr>
                <a:t> </a:t>
              </a:r>
              <a:r>
                <a:rPr b="0" i="0" lang="en-US" sz="1800" u="none" cap="none" strike="noStrike">
                  <a:solidFill>
                    <a:schemeClr val="dk1"/>
                  </a:solidFill>
                  <a:latin typeface="Arial"/>
                  <a:ea typeface="Arial"/>
                  <a:cs typeface="Arial"/>
                  <a:sym typeface="Arial"/>
                </a:rPr>
                <a:t>7</a:t>
              </a:r>
              <a:endParaRPr b="0" i="0" sz="1800" u="none" cap="none" strike="noStrike">
                <a:solidFill>
                  <a:schemeClr val="dk1"/>
                </a:solidFill>
                <a:latin typeface="Arial"/>
                <a:ea typeface="Arial"/>
                <a:cs typeface="Arial"/>
                <a:sym typeface="Arial"/>
              </a:endParaRPr>
            </a:p>
          </p:txBody>
        </p:sp>
        <p:sp>
          <p:nvSpPr>
            <p:cNvPr id="234" name="Google Shape;234;p6"/>
            <p:cNvSpPr txBox="1"/>
            <p:nvPr/>
          </p:nvSpPr>
          <p:spPr>
            <a:xfrm>
              <a:off x="6449482" y="6248400"/>
              <a:ext cx="2313518" cy="369332"/>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rgbClr val="000000"/>
                </a:buClr>
                <a:buSzPts val="1800"/>
                <a:buFont typeface="Arial"/>
                <a:buNone/>
              </a:pPr>
              <a:r>
                <a:rPr b="0" i="0" lang="en-US" sz="1800" u="none" cap="none" strike="noStrike">
                  <a:solidFill>
                    <a:schemeClr val="dk1"/>
                  </a:solidFill>
                  <a:latin typeface="Arial"/>
                  <a:ea typeface="Arial"/>
                  <a:cs typeface="Arial"/>
                  <a:sym typeface="Arial"/>
                </a:rPr>
                <a:t>Yu-Jen (Jennifer) Lin</a:t>
              </a:r>
              <a:endParaRPr b="0" i="0" sz="1400" u="none" cap="none" strike="noStrike">
                <a:solidFill>
                  <a:srgbClr val="000000"/>
                </a:solidFill>
                <a:latin typeface="Arial"/>
                <a:ea typeface="Arial"/>
                <a:cs typeface="Arial"/>
                <a:sym typeface="Arial"/>
              </a:endParaRPr>
            </a:p>
          </p:txBody>
        </p:sp>
        <p:sp>
          <p:nvSpPr>
            <p:cNvPr id="235" name="Google Shape;235;p6"/>
            <p:cNvSpPr txBox="1"/>
            <p:nvPr/>
          </p:nvSpPr>
          <p:spPr>
            <a:xfrm>
              <a:off x="3289300" y="6248400"/>
              <a:ext cx="2736850" cy="366713"/>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chemeClr val="dk1"/>
                  </a:solidFill>
                  <a:latin typeface="Arial"/>
                  <a:ea typeface="Arial"/>
                  <a:cs typeface="Arial"/>
                  <a:sym typeface="Arial"/>
                </a:rPr>
                <a:t>genomeinterpretation.org</a:t>
              </a:r>
              <a:endParaRPr b="0" i="0" sz="1400" u="none" cap="none" strike="noStrike">
                <a:solidFill>
                  <a:srgbClr val="000000"/>
                </a:solidFill>
                <a:latin typeface="Arial"/>
                <a:ea typeface="Arial"/>
                <a:cs typeface="Arial"/>
                <a:sym typeface="Arial"/>
              </a:endParaRPr>
            </a:p>
          </p:txBody>
        </p:sp>
      </p:grpSp>
      <p:pic>
        <p:nvPicPr>
          <p:cNvPr id="236" name="Google Shape;236;p6"/>
          <p:cNvPicPr preferRelativeResize="0"/>
          <p:nvPr/>
        </p:nvPicPr>
        <p:blipFill rotWithShape="1">
          <a:blip r:embed="rId3">
            <a:alphaModFix/>
          </a:blip>
          <a:srcRect b="0" l="0" r="0" t="0"/>
          <a:stretch/>
        </p:blipFill>
        <p:spPr>
          <a:xfrm>
            <a:off x="7917097" y="152400"/>
            <a:ext cx="978277" cy="986135"/>
          </a:xfrm>
          <a:prstGeom prst="rect">
            <a:avLst/>
          </a:prstGeom>
          <a:noFill/>
          <a:ln>
            <a:noFill/>
          </a:ln>
        </p:spPr>
      </p:pic>
      <p:sp>
        <p:nvSpPr>
          <p:cNvPr id="237" name="Google Shape;237;p6"/>
          <p:cNvSpPr txBox="1"/>
          <p:nvPr/>
        </p:nvSpPr>
        <p:spPr>
          <a:xfrm>
            <a:off x="7627687" y="1166023"/>
            <a:ext cx="1516313" cy="276999"/>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Arial"/>
                <a:ea typeface="Arial"/>
                <a:cs typeface="Arial"/>
                <a:sym typeface="Arial"/>
              </a:rPr>
              <a:t>Dr. Michael H. Gelb</a:t>
            </a:r>
            <a:endParaRPr b="0" i="0" sz="1400" u="none" cap="none" strike="noStrike">
              <a:solidFill>
                <a:srgbClr val="000000"/>
              </a:solidFill>
              <a:latin typeface="Arial"/>
              <a:ea typeface="Arial"/>
              <a:cs typeface="Arial"/>
              <a:sym typeface="Arial"/>
            </a:endParaRPr>
          </a:p>
        </p:txBody>
      </p:sp>
      <p:sp>
        <p:nvSpPr>
          <p:cNvPr id="238" name="Google Shape;238;p6"/>
          <p:cNvSpPr txBox="1"/>
          <p:nvPr/>
        </p:nvSpPr>
        <p:spPr>
          <a:xfrm>
            <a:off x="3793407" y="1293463"/>
            <a:ext cx="1556901" cy="369332"/>
          </a:xfrm>
          <a:prstGeom prst="rect">
            <a:avLst/>
          </a:prstGeom>
          <a:solidFill>
            <a:srgbClr val="CBCBCB"/>
          </a:solid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chemeClr val="dk1"/>
                </a:solidFill>
                <a:latin typeface="Arial"/>
                <a:ea typeface="Arial"/>
                <a:cs typeface="Arial"/>
                <a:sym typeface="Arial"/>
              </a:rPr>
              <a:t>ARSA variant</a:t>
            </a:r>
            <a:endParaRPr b="0" i="0" sz="1400" u="none" cap="none" strike="noStrike">
              <a:solidFill>
                <a:srgbClr val="000000"/>
              </a:solidFill>
              <a:latin typeface="Arial"/>
              <a:ea typeface="Arial"/>
              <a:cs typeface="Arial"/>
              <a:sym typeface="Arial"/>
            </a:endParaRPr>
          </a:p>
        </p:txBody>
      </p:sp>
      <p:sp>
        <p:nvSpPr>
          <p:cNvPr id="239" name="Google Shape;239;p6"/>
          <p:cNvSpPr txBox="1"/>
          <p:nvPr/>
        </p:nvSpPr>
        <p:spPr>
          <a:xfrm>
            <a:off x="5350308" y="1293463"/>
            <a:ext cx="787395" cy="369332"/>
          </a:xfrm>
          <a:prstGeom prst="rect">
            <a:avLst/>
          </a:prstGeom>
          <a:solidFill>
            <a:srgbClr val="92D050"/>
          </a:solid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chemeClr val="dk1"/>
                </a:solidFill>
                <a:latin typeface="Arial"/>
                <a:ea typeface="Arial"/>
                <a:cs typeface="Arial"/>
                <a:sym typeface="Arial"/>
              </a:rPr>
              <a:t>eGFP</a:t>
            </a:r>
            <a:endParaRPr b="0" i="0" sz="1800" u="none" cap="none" strike="noStrike">
              <a:solidFill>
                <a:schemeClr val="dk1"/>
              </a:solidFill>
              <a:latin typeface="Arial"/>
              <a:ea typeface="Arial"/>
              <a:cs typeface="Arial"/>
              <a:sym typeface="Arial"/>
            </a:endParaRPr>
          </a:p>
        </p:txBody>
      </p:sp>
      <p:sp>
        <p:nvSpPr>
          <p:cNvPr id="240" name="Google Shape;240;p6"/>
          <p:cNvSpPr txBox="1"/>
          <p:nvPr/>
        </p:nvSpPr>
        <p:spPr>
          <a:xfrm>
            <a:off x="4071688" y="1840468"/>
            <a:ext cx="1069524" cy="369332"/>
          </a:xfrm>
          <a:prstGeom prst="rect">
            <a:avLst/>
          </a:prstGeom>
          <a:solidFill>
            <a:srgbClr val="FF2F92">
              <a:alpha val="65098"/>
            </a:srgbClr>
          </a:solid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chemeClr val="dk1"/>
                </a:solidFill>
                <a:latin typeface="Arial"/>
                <a:ea typeface="Arial"/>
                <a:cs typeface="Arial"/>
                <a:sym typeface="Arial"/>
              </a:rPr>
              <a:t>mCherry</a:t>
            </a:r>
            <a:endParaRPr b="0" i="0" sz="1800" u="none" cap="none" strike="noStrike">
              <a:solidFill>
                <a:schemeClr val="dk1"/>
              </a:solidFill>
              <a:latin typeface="Arial"/>
              <a:ea typeface="Arial"/>
              <a:cs typeface="Arial"/>
              <a:sym typeface="Arial"/>
            </a:endParaRPr>
          </a:p>
        </p:txBody>
      </p:sp>
      <p:cxnSp>
        <p:nvCxnSpPr>
          <p:cNvPr id="241" name="Google Shape;241;p6"/>
          <p:cNvCxnSpPr/>
          <p:nvPr/>
        </p:nvCxnSpPr>
        <p:spPr>
          <a:xfrm>
            <a:off x="3505200" y="1727640"/>
            <a:ext cx="3450183" cy="0"/>
          </a:xfrm>
          <a:prstGeom prst="straightConnector1">
            <a:avLst/>
          </a:prstGeom>
          <a:noFill/>
          <a:ln cap="flat" cmpd="sng" w="38100">
            <a:solidFill>
              <a:schemeClr val="dk1"/>
            </a:solidFill>
            <a:prstDash val="solid"/>
            <a:round/>
            <a:headEnd len="sm" w="sm" type="none"/>
            <a:tailEnd len="sm" w="sm" type="none"/>
          </a:ln>
        </p:spPr>
      </p:cxnSp>
      <p:sp>
        <p:nvSpPr>
          <p:cNvPr id="242" name="Google Shape;242;p6"/>
          <p:cNvSpPr txBox="1"/>
          <p:nvPr/>
        </p:nvSpPr>
        <p:spPr>
          <a:xfrm>
            <a:off x="5193855" y="1175742"/>
            <a:ext cx="312906" cy="36933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chemeClr val="dk1"/>
                </a:solidFill>
                <a:latin typeface="Arial"/>
                <a:ea typeface="Arial"/>
                <a:cs typeface="Arial"/>
                <a:sym typeface="Arial"/>
              </a:rPr>
              <a:t>_</a:t>
            </a:r>
            <a:endParaRPr b="0" i="0" sz="1400" u="none" cap="none" strike="noStrike">
              <a:solidFill>
                <a:srgbClr val="000000"/>
              </a:solidFill>
              <a:latin typeface="Arial"/>
              <a:ea typeface="Arial"/>
              <a:cs typeface="Arial"/>
              <a:sym typeface="Arial"/>
            </a:endParaRPr>
          </a:p>
        </p:txBody>
      </p:sp>
      <p:sp>
        <p:nvSpPr>
          <p:cNvPr id="243" name="Google Shape;243;p6"/>
          <p:cNvSpPr txBox="1"/>
          <p:nvPr/>
        </p:nvSpPr>
        <p:spPr>
          <a:xfrm>
            <a:off x="5103594" y="1840468"/>
            <a:ext cx="1851789" cy="36933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chemeClr val="dk1"/>
                </a:solidFill>
                <a:latin typeface="Arial"/>
                <a:ea typeface="Arial"/>
                <a:cs typeface="Arial"/>
                <a:sym typeface="Arial"/>
              </a:rPr>
              <a:t>(internal control)</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8" name="Shape 248"/>
        <p:cNvGrpSpPr/>
        <p:nvPr/>
      </p:nvGrpSpPr>
      <p:grpSpPr>
        <a:xfrm>
          <a:off x="0" y="0"/>
          <a:ext cx="0" cy="0"/>
          <a:chOff x="0" y="0"/>
          <a:chExt cx="0" cy="0"/>
        </a:xfrm>
      </p:grpSpPr>
      <p:sp>
        <p:nvSpPr>
          <p:cNvPr id="249" name="Google Shape;249;p7"/>
          <p:cNvSpPr txBox="1"/>
          <p:nvPr/>
        </p:nvSpPr>
        <p:spPr>
          <a:xfrm>
            <a:off x="1280160" y="2514600"/>
            <a:ext cx="1996586" cy="320040"/>
          </a:xfrm>
          <a:prstGeom prst="rect">
            <a:avLst/>
          </a:prstGeom>
          <a:solidFill>
            <a:srgbClr val="C2E0F2"/>
          </a:solid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50" name="Google Shape;250;p7"/>
          <p:cNvSpPr txBox="1"/>
          <p:nvPr/>
        </p:nvSpPr>
        <p:spPr>
          <a:xfrm>
            <a:off x="1280160" y="2057400"/>
            <a:ext cx="1751569" cy="320040"/>
          </a:xfrm>
          <a:prstGeom prst="rect">
            <a:avLst/>
          </a:prstGeom>
          <a:solidFill>
            <a:srgbClr val="D8D8D8"/>
          </a:solid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51" name="Google Shape;251;p7"/>
          <p:cNvSpPr txBox="1"/>
          <p:nvPr>
            <p:ph type="title"/>
          </p:nvPr>
        </p:nvSpPr>
        <p:spPr>
          <a:xfrm>
            <a:off x="457200" y="152400"/>
            <a:ext cx="7459897" cy="762000"/>
          </a:xfrm>
          <a:prstGeom prst="rect">
            <a:avLst/>
          </a:prstGeom>
          <a:noFill/>
          <a:ln>
            <a:noFill/>
          </a:ln>
        </p:spPr>
        <p:txBody>
          <a:bodyPr anchorCtr="0" anchor="ctr" bIns="45700" lIns="91425" spcFirstLastPara="1" rIns="91425" wrap="square" tIns="45700">
            <a:normAutofit fontScale="90000"/>
          </a:bodyPr>
          <a:lstStyle/>
          <a:p>
            <a:pPr indent="0" lvl="0" marL="0" rtl="0" algn="ctr">
              <a:lnSpc>
                <a:spcPct val="100000"/>
              </a:lnSpc>
              <a:spcBef>
                <a:spcPts val="0"/>
              </a:spcBef>
              <a:spcAft>
                <a:spcPts val="0"/>
              </a:spcAft>
              <a:buClr>
                <a:schemeClr val="dk1"/>
              </a:buClr>
              <a:buSzPct val="100000"/>
              <a:buFont typeface="Arial"/>
              <a:buNone/>
            </a:pPr>
            <a:r>
              <a:rPr lang="en-US"/>
              <a:t>The ARSA stability dataset spans </a:t>
            </a:r>
            <a:br>
              <a:rPr lang="en-US"/>
            </a:br>
            <a:r>
              <a:rPr lang="en-US"/>
              <a:t>nearly all possible missense variants </a:t>
            </a:r>
            <a:endParaRPr/>
          </a:p>
        </p:txBody>
      </p:sp>
      <p:sp>
        <p:nvSpPr>
          <p:cNvPr id="252" name="Google Shape;252;p7"/>
          <p:cNvSpPr txBox="1"/>
          <p:nvPr>
            <p:ph idx="1" type="body"/>
          </p:nvPr>
        </p:nvSpPr>
        <p:spPr>
          <a:xfrm>
            <a:off x="457200" y="1066800"/>
            <a:ext cx="8438174" cy="5791200"/>
          </a:xfrm>
          <a:prstGeom prst="rect">
            <a:avLst/>
          </a:prstGeom>
          <a:noFill/>
          <a:ln>
            <a:noFill/>
          </a:ln>
        </p:spPr>
        <p:txBody>
          <a:bodyPr anchorCtr="0" anchor="t" bIns="45700" lIns="91425" spcFirstLastPara="1" rIns="91425" wrap="square" tIns="45700">
            <a:normAutofit/>
          </a:bodyPr>
          <a:lstStyle/>
          <a:p>
            <a:pPr indent="-342900" lvl="0" marL="342900" rtl="0" algn="l">
              <a:lnSpc>
                <a:spcPct val="100000"/>
              </a:lnSpc>
              <a:spcBef>
                <a:spcPts val="0"/>
              </a:spcBef>
              <a:spcAft>
                <a:spcPts val="0"/>
              </a:spcAft>
              <a:buClr>
                <a:schemeClr val="dk1"/>
              </a:buClr>
              <a:buSzPts val="2800"/>
              <a:buChar char="•"/>
            </a:pPr>
            <a:r>
              <a:rPr lang="en-US"/>
              <a:t>9,216 of 9,272 possible missense variants </a:t>
            </a:r>
            <a:br>
              <a:rPr lang="en-US"/>
            </a:br>
            <a:r>
              <a:rPr lang="en-US"/>
              <a:t>from signal peptide R21 to end A509 tested</a:t>
            </a:r>
            <a:endParaRPr/>
          </a:p>
          <a:p>
            <a:pPr indent="-285750" lvl="1" marL="742950" rtl="0" algn="l">
              <a:lnSpc>
                <a:spcPct val="100000"/>
              </a:lnSpc>
              <a:spcBef>
                <a:spcPts val="480"/>
              </a:spcBef>
              <a:spcAft>
                <a:spcPts val="0"/>
              </a:spcAft>
              <a:buClr>
                <a:schemeClr val="dk1"/>
              </a:buClr>
              <a:buSzPts val="2400"/>
              <a:buChar char="–"/>
            </a:pPr>
            <a:r>
              <a:rPr lang="en-US"/>
              <a:t>349 released to participants</a:t>
            </a:r>
            <a:endParaRPr/>
          </a:p>
          <a:p>
            <a:pPr indent="-285750" lvl="1" marL="742950" rtl="0" algn="l">
              <a:lnSpc>
                <a:spcPct val="100000"/>
              </a:lnSpc>
              <a:spcBef>
                <a:spcPts val="480"/>
              </a:spcBef>
              <a:spcAft>
                <a:spcPts val="0"/>
              </a:spcAft>
              <a:buClr>
                <a:schemeClr val="dk1"/>
              </a:buClr>
              <a:buSzPts val="2400"/>
              <a:buChar char="–"/>
            </a:pPr>
            <a:r>
              <a:rPr lang="en-US"/>
              <a:t>8,867 withheld as prediction targets</a:t>
            </a:r>
            <a:endParaRPr/>
          </a:p>
          <a:p>
            <a:pPr indent="-133350" lvl="1" marL="742950" rtl="0" algn="l">
              <a:lnSpc>
                <a:spcPct val="100000"/>
              </a:lnSpc>
              <a:spcBef>
                <a:spcPts val="480"/>
              </a:spcBef>
              <a:spcAft>
                <a:spcPts val="0"/>
              </a:spcAft>
              <a:buClr>
                <a:schemeClr val="dk1"/>
              </a:buClr>
              <a:buSzPts val="2400"/>
              <a:buNone/>
            </a:pPr>
            <a:r>
              <a:t/>
            </a:r>
            <a:endParaRPr/>
          </a:p>
          <a:p>
            <a:pPr indent="-133350" lvl="1" marL="742950" rtl="0" algn="l">
              <a:lnSpc>
                <a:spcPct val="100000"/>
              </a:lnSpc>
              <a:spcBef>
                <a:spcPts val="480"/>
              </a:spcBef>
              <a:spcAft>
                <a:spcPts val="0"/>
              </a:spcAft>
              <a:buClr>
                <a:schemeClr val="dk1"/>
              </a:buClr>
              <a:buSzPts val="2400"/>
              <a:buNone/>
            </a:pPr>
            <a:r>
              <a:t/>
            </a:r>
            <a:endParaRPr/>
          </a:p>
          <a:p>
            <a:pPr indent="-165100" lvl="0" marL="342900" rtl="0" algn="l">
              <a:lnSpc>
                <a:spcPct val="100000"/>
              </a:lnSpc>
              <a:spcBef>
                <a:spcPts val="560"/>
              </a:spcBef>
              <a:spcAft>
                <a:spcPts val="0"/>
              </a:spcAft>
              <a:buClr>
                <a:schemeClr val="dk1"/>
              </a:buClr>
              <a:buSzPts val="2800"/>
              <a:buNone/>
            </a:pPr>
            <a:r>
              <a:t/>
            </a:r>
            <a:endParaRPr/>
          </a:p>
          <a:p>
            <a:pPr indent="-165100" lvl="0" marL="342900" rtl="0" algn="l">
              <a:lnSpc>
                <a:spcPct val="100000"/>
              </a:lnSpc>
              <a:spcBef>
                <a:spcPts val="560"/>
              </a:spcBef>
              <a:spcAft>
                <a:spcPts val="0"/>
              </a:spcAft>
              <a:buClr>
                <a:schemeClr val="dk1"/>
              </a:buClr>
              <a:buSzPts val="2800"/>
              <a:buNone/>
            </a:pPr>
            <a:r>
              <a:t/>
            </a:r>
            <a:endParaRPr/>
          </a:p>
        </p:txBody>
      </p:sp>
      <p:grpSp>
        <p:nvGrpSpPr>
          <p:cNvPr id="253" name="Google Shape;253;p7"/>
          <p:cNvGrpSpPr/>
          <p:nvPr/>
        </p:nvGrpSpPr>
        <p:grpSpPr>
          <a:xfrm>
            <a:off x="342900" y="6248400"/>
            <a:ext cx="8420100" cy="369332"/>
            <a:chOff x="342900" y="6248400"/>
            <a:chExt cx="8420100" cy="369332"/>
          </a:xfrm>
        </p:grpSpPr>
        <p:sp>
          <p:nvSpPr>
            <p:cNvPr id="254" name="Google Shape;254;p7"/>
            <p:cNvSpPr txBox="1"/>
            <p:nvPr/>
          </p:nvSpPr>
          <p:spPr>
            <a:xfrm>
              <a:off x="342900" y="6248400"/>
              <a:ext cx="2159566" cy="36933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chemeClr val="dk1"/>
                  </a:solidFill>
                  <a:latin typeface="Arial"/>
                  <a:ea typeface="Arial"/>
                  <a:cs typeface="Arial"/>
                  <a:sym typeface="Arial"/>
                </a:rPr>
                <a:t>Created for CAGI</a:t>
              </a:r>
              <a:r>
                <a:rPr b="0" i="0" lang="en-US" sz="1800" u="none" cap="none" strike="noStrike">
                  <a:solidFill>
                    <a:srgbClr val="7030A0"/>
                  </a:solidFill>
                  <a:latin typeface="Arial"/>
                  <a:ea typeface="Arial"/>
                  <a:cs typeface="Arial"/>
                  <a:sym typeface="Arial"/>
                </a:rPr>
                <a:t> </a:t>
              </a:r>
              <a:r>
                <a:rPr b="0" i="0" lang="en-US" sz="1800" u="none" cap="none" strike="noStrike">
                  <a:solidFill>
                    <a:schemeClr val="dk1"/>
                  </a:solidFill>
                  <a:latin typeface="Arial"/>
                  <a:ea typeface="Arial"/>
                  <a:cs typeface="Arial"/>
                  <a:sym typeface="Arial"/>
                </a:rPr>
                <a:t>7</a:t>
              </a:r>
              <a:endParaRPr b="0" i="0" sz="1800" u="none" cap="none" strike="noStrike">
                <a:solidFill>
                  <a:schemeClr val="dk1"/>
                </a:solidFill>
                <a:latin typeface="Arial"/>
                <a:ea typeface="Arial"/>
                <a:cs typeface="Arial"/>
                <a:sym typeface="Arial"/>
              </a:endParaRPr>
            </a:p>
          </p:txBody>
        </p:sp>
        <p:sp>
          <p:nvSpPr>
            <p:cNvPr id="255" name="Google Shape;255;p7"/>
            <p:cNvSpPr txBox="1"/>
            <p:nvPr/>
          </p:nvSpPr>
          <p:spPr>
            <a:xfrm>
              <a:off x="6449482" y="6248400"/>
              <a:ext cx="2313518" cy="369332"/>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rgbClr val="000000"/>
                </a:buClr>
                <a:buSzPts val="1800"/>
                <a:buFont typeface="Arial"/>
                <a:buNone/>
              </a:pPr>
              <a:r>
                <a:rPr b="0" i="0" lang="en-US" sz="1800" u="none" cap="none" strike="noStrike">
                  <a:solidFill>
                    <a:schemeClr val="dk1"/>
                  </a:solidFill>
                  <a:latin typeface="Arial"/>
                  <a:ea typeface="Arial"/>
                  <a:cs typeface="Arial"/>
                  <a:sym typeface="Arial"/>
                </a:rPr>
                <a:t>Yu-Jen (Jennifer) Lin</a:t>
              </a:r>
              <a:endParaRPr b="0" i="0" sz="1400" u="none" cap="none" strike="noStrike">
                <a:solidFill>
                  <a:srgbClr val="000000"/>
                </a:solidFill>
                <a:latin typeface="Arial"/>
                <a:ea typeface="Arial"/>
                <a:cs typeface="Arial"/>
                <a:sym typeface="Arial"/>
              </a:endParaRPr>
            </a:p>
          </p:txBody>
        </p:sp>
        <p:sp>
          <p:nvSpPr>
            <p:cNvPr id="256" name="Google Shape;256;p7"/>
            <p:cNvSpPr txBox="1"/>
            <p:nvPr/>
          </p:nvSpPr>
          <p:spPr>
            <a:xfrm>
              <a:off x="3289300" y="6248400"/>
              <a:ext cx="2736850" cy="366713"/>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chemeClr val="dk1"/>
                  </a:solidFill>
                  <a:latin typeface="Arial"/>
                  <a:ea typeface="Arial"/>
                  <a:cs typeface="Arial"/>
                  <a:sym typeface="Arial"/>
                </a:rPr>
                <a:t>genomeinterpretation.org</a:t>
              </a:r>
              <a:endParaRPr b="0" i="0" sz="1400" u="none" cap="none" strike="noStrike">
                <a:solidFill>
                  <a:srgbClr val="000000"/>
                </a:solidFill>
                <a:latin typeface="Arial"/>
                <a:ea typeface="Arial"/>
                <a:cs typeface="Arial"/>
                <a:sym typeface="Arial"/>
              </a:endParaRPr>
            </a:p>
          </p:txBody>
        </p:sp>
      </p:grpSp>
      <p:sp>
        <p:nvSpPr>
          <p:cNvPr id="257" name="Google Shape;257;p7"/>
          <p:cNvSpPr/>
          <p:nvPr/>
        </p:nvSpPr>
        <p:spPr>
          <a:xfrm>
            <a:off x="2285372" y="3136447"/>
            <a:ext cx="4305300" cy="2470326"/>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8" name="Google Shape;258;p7"/>
          <p:cNvSpPr txBox="1"/>
          <p:nvPr/>
        </p:nvSpPr>
        <p:spPr>
          <a:xfrm>
            <a:off x="4840249" y="2819400"/>
            <a:ext cx="1774845" cy="36933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288000"/>
                </a:solidFill>
                <a:latin typeface="Arial"/>
                <a:ea typeface="Arial"/>
                <a:cs typeface="Arial"/>
                <a:sym typeface="Arial"/>
              </a:rPr>
              <a:t>Wildtype: 0.784</a:t>
            </a:r>
            <a:endParaRPr b="0" i="0" sz="1400" u="none" cap="none" strike="noStrike">
              <a:solidFill>
                <a:srgbClr val="000000"/>
              </a:solidFill>
              <a:latin typeface="Arial"/>
              <a:ea typeface="Arial"/>
              <a:cs typeface="Arial"/>
              <a:sym typeface="Arial"/>
            </a:endParaRPr>
          </a:p>
        </p:txBody>
      </p:sp>
      <p:sp>
        <p:nvSpPr>
          <p:cNvPr id="259" name="Google Shape;259;p7"/>
          <p:cNvSpPr txBox="1"/>
          <p:nvPr/>
        </p:nvSpPr>
        <p:spPr>
          <a:xfrm>
            <a:off x="5949236" y="5066725"/>
            <a:ext cx="1518364" cy="36933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7F7F7F"/>
                </a:solidFill>
                <a:latin typeface="Arial"/>
                <a:ea typeface="Arial"/>
                <a:cs typeface="Arial"/>
                <a:sym typeface="Arial"/>
              </a:rPr>
              <a:t>349 released</a:t>
            </a:r>
            <a:endParaRPr b="0" i="0" sz="1400" u="none" cap="none" strike="noStrike">
              <a:solidFill>
                <a:srgbClr val="000000"/>
              </a:solidFill>
              <a:latin typeface="Arial"/>
              <a:ea typeface="Arial"/>
              <a:cs typeface="Arial"/>
              <a:sym typeface="Arial"/>
            </a:endParaRPr>
          </a:p>
        </p:txBody>
      </p:sp>
      <p:sp>
        <p:nvSpPr>
          <p:cNvPr id="260" name="Google Shape;260;p7"/>
          <p:cNvSpPr txBox="1"/>
          <p:nvPr/>
        </p:nvSpPr>
        <p:spPr>
          <a:xfrm>
            <a:off x="5757622" y="4357100"/>
            <a:ext cx="1672253" cy="36933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0070C0"/>
                </a:solidFill>
                <a:latin typeface="Arial"/>
                <a:ea typeface="Arial"/>
                <a:cs typeface="Arial"/>
                <a:sym typeface="Arial"/>
              </a:rPr>
              <a:t>8,867 withheld</a:t>
            </a:r>
            <a:endParaRPr b="0" i="0" sz="1400" u="none" cap="none" strike="noStrike">
              <a:solidFill>
                <a:srgbClr val="000000"/>
              </a:solidFill>
              <a:latin typeface="Arial"/>
              <a:ea typeface="Arial"/>
              <a:cs typeface="Arial"/>
              <a:sym typeface="Arial"/>
            </a:endParaRPr>
          </a:p>
        </p:txBody>
      </p:sp>
      <p:pic>
        <p:nvPicPr>
          <p:cNvPr id="261" name="Google Shape;261;p7"/>
          <p:cNvPicPr preferRelativeResize="0"/>
          <p:nvPr/>
        </p:nvPicPr>
        <p:blipFill rotWithShape="1">
          <a:blip r:embed="rId3">
            <a:alphaModFix/>
          </a:blip>
          <a:srcRect b="0" l="0" r="0" t="0"/>
          <a:stretch/>
        </p:blipFill>
        <p:spPr>
          <a:xfrm>
            <a:off x="7917097" y="152400"/>
            <a:ext cx="978277" cy="986135"/>
          </a:xfrm>
          <a:prstGeom prst="rect">
            <a:avLst/>
          </a:prstGeom>
          <a:noFill/>
          <a:ln>
            <a:noFill/>
          </a:ln>
        </p:spPr>
      </p:pic>
      <p:sp>
        <p:nvSpPr>
          <p:cNvPr id="262" name="Google Shape;262;p7"/>
          <p:cNvSpPr txBox="1"/>
          <p:nvPr/>
        </p:nvSpPr>
        <p:spPr>
          <a:xfrm>
            <a:off x="7627687" y="1166023"/>
            <a:ext cx="1516313" cy="276999"/>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Arial"/>
                <a:ea typeface="Arial"/>
                <a:cs typeface="Arial"/>
                <a:sym typeface="Arial"/>
              </a:rPr>
              <a:t>Dr. Michael H. Gelb</a:t>
            </a:r>
            <a:endParaRPr b="0" i="0" sz="1400" u="none" cap="none" strike="noStrike">
              <a:solidFill>
                <a:srgbClr val="000000"/>
              </a:solidFill>
              <a:latin typeface="Arial"/>
              <a:ea typeface="Arial"/>
              <a:cs typeface="Arial"/>
              <a:sym typeface="Arial"/>
            </a:endParaRPr>
          </a:p>
        </p:txBody>
      </p:sp>
      <p:sp>
        <p:nvSpPr>
          <p:cNvPr id="263" name="Google Shape;263;p7"/>
          <p:cNvSpPr txBox="1"/>
          <p:nvPr/>
        </p:nvSpPr>
        <p:spPr>
          <a:xfrm>
            <a:off x="3580772" y="5820847"/>
            <a:ext cx="1762021" cy="36933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1" i="0" lang="en-US" sz="1800" u="none" cap="none" strike="noStrike">
                <a:solidFill>
                  <a:schemeClr val="dk1"/>
                </a:solidFill>
                <a:latin typeface="Arial"/>
                <a:ea typeface="Arial"/>
                <a:cs typeface="Arial"/>
                <a:sym typeface="Arial"/>
              </a:rPr>
              <a:t>Stability score</a:t>
            </a:r>
            <a:endParaRPr b="0" i="0" sz="1400" u="none" cap="none" strike="noStrike">
              <a:solidFill>
                <a:srgbClr val="000000"/>
              </a:solidFill>
              <a:latin typeface="Arial"/>
              <a:ea typeface="Arial"/>
              <a:cs typeface="Arial"/>
              <a:sym typeface="Arial"/>
            </a:endParaRPr>
          </a:p>
        </p:txBody>
      </p:sp>
      <p:sp>
        <p:nvSpPr>
          <p:cNvPr id="264" name="Google Shape;264;p7"/>
          <p:cNvSpPr txBox="1"/>
          <p:nvPr/>
        </p:nvSpPr>
        <p:spPr>
          <a:xfrm>
            <a:off x="2226647" y="5523176"/>
            <a:ext cx="312906" cy="36933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chemeClr val="dk1"/>
                </a:solidFill>
                <a:latin typeface="Arial"/>
                <a:ea typeface="Arial"/>
                <a:cs typeface="Arial"/>
                <a:sym typeface="Arial"/>
              </a:rPr>
              <a:t>0</a:t>
            </a:r>
            <a:endParaRPr b="0" i="0" sz="1400" u="none" cap="none" strike="noStrike">
              <a:solidFill>
                <a:srgbClr val="000000"/>
              </a:solidFill>
              <a:latin typeface="Arial"/>
              <a:ea typeface="Arial"/>
              <a:cs typeface="Arial"/>
              <a:sym typeface="Arial"/>
            </a:endParaRPr>
          </a:p>
        </p:txBody>
      </p:sp>
      <p:sp>
        <p:nvSpPr>
          <p:cNvPr id="265" name="Google Shape;265;p7"/>
          <p:cNvSpPr txBox="1"/>
          <p:nvPr/>
        </p:nvSpPr>
        <p:spPr>
          <a:xfrm>
            <a:off x="2854881" y="5523176"/>
            <a:ext cx="505267" cy="36933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chemeClr val="dk1"/>
                </a:solidFill>
                <a:latin typeface="Arial"/>
                <a:ea typeface="Arial"/>
                <a:cs typeface="Arial"/>
                <a:sym typeface="Arial"/>
              </a:rPr>
              <a:t>0.2</a:t>
            </a:r>
            <a:endParaRPr b="0" i="0" sz="1400" u="none" cap="none" strike="noStrike">
              <a:solidFill>
                <a:srgbClr val="000000"/>
              </a:solidFill>
              <a:latin typeface="Arial"/>
              <a:ea typeface="Arial"/>
              <a:cs typeface="Arial"/>
              <a:sym typeface="Arial"/>
            </a:endParaRPr>
          </a:p>
        </p:txBody>
      </p:sp>
      <p:sp>
        <p:nvSpPr>
          <p:cNvPr id="266" name="Google Shape;266;p7"/>
          <p:cNvSpPr txBox="1"/>
          <p:nvPr/>
        </p:nvSpPr>
        <p:spPr>
          <a:xfrm>
            <a:off x="3675476" y="5523176"/>
            <a:ext cx="505267" cy="36933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chemeClr val="dk1"/>
                </a:solidFill>
                <a:latin typeface="Arial"/>
                <a:ea typeface="Arial"/>
                <a:cs typeface="Arial"/>
                <a:sym typeface="Arial"/>
              </a:rPr>
              <a:t>0.4</a:t>
            </a:r>
            <a:endParaRPr b="0" i="0" sz="1400" u="none" cap="none" strike="noStrike">
              <a:solidFill>
                <a:srgbClr val="000000"/>
              </a:solidFill>
              <a:latin typeface="Arial"/>
              <a:ea typeface="Arial"/>
              <a:cs typeface="Arial"/>
              <a:sym typeface="Arial"/>
            </a:endParaRPr>
          </a:p>
        </p:txBody>
      </p:sp>
      <p:sp>
        <p:nvSpPr>
          <p:cNvPr id="267" name="Google Shape;267;p7"/>
          <p:cNvSpPr txBox="1"/>
          <p:nvPr/>
        </p:nvSpPr>
        <p:spPr>
          <a:xfrm>
            <a:off x="4496071" y="5523176"/>
            <a:ext cx="505267" cy="36933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chemeClr val="dk1"/>
                </a:solidFill>
                <a:latin typeface="Arial"/>
                <a:ea typeface="Arial"/>
                <a:cs typeface="Arial"/>
                <a:sym typeface="Arial"/>
              </a:rPr>
              <a:t>0.6</a:t>
            </a:r>
            <a:endParaRPr b="0" i="0" sz="1400" u="none" cap="none" strike="noStrike">
              <a:solidFill>
                <a:srgbClr val="000000"/>
              </a:solidFill>
              <a:latin typeface="Arial"/>
              <a:ea typeface="Arial"/>
              <a:cs typeface="Arial"/>
              <a:sym typeface="Arial"/>
            </a:endParaRPr>
          </a:p>
        </p:txBody>
      </p:sp>
      <p:sp>
        <p:nvSpPr>
          <p:cNvPr id="268" name="Google Shape;268;p7"/>
          <p:cNvSpPr txBox="1"/>
          <p:nvPr/>
        </p:nvSpPr>
        <p:spPr>
          <a:xfrm>
            <a:off x="5316666" y="5523176"/>
            <a:ext cx="505267" cy="36933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chemeClr val="dk1"/>
                </a:solidFill>
                <a:latin typeface="Arial"/>
                <a:ea typeface="Arial"/>
                <a:cs typeface="Arial"/>
                <a:sym typeface="Arial"/>
              </a:rPr>
              <a:t>0.8</a:t>
            </a:r>
            <a:endParaRPr b="0" i="0" sz="1400" u="none" cap="none" strike="noStrike">
              <a:solidFill>
                <a:srgbClr val="000000"/>
              </a:solidFill>
              <a:latin typeface="Arial"/>
              <a:ea typeface="Arial"/>
              <a:cs typeface="Arial"/>
              <a:sym typeface="Arial"/>
            </a:endParaRPr>
          </a:p>
        </p:txBody>
      </p:sp>
      <p:sp>
        <p:nvSpPr>
          <p:cNvPr id="269" name="Google Shape;269;p7"/>
          <p:cNvSpPr txBox="1"/>
          <p:nvPr/>
        </p:nvSpPr>
        <p:spPr>
          <a:xfrm>
            <a:off x="6137259" y="5523176"/>
            <a:ext cx="505267" cy="36933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chemeClr val="dk1"/>
                </a:solidFill>
                <a:latin typeface="Arial"/>
                <a:ea typeface="Arial"/>
                <a:cs typeface="Arial"/>
                <a:sym typeface="Arial"/>
              </a:rPr>
              <a:t>1.0</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4" name="Shape 274"/>
        <p:cNvGrpSpPr/>
        <p:nvPr/>
      </p:nvGrpSpPr>
      <p:grpSpPr>
        <a:xfrm>
          <a:off x="0" y="0"/>
          <a:ext cx="0" cy="0"/>
          <a:chOff x="0" y="0"/>
          <a:chExt cx="0" cy="0"/>
        </a:xfrm>
      </p:grpSpPr>
      <p:sp>
        <p:nvSpPr>
          <p:cNvPr id="275" name="Google Shape;275;p9"/>
          <p:cNvSpPr txBox="1"/>
          <p:nvPr>
            <p:ph type="title"/>
          </p:nvPr>
        </p:nvSpPr>
        <p:spPr>
          <a:xfrm>
            <a:off x="457200" y="152400"/>
            <a:ext cx="8229600" cy="762000"/>
          </a:xfrm>
          <a:prstGeom prst="rect">
            <a:avLst/>
          </a:prstGeom>
          <a:noFill/>
          <a:ln>
            <a:noFill/>
          </a:ln>
        </p:spPr>
        <p:txBody>
          <a:bodyPr anchorCtr="0" anchor="ctr" bIns="45700" lIns="91425" spcFirstLastPara="1" rIns="91425" wrap="square" tIns="45700">
            <a:normAutofit fontScale="90000"/>
          </a:bodyPr>
          <a:lstStyle/>
          <a:p>
            <a:pPr indent="0" lvl="0" marL="0" rtl="0" algn="ctr">
              <a:lnSpc>
                <a:spcPct val="100000"/>
              </a:lnSpc>
              <a:spcBef>
                <a:spcPts val="0"/>
              </a:spcBef>
              <a:spcAft>
                <a:spcPts val="0"/>
              </a:spcAft>
              <a:buClr>
                <a:schemeClr val="dk1"/>
              </a:buClr>
              <a:buSzPct val="100000"/>
              <a:buFont typeface="Arial"/>
              <a:buNone/>
            </a:pPr>
            <a:r>
              <a:rPr lang="en-US"/>
              <a:t>We assessed 22 teams </a:t>
            </a:r>
            <a:br>
              <a:rPr lang="en-US"/>
            </a:br>
            <a:r>
              <a:rPr lang="en-US"/>
              <a:t>that contributed 86 CAGI submissions</a:t>
            </a:r>
            <a:endParaRPr/>
          </a:p>
        </p:txBody>
      </p:sp>
      <p:sp>
        <p:nvSpPr>
          <p:cNvPr id="276" name="Google Shape;276;p9"/>
          <p:cNvSpPr txBox="1"/>
          <p:nvPr>
            <p:ph idx="1" type="body"/>
          </p:nvPr>
        </p:nvSpPr>
        <p:spPr>
          <a:xfrm>
            <a:off x="457200" y="1066800"/>
            <a:ext cx="8229600" cy="5289552"/>
          </a:xfrm>
          <a:prstGeom prst="rect">
            <a:avLst/>
          </a:prstGeom>
          <a:noFill/>
          <a:ln>
            <a:noFill/>
          </a:ln>
        </p:spPr>
        <p:txBody>
          <a:bodyPr anchorCtr="0" anchor="t" bIns="45700" lIns="91425" spcFirstLastPara="1" rIns="91425" wrap="square" tIns="45700">
            <a:normAutofit lnSpcReduction="10000"/>
          </a:bodyPr>
          <a:lstStyle/>
          <a:p>
            <a:pPr indent="-342900" lvl="0" marL="342900" rtl="0" algn="l">
              <a:lnSpc>
                <a:spcPct val="100000"/>
              </a:lnSpc>
              <a:spcBef>
                <a:spcPts val="0"/>
              </a:spcBef>
              <a:spcAft>
                <a:spcPts val="0"/>
              </a:spcAft>
              <a:buClr>
                <a:schemeClr val="dk1"/>
              </a:buClr>
              <a:buSzPts val="2800"/>
              <a:buChar char="•"/>
            </a:pPr>
            <a:r>
              <a:rPr lang="en-US"/>
              <a:t>CAGI participants</a:t>
            </a:r>
            <a:endParaRPr/>
          </a:p>
          <a:p>
            <a:pPr indent="-285750" lvl="1" marL="742950" rtl="0" algn="l">
              <a:lnSpc>
                <a:spcPct val="100000"/>
              </a:lnSpc>
              <a:spcBef>
                <a:spcPts val="480"/>
              </a:spcBef>
              <a:spcAft>
                <a:spcPts val="0"/>
              </a:spcAft>
              <a:buClr>
                <a:schemeClr val="dk1"/>
              </a:buClr>
              <a:buSzPts val="2400"/>
              <a:buChar char="–"/>
            </a:pPr>
            <a:r>
              <a:rPr lang="en-US"/>
              <a:t>86 valid predictions from 22 teams</a:t>
            </a:r>
            <a:endParaRPr/>
          </a:p>
          <a:p>
            <a:pPr indent="-342900" lvl="0" marL="342900" rtl="0" algn="l">
              <a:lnSpc>
                <a:spcPct val="100000"/>
              </a:lnSpc>
              <a:spcBef>
                <a:spcPts val="560"/>
              </a:spcBef>
              <a:spcAft>
                <a:spcPts val="0"/>
              </a:spcAft>
              <a:buClr>
                <a:schemeClr val="dk1"/>
              </a:buClr>
              <a:buSzPts val="2800"/>
              <a:buChar char="•"/>
            </a:pPr>
            <a:r>
              <a:rPr lang="en-US"/>
              <a:t>Recruited predictors</a:t>
            </a:r>
            <a:endParaRPr/>
          </a:p>
          <a:p>
            <a:pPr indent="-285750" lvl="1" marL="742950" rtl="0" algn="l">
              <a:lnSpc>
                <a:spcPct val="100000"/>
              </a:lnSpc>
              <a:spcBef>
                <a:spcPts val="480"/>
              </a:spcBef>
              <a:spcAft>
                <a:spcPts val="0"/>
              </a:spcAft>
              <a:buClr>
                <a:schemeClr val="dk1"/>
              </a:buClr>
              <a:buSzPts val="2400"/>
              <a:buChar char="–"/>
            </a:pPr>
            <a:r>
              <a:rPr lang="en-US"/>
              <a:t>AlphaMissense, ESM, SaProt, REVEL, etc</a:t>
            </a:r>
            <a:endParaRPr/>
          </a:p>
          <a:p>
            <a:pPr indent="-342900" lvl="0" marL="342900" rtl="0" algn="l">
              <a:lnSpc>
                <a:spcPct val="100000"/>
              </a:lnSpc>
              <a:spcBef>
                <a:spcPts val="560"/>
              </a:spcBef>
              <a:spcAft>
                <a:spcPts val="0"/>
              </a:spcAft>
              <a:buClr>
                <a:schemeClr val="dk1"/>
              </a:buClr>
              <a:buSzPts val="2800"/>
              <a:buChar char="•"/>
            </a:pPr>
            <a:r>
              <a:rPr lang="en-US"/>
              <a:t>Baseline</a:t>
            </a:r>
            <a:endParaRPr/>
          </a:p>
          <a:p>
            <a:pPr indent="-285750" lvl="1" marL="742950" rtl="0" algn="l">
              <a:lnSpc>
                <a:spcPct val="100000"/>
              </a:lnSpc>
              <a:spcBef>
                <a:spcPts val="480"/>
              </a:spcBef>
              <a:spcAft>
                <a:spcPts val="0"/>
              </a:spcAft>
              <a:buClr>
                <a:schemeClr val="dk1"/>
              </a:buClr>
              <a:buSzPts val="2400"/>
              <a:buChar char="–"/>
            </a:pPr>
            <a:r>
              <a:rPr lang="en-US"/>
              <a:t>SIFT, CADD</a:t>
            </a:r>
            <a:endParaRPr/>
          </a:p>
          <a:p>
            <a:pPr indent="-114300" lvl="4" marL="2057400" rtl="0" algn="l">
              <a:lnSpc>
                <a:spcPct val="100000"/>
              </a:lnSpc>
              <a:spcBef>
                <a:spcPts val="360"/>
              </a:spcBef>
              <a:spcAft>
                <a:spcPts val="0"/>
              </a:spcAft>
              <a:buClr>
                <a:schemeClr val="dk1"/>
              </a:buClr>
              <a:buSzPts val="1800"/>
              <a:buNone/>
            </a:pPr>
            <a:r>
              <a:t/>
            </a:r>
            <a:endParaRPr/>
          </a:p>
          <a:p>
            <a:pPr indent="-342900" lvl="0" marL="342900" rtl="0" algn="l">
              <a:lnSpc>
                <a:spcPct val="100000"/>
              </a:lnSpc>
              <a:spcBef>
                <a:spcPts val="560"/>
              </a:spcBef>
              <a:spcAft>
                <a:spcPts val="0"/>
              </a:spcAft>
              <a:buClr>
                <a:schemeClr val="dk1"/>
              </a:buClr>
              <a:buSzPts val="2800"/>
              <a:buChar char="•"/>
            </a:pPr>
            <a:r>
              <a:rPr lang="en-US"/>
              <a:t>Preliminary assessment today, showing</a:t>
            </a:r>
            <a:endParaRPr/>
          </a:p>
          <a:p>
            <a:pPr indent="-285750" lvl="1" marL="742950" rtl="0" algn="l">
              <a:lnSpc>
                <a:spcPct val="100000"/>
              </a:lnSpc>
              <a:spcBef>
                <a:spcPts val="480"/>
              </a:spcBef>
              <a:spcAft>
                <a:spcPts val="0"/>
              </a:spcAft>
              <a:buClr>
                <a:schemeClr val="dk1"/>
              </a:buClr>
              <a:buSzPts val="2400"/>
              <a:buChar char="–"/>
            </a:pPr>
            <a:r>
              <a:rPr lang="en-US"/>
              <a:t>Pearson correlation</a:t>
            </a:r>
            <a:endParaRPr/>
          </a:p>
          <a:p>
            <a:pPr indent="-285750" lvl="1" marL="742950" rtl="0" algn="l">
              <a:lnSpc>
                <a:spcPct val="100000"/>
              </a:lnSpc>
              <a:spcBef>
                <a:spcPts val="480"/>
              </a:spcBef>
              <a:spcAft>
                <a:spcPts val="0"/>
              </a:spcAft>
              <a:buClr>
                <a:schemeClr val="dk1"/>
              </a:buClr>
              <a:buSzPts val="2400"/>
              <a:buChar char="–"/>
            </a:pPr>
            <a:r>
              <a:rPr lang="en-US"/>
              <a:t>Spearman rank correlation</a:t>
            </a:r>
            <a:endParaRPr/>
          </a:p>
          <a:p>
            <a:pPr indent="-285750" lvl="1" marL="742950" rtl="0" algn="l">
              <a:lnSpc>
                <a:spcPct val="100000"/>
              </a:lnSpc>
              <a:spcBef>
                <a:spcPts val="480"/>
              </a:spcBef>
              <a:spcAft>
                <a:spcPts val="0"/>
              </a:spcAft>
              <a:buClr>
                <a:schemeClr val="dk1"/>
              </a:buClr>
              <a:buSzPts val="2400"/>
              <a:buChar char="–"/>
            </a:pPr>
            <a:r>
              <a:rPr lang="en-US"/>
              <a:t>AUC for late infantile MLD pathogenic</a:t>
            </a:r>
            <a:endParaRPr/>
          </a:p>
          <a:p>
            <a:pPr indent="-285750" lvl="1" marL="742950" rtl="0" algn="l">
              <a:lnSpc>
                <a:spcPct val="100000"/>
              </a:lnSpc>
              <a:spcBef>
                <a:spcPts val="480"/>
              </a:spcBef>
              <a:spcAft>
                <a:spcPts val="0"/>
              </a:spcAft>
              <a:buClr>
                <a:schemeClr val="dk1"/>
              </a:buClr>
              <a:buSzPts val="2400"/>
              <a:buChar char="–"/>
            </a:pPr>
            <a:r>
              <a:rPr lang="en-US"/>
              <a:t>High specificity AUC for late infantile</a:t>
            </a:r>
            <a:endParaRPr/>
          </a:p>
          <a:p>
            <a:pPr indent="0" lvl="4" marL="1828800" rtl="0" algn="l">
              <a:lnSpc>
                <a:spcPct val="100000"/>
              </a:lnSpc>
              <a:spcBef>
                <a:spcPts val="360"/>
              </a:spcBef>
              <a:spcAft>
                <a:spcPts val="0"/>
              </a:spcAft>
              <a:buClr>
                <a:schemeClr val="dk1"/>
              </a:buClr>
              <a:buSzPts val="1800"/>
              <a:buNone/>
            </a:pPr>
            <a:r>
              <a:t/>
            </a:r>
            <a:endParaRPr/>
          </a:p>
          <a:p>
            <a:pPr indent="-215900" lvl="0" marL="342900" rtl="0" algn="l">
              <a:lnSpc>
                <a:spcPct val="100000"/>
              </a:lnSpc>
              <a:spcBef>
                <a:spcPts val="400"/>
              </a:spcBef>
              <a:spcAft>
                <a:spcPts val="0"/>
              </a:spcAft>
              <a:buClr>
                <a:schemeClr val="dk1"/>
              </a:buClr>
              <a:buSzPts val="2000"/>
              <a:buNone/>
            </a:pPr>
            <a:r>
              <a:t/>
            </a:r>
            <a:endParaRPr sz="2000"/>
          </a:p>
          <a:p>
            <a:pPr indent="-165100" lvl="0" marL="342900" rtl="0" algn="l">
              <a:lnSpc>
                <a:spcPct val="100000"/>
              </a:lnSpc>
              <a:spcBef>
                <a:spcPts val="560"/>
              </a:spcBef>
              <a:spcAft>
                <a:spcPts val="0"/>
              </a:spcAft>
              <a:buClr>
                <a:schemeClr val="dk1"/>
              </a:buClr>
              <a:buSzPts val="2800"/>
              <a:buNone/>
            </a:pPr>
            <a:r>
              <a:t/>
            </a:r>
            <a:endParaRPr/>
          </a:p>
          <a:p>
            <a:pPr indent="-165100" lvl="0" marL="342900" rtl="0" algn="l">
              <a:lnSpc>
                <a:spcPct val="100000"/>
              </a:lnSpc>
              <a:spcBef>
                <a:spcPts val="560"/>
              </a:spcBef>
              <a:spcAft>
                <a:spcPts val="0"/>
              </a:spcAft>
              <a:buClr>
                <a:schemeClr val="dk1"/>
              </a:buClr>
              <a:buSzPts val="2800"/>
              <a:buNone/>
            </a:pPr>
            <a:r>
              <a:t/>
            </a:r>
            <a:endParaRPr/>
          </a:p>
          <a:p>
            <a:pPr indent="-165100" lvl="0" marL="342900" rtl="0" algn="l">
              <a:lnSpc>
                <a:spcPct val="100000"/>
              </a:lnSpc>
              <a:spcBef>
                <a:spcPts val="560"/>
              </a:spcBef>
              <a:spcAft>
                <a:spcPts val="0"/>
              </a:spcAft>
              <a:buClr>
                <a:schemeClr val="dk1"/>
              </a:buClr>
              <a:buSzPts val="2800"/>
              <a:buNone/>
            </a:pPr>
            <a:r>
              <a:t/>
            </a:r>
            <a:endParaRPr/>
          </a:p>
        </p:txBody>
      </p:sp>
      <p:grpSp>
        <p:nvGrpSpPr>
          <p:cNvPr id="277" name="Google Shape;277;p9"/>
          <p:cNvGrpSpPr/>
          <p:nvPr/>
        </p:nvGrpSpPr>
        <p:grpSpPr>
          <a:xfrm>
            <a:off x="342900" y="6248400"/>
            <a:ext cx="8420100" cy="369332"/>
            <a:chOff x="342900" y="6248400"/>
            <a:chExt cx="8420100" cy="369332"/>
          </a:xfrm>
        </p:grpSpPr>
        <p:sp>
          <p:nvSpPr>
            <p:cNvPr id="278" name="Google Shape;278;p9"/>
            <p:cNvSpPr txBox="1"/>
            <p:nvPr/>
          </p:nvSpPr>
          <p:spPr>
            <a:xfrm>
              <a:off x="342900" y="6248400"/>
              <a:ext cx="2159566" cy="36933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chemeClr val="dk1"/>
                  </a:solidFill>
                  <a:latin typeface="Arial"/>
                  <a:ea typeface="Arial"/>
                  <a:cs typeface="Arial"/>
                  <a:sym typeface="Arial"/>
                </a:rPr>
                <a:t>Created for CAGI</a:t>
              </a:r>
              <a:r>
                <a:rPr b="0" i="0" lang="en-US" sz="1800" u="none" cap="none" strike="noStrike">
                  <a:solidFill>
                    <a:srgbClr val="7030A0"/>
                  </a:solidFill>
                  <a:latin typeface="Arial"/>
                  <a:ea typeface="Arial"/>
                  <a:cs typeface="Arial"/>
                  <a:sym typeface="Arial"/>
                </a:rPr>
                <a:t> </a:t>
              </a:r>
              <a:r>
                <a:rPr b="0" i="0" lang="en-US" sz="1800" u="none" cap="none" strike="noStrike">
                  <a:solidFill>
                    <a:schemeClr val="dk1"/>
                  </a:solidFill>
                  <a:latin typeface="Arial"/>
                  <a:ea typeface="Arial"/>
                  <a:cs typeface="Arial"/>
                  <a:sym typeface="Arial"/>
                </a:rPr>
                <a:t>7</a:t>
              </a:r>
              <a:endParaRPr b="0" i="0" sz="1800" u="none" cap="none" strike="noStrike">
                <a:solidFill>
                  <a:schemeClr val="dk1"/>
                </a:solidFill>
                <a:latin typeface="Arial"/>
                <a:ea typeface="Arial"/>
                <a:cs typeface="Arial"/>
                <a:sym typeface="Arial"/>
              </a:endParaRPr>
            </a:p>
          </p:txBody>
        </p:sp>
        <p:sp>
          <p:nvSpPr>
            <p:cNvPr id="279" name="Google Shape;279;p9"/>
            <p:cNvSpPr txBox="1"/>
            <p:nvPr/>
          </p:nvSpPr>
          <p:spPr>
            <a:xfrm>
              <a:off x="6449482" y="6248400"/>
              <a:ext cx="2313518" cy="369332"/>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rgbClr val="000000"/>
                </a:buClr>
                <a:buSzPts val="1800"/>
                <a:buFont typeface="Arial"/>
                <a:buNone/>
              </a:pPr>
              <a:r>
                <a:rPr b="0" i="0" lang="en-US" sz="1800" u="none" cap="none" strike="noStrike">
                  <a:solidFill>
                    <a:schemeClr val="dk1"/>
                  </a:solidFill>
                  <a:latin typeface="Arial"/>
                  <a:ea typeface="Arial"/>
                  <a:cs typeface="Arial"/>
                  <a:sym typeface="Arial"/>
                </a:rPr>
                <a:t>Yu-Jen (Jennifer) Lin</a:t>
              </a:r>
              <a:endParaRPr b="0" i="0" sz="1400" u="none" cap="none" strike="noStrike">
                <a:solidFill>
                  <a:srgbClr val="000000"/>
                </a:solidFill>
                <a:latin typeface="Arial"/>
                <a:ea typeface="Arial"/>
                <a:cs typeface="Arial"/>
                <a:sym typeface="Arial"/>
              </a:endParaRPr>
            </a:p>
          </p:txBody>
        </p:sp>
        <p:sp>
          <p:nvSpPr>
            <p:cNvPr id="280" name="Google Shape;280;p9"/>
            <p:cNvSpPr txBox="1"/>
            <p:nvPr/>
          </p:nvSpPr>
          <p:spPr>
            <a:xfrm>
              <a:off x="3289300" y="6248400"/>
              <a:ext cx="2736850" cy="366713"/>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chemeClr val="dk1"/>
                  </a:solidFill>
                  <a:latin typeface="Arial"/>
                  <a:ea typeface="Arial"/>
                  <a:cs typeface="Arial"/>
                  <a:sym typeface="Arial"/>
                </a:rPr>
                <a:t>genomeinterpretation.org</a:t>
              </a:r>
              <a:endParaRPr b="0" i="0" sz="1400" u="none" cap="none" strike="noStrike">
                <a:solidFill>
                  <a:srgbClr val="000000"/>
                </a:solidFill>
                <a:latin typeface="Arial"/>
                <a:ea typeface="Arial"/>
                <a:cs typeface="Arial"/>
                <a:sym typeface="Arial"/>
              </a:endParaRPr>
            </a:p>
          </p:txBody>
        </p:sp>
      </p:gr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5" name="Shape 285"/>
        <p:cNvGrpSpPr/>
        <p:nvPr/>
      </p:nvGrpSpPr>
      <p:grpSpPr>
        <a:xfrm>
          <a:off x="0" y="0"/>
          <a:ext cx="0" cy="0"/>
          <a:chOff x="0" y="0"/>
          <a:chExt cx="0" cy="0"/>
        </a:xfrm>
      </p:grpSpPr>
      <p:sp>
        <p:nvSpPr>
          <p:cNvPr id="286" name="Google Shape;286;p10"/>
          <p:cNvSpPr txBox="1"/>
          <p:nvPr>
            <p:ph type="title"/>
          </p:nvPr>
        </p:nvSpPr>
        <p:spPr>
          <a:xfrm>
            <a:off x="0" y="152400"/>
            <a:ext cx="9144000" cy="762000"/>
          </a:xfrm>
          <a:prstGeom prst="rect">
            <a:avLst/>
          </a:prstGeom>
          <a:noFill/>
          <a:ln>
            <a:noFill/>
          </a:ln>
        </p:spPr>
        <p:txBody>
          <a:bodyPr anchorCtr="0" anchor="ctr" bIns="45700" lIns="91425" spcFirstLastPara="1" rIns="91425" wrap="square" tIns="45700">
            <a:normAutofit fontScale="90000"/>
          </a:bodyPr>
          <a:lstStyle/>
          <a:p>
            <a:pPr indent="0" lvl="0" marL="0" rtl="0" algn="ctr">
              <a:lnSpc>
                <a:spcPct val="100000"/>
              </a:lnSpc>
              <a:spcBef>
                <a:spcPts val="0"/>
              </a:spcBef>
              <a:spcAft>
                <a:spcPts val="0"/>
              </a:spcAft>
              <a:buClr>
                <a:schemeClr val="dk1"/>
              </a:buClr>
              <a:buSzPct val="100000"/>
              <a:buFont typeface="Arial"/>
              <a:buNone/>
            </a:pPr>
            <a:r>
              <a:rPr lang="en-US"/>
              <a:t>We evaluated 109 methods </a:t>
            </a:r>
            <a:br>
              <a:rPr lang="en-US"/>
            </a:br>
            <a:r>
              <a:rPr lang="en-US"/>
              <a:t>against the experimental stability score</a:t>
            </a:r>
            <a:endParaRPr/>
          </a:p>
        </p:txBody>
      </p:sp>
      <p:sp>
        <p:nvSpPr>
          <p:cNvPr id="287" name="Google Shape;287;p10"/>
          <p:cNvSpPr txBox="1"/>
          <p:nvPr>
            <p:ph idx="1" type="body"/>
          </p:nvPr>
        </p:nvSpPr>
        <p:spPr>
          <a:xfrm>
            <a:off x="1165180" y="1524000"/>
            <a:ext cx="6813640" cy="5334000"/>
          </a:xfrm>
          <a:prstGeom prst="rect">
            <a:avLst/>
          </a:prstGeom>
          <a:solidFill>
            <a:srgbClr val="FFFFFF"/>
          </a:solidFill>
          <a:ln>
            <a:noFill/>
          </a:ln>
        </p:spPr>
        <p:txBody>
          <a:bodyPr anchorCtr="0" anchor="t" bIns="45700" lIns="91425" spcFirstLastPara="1" rIns="91425" wrap="square" tIns="45700">
            <a:normAutofit/>
          </a:bodyPr>
          <a:lstStyle/>
          <a:p>
            <a:pPr indent="0" lvl="0" marL="0" rtl="0" algn="l">
              <a:spcBef>
                <a:spcPts val="560"/>
              </a:spcBef>
              <a:spcAft>
                <a:spcPts val="0"/>
              </a:spcAft>
              <a:buNone/>
            </a:pPr>
            <a:r>
              <a:t/>
            </a:r>
            <a:endParaRPr/>
          </a:p>
        </p:txBody>
      </p:sp>
      <p:sp>
        <p:nvSpPr>
          <p:cNvPr id="288" name="Google Shape;288;p10"/>
          <p:cNvSpPr txBox="1"/>
          <p:nvPr/>
        </p:nvSpPr>
        <p:spPr>
          <a:xfrm>
            <a:off x="1828800" y="912022"/>
            <a:ext cx="1313180" cy="646331"/>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800"/>
              <a:buFont typeface="Arial"/>
              <a:buNone/>
            </a:pPr>
            <a:r>
              <a:rPr b="0" i="0" lang="en-US" sz="1800" u="none" cap="none" strike="noStrike">
                <a:solidFill>
                  <a:schemeClr val="dk1"/>
                </a:solidFill>
                <a:latin typeface="Arial"/>
                <a:ea typeface="Arial"/>
                <a:cs typeface="Arial"/>
                <a:sym typeface="Arial"/>
              </a:rPr>
              <a:t>Pearson</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800"/>
              <a:buFont typeface="Arial"/>
              <a:buNone/>
            </a:pPr>
            <a:r>
              <a:rPr b="0" i="0" lang="en-US" sz="1800" u="none" cap="none" strike="noStrike">
                <a:solidFill>
                  <a:schemeClr val="dk1"/>
                </a:solidFill>
                <a:latin typeface="Arial"/>
                <a:ea typeface="Arial"/>
                <a:cs typeface="Arial"/>
                <a:sym typeface="Arial"/>
              </a:rPr>
              <a:t>Correlation</a:t>
            </a:r>
            <a:endParaRPr b="0" i="0" sz="1400" u="none" cap="none" strike="noStrike">
              <a:solidFill>
                <a:srgbClr val="000000"/>
              </a:solidFill>
              <a:latin typeface="Arial"/>
              <a:ea typeface="Arial"/>
              <a:cs typeface="Arial"/>
              <a:sym typeface="Arial"/>
            </a:endParaRPr>
          </a:p>
        </p:txBody>
      </p:sp>
      <p:sp>
        <p:nvSpPr>
          <p:cNvPr id="289" name="Google Shape;289;p10"/>
          <p:cNvSpPr txBox="1"/>
          <p:nvPr/>
        </p:nvSpPr>
        <p:spPr>
          <a:xfrm>
            <a:off x="3411220" y="912022"/>
            <a:ext cx="1313180" cy="646331"/>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800"/>
              <a:buFont typeface="Arial"/>
              <a:buNone/>
            </a:pPr>
            <a:r>
              <a:rPr b="0" i="0" lang="en-US" sz="1800" u="none" cap="none" strike="noStrike">
                <a:solidFill>
                  <a:schemeClr val="dk1"/>
                </a:solidFill>
                <a:latin typeface="Arial"/>
                <a:ea typeface="Arial"/>
                <a:cs typeface="Arial"/>
                <a:sym typeface="Arial"/>
              </a:rPr>
              <a:t>Spearman</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800"/>
              <a:buFont typeface="Arial"/>
              <a:buNone/>
            </a:pPr>
            <a:r>
              <a:rPr b="0" i="0" lang="en-US" sz="1800" u="none" cap="none" strike="noStrike">
                <a:solidFill>
                  <a:schemeClr val="dk1"/>
                </a:solidFill>
                <a:latin typeface="Arial"/>
                <a:ea typeface="Arial"/>
                <a:cs typeface="Arial"/>
                <a:sym typeface="Arial"/>
              </a:rPr>
              <a:t>Correlation</a:t>
            </a:r>
            <a:endParaRPr b="0" i="0" sz="1400" u="none" cap="none" strike="noStrike">
              <a:solidFill>
                <a:srgbClr val="000000"/>
              </a:solidFill>
              <a:latin typeface="Arial"/>
              <a:ea typeface="Arial"/>
              <a:cs typeface="Arial"/>
              <a:sym typeface="Arial"/>
            </a:endParaRPr>
          </a:p>
        </p:txBody>
      </p:sp>
      <p:sp>
        <p:nvSpPr>
          <p:cNvPr id="290" name="Google Shape;290;p10"/>
          <p:cNvSpPr txBox="1"/>
          <p:nvPr/>
        </p:nvSpPr>
        <p:spPr>
          <a:xfrm>
            <a:off x="4831140" y="912022"/>
            <a:ext cx="1569660" cy="646331"/>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800"/>
              <a:buFont typeface="Arial"/>
              <a:buNone/>
            </a:pPr>
            <a:r>
              <a:rPr b="0" i="0" lang="en-US" sz="1800" u="none" cap="none" strike="noStrike">
                <a:solidFill>
                  <a:schemeClr val="dk1"/>
                </a:solidFill>
                <a:latin typeface="Arial"/>
                <a:ea typeface="Arial"/>
                <a:cs typeface="Arial"/>
                <a:sym typeface="Arial"/>
              </a:rPr>
              <a:t>AUC</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800"/>
              <a:buFont typeface="Arial"/>
              <a:buNone/>
            </a:pPr>
            <a:r>
              <a:rPr b="0" i="0" lang="en-US" sz="1800" u="none" cap="none" strike="noStrike">
                <a:solidFill>
                  <a:schemeClr val="dk1"/>
                </a:solidFill>
                <a:latin typeface="Arial"/>
                <a:ea typeface="Arial"/>
                <a:cs typeface="Arial"/>
                <a:sym typeface="Arial"/>
              </a:rPr>
              <a:t>(late infantile)</a:t>
            </a:r>
            <a:endParaRPr b="0" i="0" sz="1400" u="none" cap="none" strike="noStrike">
              <a:solidFill>
                <a:srgbClr val="000000"/>
              </a:solidFill>
              <a:latin typeface="Arial"/>
              <a:ea typeface="Arial"/>
              <a:cs typeface="Arial"/>
              <a:sym typeface="Arial"/>
            </a:endParaRPr>
          </a:p>
        </p:txBody>
      </p:sp>
      <p:sp>
        <p:nvSpPr>
          <p:cNvPr id="291" name="Google Shape;291;p10"/>
          <p:cNvSpPr txBox="1"/>
          <p:nvPr/>
        </p:nvSpPr>
        <p:spPr>
          <a:xfrm>
            <a:off x="6324600" y="912022"/>
            <a:ext cx="1753493" cy="646331"/>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800"/>
              <a:buFont typeface="Arial"/>
              <a:buNone/>
            </a:pPr>
            <a:r>
              <a:rPr b="0" i="0" lang="en-US" sz="1800" u="none" cap="none" strike="noStrike">
                <a:solidFill>
                  <a:schemeClr val="dk1"/>
                </a:solidFill>
                <a:latin typeface="Arial"/>
                <a:ea typeface="Arial"/>
                <a:cs typeface="Arial"/>
                <a:sym typeface="Arial"/>
              </a:rPr>
              <a:t>Truncated AUC</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800"/>
              <a:buFont typeface="Arial"/>
              <a:buNone/>
            </a:pPr>
            <a:r>
              <a:rPr b="0" i="0" lang="en-US" sz="1800" u="none" cap="none" strike="noStrike">
                <a:solidFill>
                  <a:schemeClr val="dk1"/>
                </a:solidFill>
                <a:latin typeface="Arial"/>
                <a:ea typeface="Arial"/>
                <a:cs typeface="Arial"/>
                <a:sym typeface="Arial"/>
              </a:rPr>
              <a:t>(late infantile)</a:t>
            </a:r>
            <a:endParaRPr b="0" i="0" sz="1400" u="none" cap="none" strike="noStrike">
              <a:solidFill>
                <a:srgbClr val="000000"/>
              </a:solidFill>
              <a:latin typeface="Arial"/>
              <a:ea typeface="Arial"/>
              <a:cs typeface="Arial"/>
              <a:sym typeface="Arial"/>
            </a:endParaRPr>
          </a:p>
        </p:txBody>
      </p:sp>
      <p:grpSp>
        <p:nvGrpSpPr>
          <p:cNvPr id="292" name="Google Shape;292;p10"/>
          <p:cNvGrpSpPr/>
          <p:nvPr/>
        </p:nvGrpSpPr>
        <p:grpSpPr>
          <a:xfrm>
            <a:off x="342900" y="6248400"/>
            <a:ext cx="8420100" cy="369332"/>
            <a:chOff x="342900" y="6248400"/>
            <a:chExt cx="8420100" cy="369332"/>
          </a:xfrm>
        </p:grpSpPr>
        <p:sp>
          <p:nvSpPr>
            <p:cNvPr id="293" name="Google Shape;293;p10"/>
            <p:cNvSpPr txBox="1"/>
            <p:nvPr/>
          </p:nvSpPr>
          <p:spPr>
            <a:xfrm>
              <a:off x="342900" y="6248400"/>
              <a:ext cx="2159566" cy="36933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chemeClr val="dk1"/>
                  </a:solidFill>
                  <a:latin typeface="Arial"/>
                  <a:ea typeface="Arial"/>
                  <a:cs typeface="Arial"/>
                  <a:sym typeface="Arial"/>
                </a:rPr>
                <a:t>Created for CAGI</a:t>
              </a:r>
              <a:r>
                <a:rPr b="0" i="0" lang="en-US" sz="1800" u="none" cap="none" strike="noStrike">
                  <a:solidFill>
                    <a:srgbClr val="7030A0"/>
                  </a:solidFill>
                  <a:latin typeface="Arial"/>
                  <a:ea typeface="Arial"/>
                  <a:cs typeface="Arial"/>
                  <a:sym typeface="Arial"/>
                </a:rPr>
                <a:t> </a:t>
              </a:r>
              <a:r>
                <a:rPr b="0" i="0" lang="en-US" sz="1800" u="none" cap="none" strike="noStrike">
                  <a:solidFill>
                    <a:schemeClr val="dk1"/>
                  </a:solidFill>
                  <a:latin typeface="Arial"/>
                  <a:ea typeface="Arial"/>
                  <a:cs typeface="Arial"/>
                  <a:sym typeface="Arial"/>
                </a:rPr>
                <a:t>7</a:t>
              </a:r>
              <a:endParaRPr b="0" i="0" sz="1800" u="none" cap="none" strike="noStrike">
                <a:solidFill>
                  <a:schemeClr val="dk1"/>
                </a:solidFill>
                <a:latin typeface="Arial"/>
                <a:ea typeface="Arial"/>
                <a:cs typeface="Arial"/>
                <a:sym typeface="Arial"/>
              </a:endParaRPr>
            </a:p>
          </p:txBody>
        </p:sp>
        <p:sp>
          <p:nvSpPr>
            <p:cNvPr id="294" name="Google Shape;294;p10"/>
            <p:cNvSpPr txBox="1"/>
            <p:nvPr/>
          </p:nvSpPr>
          <p:spPr>
            <a:xfrm>
              <a:off x="6449482" y="6248400"/>
              <a:ext cx="2313518" cy="369332"/>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rgbClr val="000000"/>
                </a:buClr>
                <a:buSzPts val="1800"/>
                <a:buFont typeface="Arial"/>
                <a:buNone/>
              </a:pPr>
              <a:r>
                <a:rPr b="0" i="0" lang="en-US" sz="1800" u="none" cap="none" strike="noStrike">
                  <a:solidFill>
                    <a:schemeClr val="dk1"/>
                  </a:solidFill>
                  <a:latin typeface="Arial"/>
                  <a:ea typeface="Arial"/>
                  <a:cs typeface="Arial"/>
                  <a:sym typeface="Arial"/>
                </a:rPr>
                <a:t>Yu-Jen (Jennifer) Lin</a:t>
              </a:r>
              <a:endParaRPr b="0" i="0" sz="1400" u="none" cap="none" strike="noStrike">
                <a:solidFill>
                  <a:srgbClr val="000000"/>
                </a:solidFill>
                <a:latin typeface="Arial"/>
                <a:ea typeface="Arial"/>
                <a:cs typeface="Arial"/>
                <a:sym typeface="Arial"/>
              </a:endParaRPr>
            </a:p>
          </p:txBody>
        </p:sp>
        <p:sp>
          <p:nvSpPr>
            <p:cNvPr id="295" name="Google Shape;295;p10"/>
            <p:cNvSpPr txBox="1"/>
            <p:nvPr/>
          </p:nvSpPr>
          <p:spPr>
            <a:xfrm>
              <a:off x="3289300" y="6248400"/>
              <a:ext cx="2736850" cy="366713"/>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chemeClr val="dk1"/>
                  </a:solidFill>
                  <a:latin typeface="Arial"/>
                  <a:ea typeface="Arial"/>
                  <a:cs typeface="Arial"/>
                  <a:sym typeface="Arial"/>
                </a:rPr>
                <a:t>genomeinterpretation.org</a:t>
              </a:r>
              <a:endParaRPr b="0" i="0" sz="1400" u="none" cap="none" strike="noStrike">
                <a:solidFill>
                  <a:srgbClr val="000000"/>
                </a:solidFill>
                <a:latin typeface="Arial"/>
                <a:ea typeface="Arial"/>
                <a:cs typeface="Arial"/>
                <a:sym typeface="Arial"/>
              </a:endParaRPr>
            </a:p>
          </p:txBody>
        </p:sp>
      </p:grpSp>
      <p:sp>
        <p:nvSpPr>
          <p:cNvPr id="296" name="Google Shape;296;p10"/>
          <p:cNvSpPr txBox="1"/>
          <p:nvPr/>
        </p:nvSpPr>
        <p:spPr>
          <a:xfrm>
            <a:off x="7573256" y="1667470"/>
            <a:ext cx="1595309" cy="92333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800"/>
              <a:buFont typeface="Arial"/>
              <a:buNone/>
            </a:pPr>
            <a:r>
              <a:rPr b="1" i="0" lang="en-US" sz="1800" u="none" cap="none" strike="noStrike">
                <a:solidFill>
                  <a:srgbClr val="0070C0"/>
                </a:solidFill>
                <a:latin typeface="Arial"/>
                <a:ea typeface="Arial"/>
                <a:cs typeface="Arial"/>
                <a:sym typeface="Arial"/>
              </a:rPr>
              <a:t>86</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800"/>
              <a:buFont typeface="Arial"/>
              <a:buNone/>
            </a:pPr>
            <a:r>
              <a:rPr b="1" i="0" lang="en-US" sz="1800" u="none" cap="none" strike="noStrike">
                <a:solidFill>
                  <a:srgbClr val="0070C0"/>
                </a:solidFill>
                <a:latin typeface="Arial"/>
                <a:ea typeface="Arial"/>
                <a:cs typeface="Arial"/>
                <a:sym typeface="Arial"/>
              </a:rPr>
              <a:t>CAGI </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800"/>
              <a:buFont typeface="Arial"/>
              <a:buNone/>
            </a:pPr>
            <a:r>
              <a:rPr b="1" i="0" lang="en-US" sz="1800" u="none" cap="none" strike="noStrike">
                <a:solidFill>
                  <a:srgbClr val="0070C0"/>
                </a:solidFill>
                <a:latin typeface="Arial"/>
                <a:ea typeface="Arial"/>
                <a:cs typeface="Arial"/>
                <a:sym typeface="Arial"/>
              </a:rPr>
              <a:t>submissions</a:t>
            </a:r>
            <a:endParaRPr b="0" i="0" sz="1400" u="none" cap="none" strike="noStrike">
              <a:solidFill>
                <a:srgbClr val="000000"/>
              </a:solidFill>
              <a:latin typeface="Arial"/>
              <a:ea typeface="Arial"/>
              <a:cs typeface="Arial"/>
              <a:sym typeface="Arial"/>
            </a:endParaRPr>
          </a:p>
        </p:txBody>
      </p:sp>
      <p:sp>
        <p:nvSpPr>
          <p:cNvPr id="297" name="Google Shape;297;p10"/>
          <p:cNvSpPr txBox="1"/>
          <p:nvPr/>
        </p:nvSpPr>
        <p:spPr>
          <a:xfrm>
            <a:off x="7746380" y="2743200"/>
            <a:ext cx="1249060" cy="92333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800"/>
              <a:buFont typeface="Arial"/>
              <a:buNone/>
            </a:pPr>
            <a:r>
              <a:rPr b="1" i="0" lang="en-US" sz="1800" u="none" cap="none" strike="noStrike">
                <a:solidFill>
                  <a:srgbClr val="D96976"/>
                </a:solidFill>
                <a:latin typeface="Arial"/>
                <a:ea typeface="Arial"/>
                <a:cs typeface="Arial"/>
                <a:sym typeface="Arial"/>
              </a:rPr>
              <a:t>23</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800"/>
              <a:buFont typeface="Arial"/>
              <a:buNone/>
            </a:pPr>
            <a:r>
              <a:rPr b="1" i="0" lang="en-US" sz="1800" u="none" cap="none" strike="noStrike">
                <a:solidFill>
                  <a:srgbClr val="D96976"/>
                </a:solidFill>
                <a:latin typeface="Arial"/>
                <a:ea typeface="Arial"/>
                <a:cs typeface="Arial"/>
                <a:sym typeface="Arial"/>
              </a:rPr>
              <a:t>Recruited</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800"/>
              <a:buFont typeface="Arial"/>
              <a:buNone/>
            </a:pPr>
            <a:r>
              <a:rPr b="1" i="0" lang="en-US" sz="1800" u="none" cap="none" strike="noStrike">
                <a:solidFill>
                  <a:srgbClr val="D96976"/>
                </a:solidFill>
                <a:latin typeface="Arial"/>
                <a:ea typeface="Arial"/>
                <a:cs typeface="Arial"/>
                <a:sym typeface="Arial"/>
              </a:rPr>
              <a:t>methods</a:t>
            </a:r>
            <a:endParaRPr b="0" i="0" sz="1400" u="none" cap="none" strike="noStrike">
              <a:solidFill>
                <a:srgbClr val="000000"/>
              </a:solidFill>
              <a:latin typeface="Arial"/>
              <a:ea typeface="Arial"/>
              <a:cs typeface="Arial"/>
              <a:sym typeface="Arial"/>
            </a:endParaRPr>
          </a:p>
        </p:txBody>
      </p:sp>
      <p:sp>
        <p:nvSpPr>
          <p:cNvPr id="298" name="Google Shape;298;p10"/>
          <p:cNvSpPr txBox="1"/>
          <p:nvPr/>
        </p:nvSpPr>
        <p:spPr>
          <a:xfrm>
            <a:off x="120403" y="1776396"/>
            <a:ext cx="889987" cy="369332"/>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800"/>
              <a:buFont typeface="Arial"/>
              <a:buNone/>
            </a:pPr>
            <a:r>
              <a:rPr b="0" i="0" lang="en-US" sz="1800" u="none" cap="none" strike="noStrike">
                <a:solidFill>
                  <a:srgbClr val="D96976"/>
                </a:solidFill>
                <a:latin typeface="Arial"/>
                <a:ea typeface="Arial"/>
                <a:cs typeface="Arial"/>
                <a:sym typeface="Arial"/>
              </a:rPr>
              <a:t>SaProt</a:t>
            </a:r>
            <a:endParaRPr b="0" i="0" sz="1800" u="none" cap="none" strike="noStrike">
              <a:solidFill>
                <a:srgbClr val="D96976"/>
              </a:solidFill>
              <a:latin typeface="Arial"/>
              <a:ea typeface="Arial"/>
              <a:cs typeface="Arial"/>
              <a:sym typeface="Arial"/>
            </a:endParaRPr>
          </a:p>
        </p:txBody>
      </p:sp>
      <p:sp>
        <p:nvSpPr>
          <p:cNvPr id="299" name="Google Shape;299;p10"/>
          <p:cNvSpPr txBox="1"/>
          <p:nvPr/>
        </p:nvSpPr>
        <p:spPr>
          <a:xfrm>
            <a:off x="222995" y="4497594"/>
            <a:ext cx="684803" cy="369332"/>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800"/>
              <a:buFont typeface="Arial"/>
              <a:buNone/>
            </a:pPr>
            <a:r>
              <a:rPr b="0" i="0" lang="en-US" sz="1800" u="none" cap="none" strike="noStrike">
                <a:solidFill>
                  <a:srgbClr val="D96976"/>
                </a:solidFill>
                <a:latin typeface="Arial"/>
                <a:ea typeface="Arial"/>
                <a:cs typeface="Arial"/>
                <a:sym typeface="Arial"/>
              </a:rPr>
              <a:t>SIFT</a:t>
            </a:r>
            <a:endParaRPr b="0" i="0" sz="1400" u="none" cap="none" strike="noStrike">
              <a:solidFill>
                <a:srgbClr val="000000"/>
              </a:solidFill>
              <a:latin typeface="Arial"/>
              <a:ea typeface="Arial"/>
              <a:cs typeface="Arial"/>
              <a:sym typeface="Arial"/>
            </a:endParaRPr>
          </a:p>
        </p:txBody>
      </p:sp>
      <p:sp>
        <p:nvSpPr>
          <p:cNvPr id="300" name="Google Shape;300;p10"/>
          <p:cNvSpPr txBox="1"/>
          <p:nvPr/>
        </p:nvSpPr>
        <p:spPr>
          <a:xfrm>
            <a:off x="17810" y="3124200"/>
            <a:ext cx="1095172" cy="36933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D96976"/>
                </a:solidFill>
                <a:latin typeface="Arial"/>
                <a:ea typeface="Arial"/>
                <a:cs typeface="Arial"/>
                <a:sym typeface="Arial"/>
              </a:rPr>
              <a:t>(REVEL)</a:t>
            </a:r>
            <a:endParaRPr b="0" i="0" sz="1400" u="none" cap="none" strike="noStrike">
              <a:solidFill>
                <a:srgbClr val="000000"/>
              </a:solidFill>
              <a:latin typeface="Arial"/>
              <a:ea typeface="Arial"/>
              <a:cs typeface="Arial"/>
              <a:sym typeface="Arial"/>
            </a:endParaRPr>
          </a:p>
        </p:txBody>
      </p:sp>
      <p:sp>
        <p:nvSpPr>
          <p:cNvPr id="301" name="Google Shape;301;p10"/>
          <p:cNvSpPr txBox="1"/>
          <p:nvPr/>
        </p:nvSpPr>
        <p:spPr>
          <a:xfrm>
            <a:off x="69107" y="3974068"/>
            <a:ext cx="992579" cy="36933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D96976"/>
                </a:solidFill>
                <a:latin typeface="Arial"/>
                <a:ea typeface="Arial"/>
                <a:cs typeface="Arial"/>
                <a:sym typeface="Arial"/>
              </a:rPr>
              <a:t>(CADD)</a:t>
            </a:r>
            <a:endParaRPr b="0" i="0" sz="1400" u="none" cap="none" strike="noStrike">
              <a:solidFill>
                <a:srgbClr val="000000"/>
              </a:solidFill>
              <a:latin typeface="Arial"/>
              <a:ea typeface="Arial"/>
              <a:cs typeface="Arial"/>
              <a:sym typeface="Arial"/>
            </a:endParaRPr>
          </a:p>
        </p:txBody>
      </p:sp>
      <p:sp>
        <p:nvSpPr>
          <p:cNvPr id="302" name="Google Shape;302;p10"/>
          <p:cNvSpPr txBox="1"/>
          <p:nvPr/>
        </p:nvSpPr>
        <p:spPr>
          <a:xfrm>
            <a:off x="0" y="2319210"/>
            <a:ext cx="1749197" cy="36933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D96976"/>
                </a:solidFill>
                <a:latin typeface="Arial"/>
                <a:ea typeface="Arial"/>
                <a:cs typeface="Arial"/>
                <a:sym typeface="Arial"/>
              </a:rPr>
              <a:t>AlphaMissense</a:t>
            </a:r>
            <a:endParaRPr b="0" i="0" sz="1800" u="none" cap="none" strike="noStrike">
              <a:solidFill>
                <a:srgbClr val="D96976"/>
              </a:solidFill>
              <a:latin typeface="Arial"/>
              <a:ea typeface="Arial"/>
              <a:cs typeface="Arial"/>
              <a:sym typeface="Arial"/>
            </a:endParaRPr>
          </a:p>
        </p:txBody>
      </p:sp>
      <p:sp>
        <p:nvSpPr>
          <p:cNvPr id="303" name="Google Shape;303;p10"/>
          <p:cNvSpPr txBox="1"/>
          <p:nvPr/>
        </p:nvSpPr>
        <p:spPr>
          <a:xfrm>
            <a:off x="62695" y="3593068"/>
            <a:ext cx="1005403" cy="369332"/>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800"/>
              <a:buFont typeface="Arial"/>
              <a:buNone/>
            </a:pPr>
            <a:r>
              <a:rPr b="0" i="0" lang="en-US" sz="1800" u="none" cap="none" strike="noStrike">
                <a:solidFill>
                  <a:srgbClr val="D96976"/>
                </a:solidFill>
                <a:latin typeface="Arial"/>
                <a:ea typeface="Arial"/>
                <a:cs typeface="Arial"/>
                <a:sym typeface="Arial"/>
              </a:rPr>
              <a:t>ESM-1v</a:t>
            </a:r>
            <a:endParaRPr b="0" i="0" sz="1400" u="none" cap="none" strike="noStrike">
              <a:solidFill>
                <a:srgbClr val="000000"/>
              </a:solidFill>
              <a:latin typeface="Arial"/>
              <a:ea typeface="Arial"/>
              <a:cs typeface="Arial"/>
              <a:sym typeface="Arial"/>
            </a:endParaRPr>
          </a:p>
        </p:txBody>
      </p:sp>
      <p:cxnSp>
        <p:nvCxnSpPr>
          <p:cNvPr id="304" name="Google Shape;304;p10"/>
          <p:cNvCxnSpPr/>
          <p:nvPr/>
        </p:nvCxnSpPr>
        <p:spPr>
          <a:xfrm>
            <a:off x="990600" y="1981200"/>
            <a:ext cx="609600" cy="0"/>
          </a:xfrm>
          <a:prstGeom prst="straightConnector1">
            <a:avLst/>
          </a:prstGeom>
          <a:noFill/>
          <a:ln cap="flat" cmpd="sng" w="28575">
            <a:solidFill>
              <a:srgbClr val="D96976"/>
            </a:solidFill>
            <a:prstDash val="solid"/>
            <a:round/>
            <a:headEnd len="sm" w="sm" type="none"/>
            <a:tailEnd len="med" w="med" type="stealth"/>
          </a:ln>
        </p:spPr>
      </p:cxnSp>
      <p:cxnSp>
        <p:nvCxnSpPr>
          <p:cNvPr id="305" name="Google Shape;305;p10"/>
          <p:cNvCxnSpPr/>
          <p:nvPr/>
        </p:nvCxnSpPr>
        <p:spPr>
          <a:xfrm>
            <a:off x="1636554" y="2542032"/>
            <a:ext cx="228600" cy="0"/>
          </a:xfrm>
          <a:prstGeom prst="straightConnector1">
            <a:avLst/>
          </a:prstGeom>
          <a:noFill/>
          <a:ln cap="flat" cmpd="sng" w="28575">
            <a:solidFill>
              <a:srgbClr val="D96976"/>
            </a:solidFill>
            <a:prstDash val="solid"/>
            <a:round/>
            <a:headEnd len="sm" w="sm" type="none"/>
            <a:tailEnd len="med" w="med" type="stealth"/>
          </a:ln>
        </p:spPr>
      </p:cxnSp>
      <p:cxnSp>
        <p:nvCxnSpPr>
          <p:cNvPr id="306" name="Google Shape;306;p10"/>
          <p:cNvCxnSpPr/>
          <p:nvPr/>
        </p:nvCxnSpPr>
        <p:spPr>
          <a:xfrm>
            <a:off x="990600" y="3822192"/>
            <a:ext cx="609600" cy="0"/>
          </a:xfrm>
          <a:prstGeom prst="straightConnector1">
            <a:avLst/>
          </a:prstGeom>
          <a:noFill/>
          <a:ln cap="flat" cmpd="sng" w="28575">
            <a:solidFill>
              <a:srgbClr val="D96976"/>
            </a:solidFill>
            <a:prstDash val="solid"/>
            <a:round/>
            <a:headEnd len="sm" w="sm" type="none"/>
            <a:tailEnd len="med" w="med" type="stealth"/>
          </a:ln>
        </p:spPr>
      </p:cxnSp>
      <p:cxnSp>
        <p:nvCxnSpPr>
          <p:cNvPr id="307" name="Google Shape;307;p10"/>
          <p:cNvCxnSpPr/>
          <p:nvPr/>
        </p:nvCxnSpPr>
        <p:spPr>
          <a:xfrm>
            <a:off x="814882" y="4648200"/>
            <a:ext cx="821672" cy="0"/>
          </a:xfrm>
          <a:prstGeom prst="straightConnector1">
            <a:avLst/>
          </a:prstGeom>
          <a:noFill/>
          <a:ln cap="flat" cmpd="sng" w="28575">
            <a:solidFill>
              <a:srgbClr val="D96976"/>
            </a:solidFill>
            <a:prstDash val="solid"/>
            <a:round/>
            <a:headEnd len="sm" w="sm" type="none"/>
            <a:tailEnd len="med" w="med" type="stealth"/>
          </a:ln>
        </p:spPr>
      </p:cxnSp>
      <p:cxnSp>
        <p:nvCxnSpPr>
          <p:cNvPr id="308" name="Google Shape;308;p10"/>
          <p:cNvCxnSpPr/>
          <p:nvPr/>
        </p:nvCxnSpPr>
        <p:spPr>
          <a:xfrm>
            <a:off x="961250" y="4194553"/>
            <a:ext cx="429116" cy="0"/>
          </a:xfrm>
          <a:prstGeom prst="straightConnector1">
            <a:avLst/>
          </a:prstGeom>
          <a:noFill/>
          <a:ln cap="flat" cmpd="sng" w="28575">
            <a:solidFill>
              <a:srgbClr val="D96976"/>
            </a:solidFill>
            <a:prstDash val="solid"/>
            <a:round/>
            <a:headEnd len="sm" w="sm" type="none"/>
            <a:tailEnd len="med" w="med" type="stealth"/>
          </a:ln>
        </p:spPr>
      </p:cxnSp>
      <p:cxnSp>
        <p:nvCxnSpPr>
          <p:cNvPr id="309" name="Google Shape;309;p10"/>
          <p:cNvCxnSpPr/>
          <p:nvPr/>
        </p:nvCxnSpPr>
        <p:spPr>
          <a:xfrm>
            <a:off x="1008199" y="3310901"/>
            <a:ext cx="493560" cy="0"/>
          </a:xfrm>
          <a:prstGeom prst="straightConnector1">
            <a:avLst/>
          </a:prstGeom>
          <a:noFill/>
          <a:ln cap="flat" cmpd="sng" w="28575">
            <a:solidFill>
              <a:srgbClr val="D96976"/>
            </a:solidFill>
            <a:prstDash val="solid"/>
            <a:round/>
            <a:headEnd len="sm" w="sm" type="none"/>
            <a:tailEnd len="med" w="med" type="stealth"/>
          </a:ln>
        </p:spPr>
      </p:cxn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4" name="Shape 314"/>
        <p:cNvGrpSpPr/>
        <p:nvPr/>
      </p:nvGrpSpPr>
      <p:grpSpPr>
        <a:xfrm>
          <a:off x="0" y="0"/>
          <a:ext cx="0" cy="0"/>
          <a:chOff x="0" y="0"/>
          <a:chExt cx="0" cy="0"/>
        </a:xfrm>
      </p:grpSpPr>
      <p:grpSp>
        <p:nvGrpSpPr>
          <p:cNvPr id="315" name="Google Shape;315;p11"/>
          <p:cNvGrpSpPr/>
          <p:nvPr/>
        </p:nvGrpSpPr>
        <p:grpSpPr>
          <a:xfrm>
            <a:off x="76200" y="990600"/>
            <a:ext cx="9027338" cy="5584209"/>
            <a:chOff x="4802" y="1685087"/>
            <a:chExt cx="7391102" cy="4572052"/>
          </a:xfrm>
        </p:grpSpPr>
        <p:sp>
          <p:nvSpPr>
            <p:cNvPr id="316" name="Google Shape;316;p11"/>
            <p:cNvSpPr/>
            <p:nvPr/>
          </p:nvSpPr>
          <p:spPr>
            <a:xfrm>
              <a:off x="4802" y="1685087"/>
              <a:ext cx="2497664" cy="4572052"/>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7" name="Google Shape;317;p11"/>
            <p:cNvSpPr/>
            <p:nvPr/>
          </p:nvSpPr>
          <p:spPr>
            <a:xfrm>
              <a:off x="2502467" y="1827268"/>
              <a:ext cx="4893437" cy="4226855"/>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18" name="Google Shape;318;p11"/>
          <p:cNvSpPr txBox="1"/>
          <p:nvPr>
            <p:ph type="title"/>
          </p:nvPr>
        </p:nvSpPr>
        <p:spPr>
          <a:xfrm>
            <a:off x="0" y="152400"/>
            <a:ext cx="9143999" cy="762000"/>
          </a:xfrm>
          <a:prstGeom prst="rect">
            <a:avLst/>
          </a:prstGeom>
          <a:noFill/>
          <a:ln>
            <a:noFill/>
          </a:ln>
        </p:spPr>
        <p:txBody>
          <a:bodyPr anchorCtr="0" anchor="ctr" bIns="45700" lIns="91425" spcFirstLastPara="1" rIns="91425" wrap="square" tIns="45700">
            <a:normAutofit fontScale="90000"/>
          </a:bodyPr>
          <a:lstStyle/>
          <a:p>
            <a:pPr indent="0" lvl="0" marL="0" rtl="0" algn="ctr">
              <a:lnSpc>
                <a:spcPct val="100000"/>
              </a:lnSpc>
              <a:spcBef>
                <a:spcPts val="0"/>
              </a:spcBef>
              <a:spcAft>
                <a:spcPts val="0"/>
              </a:spcAft>
              <a:buClr>
                <a:schemeClr val="dk1"/>
              </a:buClr>
              <a:buSzPct val="100000"/>
              <a:buFont typeface="Arial"/>
              <a:buNone/>
            </a:pPr>
            <a:r>
              <a:rPr lang="en-US"/>
              <a:t>Several methods outperform </a:t>
            </a:r>
            <a:br>
              <a:rPr lang="en-US"/>
            </a:br>
            <a:r>
              <a:rPr lang="en-US"/>
              <a:t>widely used state-of-the-art predictors</a:t>
            </a:r>
            <a:endParaRPr/>
          </a:p>
        </p:txBody>
      </p:sp>
      <p:sp>
        <p:nvSpPr>
          <p:cNvPr id="319" name="Google Shape;319;p11"/>
          <p:cNvSpPr txBox="1"/>
          <p:nvPr/>
        </p:nvSpPr>
        <p:spPr>
          <a:xfrm>
            <a:off x="3148800" y="952376"/>
            <a:ext cx="1043876" cy="369332"/>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800"/>
              <a:buFont typeface="Arial"/>
              <a:buNone/>
            </a:pPr>
            <a:r>
              <a:rPr b="0" i="0" lang="en-US" sz="1800" u="none" cap="none" strike="noStrike">
                <a:solidFill>
                  <a:schemeClr val="dk1"/>
                </a:solidFill>
                <a:latin typeface="Arial"/>
                <a:ea typeface="Arial"/>
                <a:cs typeface="Arial"/>
                <a:sym typeface="Arial"/>
              </a:rPr>
              <a:t>Pearson</a:t>
            </a:r>
            <a:endParaRPr b="0" i="0" sz="1400" u="none" cap="none" strike="noStrike">
              <a:solidFill>
                <a:srgbClr val="000000"/>
              </a:solidFill>
              <a:latin typeface="Arial"/>
              <a:ea typeface="Arial"/>
              <a:cs typeface="Arial"/>
              <a:sym typeface="Arial"/>
            </a:endParaRPr>
          </a:p>
        </p:txBody>
      </p:sp>
      <p:sp>
        <p:nvSpPr>
          <p:cNvPr id="320" name="Google Shape;320;p11"/>
          <p:cNvSpPr txBox="1"/>
          <p:nvPr/>
        </p:nvSpPr>
        <p:spPr>
          <a:xfrm>
            <a:off x="4647197" y="914400"/>
            <a:ext cx="1249060" cy="369332"/>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800"/>
              <a:buFont typeface="Arial"/>
              <a:buNone/>
            </a:pPr>
            <a:r>
              <a:rPr b="0" i="0" lang="en-US" sz="1800" u="none" cap="none" strike="noStrike">
                <a:solidFill>
                  <a:schemeClr val="dk1"/>
                </a:solidFill>
                <a:latin typeface="Arial"/>
                <a:ea typeface="Arial"/>
                <a:cs typeface="Arial"/>
                <a:sym typeface="Arial"/>
              </a:rPr>
              <a:t>Spearman</a:t>
            </a:r>
            <a:endParaRPr b="0" i="0" sz="1400" u="none" cap="none" strike="noStrike">
              <a:solidFill>
                <a:srgbClr val="000000"/>
              </a:solidFill>
              <a:latin typeface="Arial"/>
              <a:ea typeface="Arial"/>
              <a:cs typeface="Arial"/>
              <a:sym typeface="Arial"/>
            </a:endParaRPr>
          </a:p>
        </p:txBody>
      </p:sp>
      <p:sp>
        <p:nvSpPr>
          <p:cNvPr id="321" name="Google Shape;321;p11"/>
          <p:cNvSpPr txBox="1"/>
          <p:nvPr/>
        </p:nvSpPr>
        <p:spPr>
          <a:xfrm>
            <a:off x="6338421" y="914400"/>
            <a:ext cx="671979" cy="369332"/>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800"/>
              <a:buFont typeface="Arial"/>
              <a:buNone/>
            </a:pPr>
            <a:r>
              <a:rPr b="0" i="0" lang="en-US" sz="1800" u="none" cap="none" strike="noStrike">
                <a:solidFill>
                  <a:schemeClr val="dk1"/>
                </a:solidFill>
                <a:latin typeface="Arial"/>
                <a:ea typeface="Arial"/>
                <a:cs typeface="Arial"/>
                <a:sym typeface="Arial"/>
              </a:rPr>
              <a:t>AUC</a:t>
            </a:r>
            <a:endParaRPr b="0" i="0" sz="1400" u="none" cap="none" strike="noStrike">
              <a:solidFill>
                <a:srgbClr val="000000"/>
              </a:solidFill>
              <a:latin typeface="Arial"/>
              <a:ea typeface="Arial"/>
              <a:cs typeface="Arial"/>
              <a:sym typeface="Arial"/>
            </a:endParaRPr>
          </a:p>
        </p:txBody>
      </p:sp>
      <p:sp>
        <p:nvSpPr>
          <p:cNvPr id="322" name="Google Shape;322;p11"/>
          <p:cNvSpPr txBox="1"/>
          <p:nvPr/>
        </p:nvSpPr>
        <p:spPr>
          <a:xfrm>
            <a:off x="7161907" y="914400"/>
            <a:ext cx="1753492" cy="369332"/>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800"/>
              <a:buFont typeface="Arial"/>
              <a:buNone/>
            </a:pPr>
            <a:r>
              <a:rPr b="0" i="0" lang="en-US" sz="1800" u="none" cap="none" strike="noStrike">
                <a:solidFill>
                  <a:schemeClr val="dk1"/>
                </a:solidFill>
                <a:latin typeface="Arial"/>
                <a:ea typeface="Arial"/>
                <a:cs typeface="Arial"/>
                <a:sym typeface="Arial"/>
              </a:rPr>
              <a:t>Truncated AUC</a:t>
            </a:r>
            <a:endParaRPr b="0" i="0" sz="1400" u="none" cap="none" strike="noStrike">
              <a:solidFill>
                <a:srgbClr val="000000"/>
              </a:solidFill>
              <a:latin typeface="Arial"/>
              <a:ea typeface="Arial"/>
              <a:cs typeface="Arial"/>
              <a:sym typeface="Arial"/>
            </a:endParaRPr>
          </a:p>
        </p:txBody>
      </p:sp>
      <p:sp>
        <p:nvSpPr>
          <p:cNvPr id="323" name="Google Shape;323;p11"/>
          <p:cNvSpPr txBox="1"/>
          <p:nvPr/>
        </p:nvSpPr>
        <p:spPr>
          <a:xfrm>
            <a:off x="45318" y="2844117"/>
            <a:ext cx="9075179" cy="106982"/>
          </a:xfrm>
          <a:prstGeom prst="rect">
            <a:avLst/>
          </a:prstGeom>
          <a:solidFill>
            <a:srgbClr val="D8D8D8">
              <a:alpha val="50196"/>
            </a:srgbClr>
          </a:solid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24" name="Google Shape;324;p11"/>
          <p:cNvSpPr txBox="1"/>
          <p:nvPr/>
        </p:nvSpPr>
        <p:spPr>
          <a:xfrm>
            <a:off x="45318" y="6162051"/>
            <a:ext cx="9075179" cy="106982"/>
          </a:xfrm>
          <a:prstGeom prst="rect">
            <a:avLst/>
          </a:prstGeom>
          <a:solidFill>
            <a:srgbClr val="D8D8D8">
              <a:alpha val="50196"/>
            </a:srgbClr>
          </a:solid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grpSp>
        <p:nvGrpSpPr>
          <p:cNvPr id="325" name="Google Shape;325;p11"/>
          <p:cNvGrpSpPr/>
          <p:nvPr/>
        </p:nvGrpSpPr>
        <p:grpSpPr>
          <a:xfrm>
            <a:off x="342900" y="6248400"/>
            <a:ext cx="8420100" cy="369332"/>
            <a:chOff x="342900" y="6248400"/>
            <a:chExt cx="8420100" cy="369332"/>
          </a:xfrm>
        </p:grpSpPr>
        <p:sp>
          <p:nvSpPr>
            <p:cNvPr id="326" name="Google Shape;326;p11"/>
            <p:cNvSpPr txBox="1"/>
            <p:nvPr/>
          </p:nvSpPr>
          <p:spPr>
            <a:xfrm>
              <a:off x="342900" y="6248400"/>
              <a:ext cx="2159566" cy="36933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chemeClr val="dk1"/>
                  </a:solidFill>
                  <a:latin typeface="Arial"/>
                  <a:ea typeface="Arial"/>
                  <a:cs typeface="Arial"/>
                  <a:sym typeface="Arial"/>
                </a:rPr>
                <a:t>Created for CAGI</a:t>
              </a:r>
              <a:r>
                <a:rPr b="0" i="0" lang="en-US" sz="1800" u="none" cap="none" strike="noStrike">
                  <a:solidFill>
                    <a:srgbClr val="7030A0"/>
                  </a:solidFill>
                  <a:latin typeface="Arial"/>
                  <a:ea typeface="Arial"/>
                  <a:cs typeface="Arial"/>
                  <a:sym typeface="Arial"/>
                </a:rPr>
                <a:t> </a:t>
              </a:r>
              <a:r>
                <a:rPr b="0" i="0" lang="en-US" sz="1800" u="none" cap="none" strike="noStrike">
                  <a:solidFill>
                    <a:schemeClr val="dk1"/>
                  </a:solidFill>
                  <a:latin typeface="Arial"/>
                  <a:ea typeface="Arial"/>
                  <a:cs typeface="Arial"/>
                  <a:sym typeface="Arial"/>
                </a:rPr>
                <a:t>7</a:t>
              </a:r>
              <a:endParaRPr b="0" i="0" sz="1800" u="none" cap="none" strike="noStrike">
                <a:solidFill>
                  <a:schemeClr val="dk1"/>
                </a:solidFill>
                <a:latin typeface="Arial"/>
                <a:ea typeface="Arial"/>
                <a:cs typeface="Arial"/>
                <a:sym typeface="Arial"/>
              </a:endParaRPr>
            </a:p>
          </p:txBody>
        </p:sp>
        <p:sp>
          <p:nvSpPr>
            <p:cNvPr id="327" name="Google Shape;327;p11"/>
            <p:cNvSpPr txBox="1"/>
            <p:nvPr/>
          </p:nvSpPr>
          <p:spPr>
            <a:xfrm>
              <a:off x="6449482" y="6248400"/>
              <a:ext cx="2313518" cy="369332"/>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rgbClr val="000000"/>
                </a:buClr>
                <a:buSzPts val="1800"/>
                <a:buFont typeface="Arial"/>
                <a:buNone/>
              </a:pPr>
              <a:r>
                <a:rPr b="0" i="0" lang="en-US" sz="1800" u="none" cap="none" strike="noStrike">
                  <a:solidFill>
                    <a:schemeClr val="dk1"/>
                  </a:solidFill>
                  <a:latin typeface="Arial"/>
                  <a:ea typeface="Arial"/>
                  <a:cs typeface="Arial"/>
                  <a:sym typeface="Arial"/>
                </a:rPr>
                <a:t>Yu-Jen (Jennifer) Lin</a:t>
              </a:r>
              <a:endParaRPr b="0" i="0" sz="1400" u="none" cap="none" strike="noStrike">
                <a:solidFill>
                  <a:srgbClr val="000000"/>
                </a:solidFill>
                <a:latin typeface="Arial"/>
                <a:ea typeface="Arial"/>
                <a:cs typeface="Arial"/>
                <a:sym typeface="Arial"/>
              </a:endParaRPr>
            </a:p>
          </p:txBody>
        </p:sp>
        <p:sp>
          <p:nvSpPr>
            <p:cNvPr id="328" name="Google Shape;328;p11"/>
            <p:cNvSpPr txBox="1"/>
            <p:nvPr/>
          </p:nvSpPr>
          <p:spPr>
            <a:xfrm>
              <a:off x="3289300" y="6248400"/>
              <a:ext cx="2736850" cy="366713"/>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chemeClr val="dk1"/>
                  </a:solidFill>
                  <a:latin typeface="Arial"/>
                  <a:ea typeface="Arial"/>
                  <a:cs typeface="Arial"/>
                  <a:sym typeface="Arial"/>
                </a:rPr>
                <a:t>genomeinterpretation.org</a:t>
              </a:r>
              <a:endParaRPr b="0" i="0" sz="1400" u="none" cap="none" strike="noStrike">
                <a:solidFill>
                  <a:srgbClr val="000000"/>
                </a:solidFill>
                <a:latin typeface="Arial"/>
                <a:ea typeface="Arial"/>
                <a:cs typeface="Arial"/>
                <a:sym typeface="Arial"/>
              </a:endParaRPr>
            </a:p>
          </p:txBody>
        </p:sp>
      </p:grpSp>
      <p:sp>
        <p:nvSpPr>
          <p:cNvPr id="329" name="Google Shape;329;p11"/>
          <p:cNvSpPr txBox="1"/>
          <p:nvPr/>
        </p:nvSpPr>
        <p:spPr>
          <a:xfrm>
            <a:off x="82693" y="958962"/>
            <a:ext cx="2042546" cy="58477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600"/>
              <a:buFont typeface="Arial"/>
              <a:buNone/>
            </a:pPr>
            <a:r>
              <a:rPr b="1" i="0" lang="en-US" sz="1600" u="none" cap="none" strike="noStrike">
                <a:solidFill>
                  <a:srgbClr val="0070C0"/>
                </a:solidFill>
                <a:latin typeface="Arial"/>
                <a:ea typeface="Arial"/>
                <a:cs typeface="Arial"/>
                <a:sym typeface="Arial"/>
              </a:rPr>
              <a:t>CAGI submissions</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600"/>
              <a:buFont typeface="Arial"/>
              <a:buNone/>
            </a:pPr>
            <a:r>
              <a:rPr b="1" i="0" lang="en-US" sz="1600" u="none" cap="none" strike="noStrike">
                <a:solidFill>
                  <a:srgbClr val="D96976"/>
                </a:solidFill>
                <a:latin typeface="Arial"/>
                <a:ea typeface="Arial"/>
                <a:cs typeface="Arial"/>
                <a:sym typeface="Arial"/>
              </a:rPr>
              <a:t>Recruited methods</a:t>
            </a:r>
            <a:endParaRPr b="0" i="0" sz="1400" u="none" cap="none" strike="noStrike">
              <a:solidFill>
                <a:srgbClr val="000000"/>
              </a:solidFill>
              <a:latin typeface="Arial"/>
              <a:ea typeface="Arial"/>
              <a:cs typeface="Arial"/>
              <a:sym typeface="Arial"/>
            </a:endParaRPr>
          </a:p>
        </p:txBody>
      </p:sp>
      <p:sp>
        <p:nvSpPr>
          <p:cNvPr id="330" name="Google Shape;330;p11"/>
          <p:cNvSpPr txBox="1"/>
          <p:nvPr/>
        </p:nvSpPr>
        <p:spPr>
          <a:xfrm>
            <a:off x="76200" y="5040868"/>
            <a:ext cx="1095172" cy="36933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D96976"/>
                </a:solidFill>
                <a:latin typeface="Arial"/>
                <a:ea typeface="Arial"/>
                <a:cs typeface="Arial"/>
                <a:sym typeface="Arial"/>
              </a:rPr>
              <a:t>(REVEL)</a:t>
            </a:r>
            <a:endParaRPr b="0" i="0" sz="1400" u="none" cap="none" strike="noStrike">
              <a:solidFill>
                <a:srgbClr val="000000"/>
              </a:solidFill>
              <a:latin typeface="Arial"/>
              <a:ea typeface="Arial"/>
              <a:cs typeface="Arial"/>
              <a:sym typeface="Arial"/>
            </a:endParaRPr>
          </a:p>
        </p:txBody>
      </p:sp>
      <p:cxnSp>
        <p:nvCxnSpPr>
          <p:cNvPr id="331" name="Google Shape;331;p11"/>
          <p:cNvCxnSpPr/>
          <p:nvPr/>
        </p:nvCxnSpPr>
        <p:spPr>
          <a:xfrm>
            <a:off x="1103966" y="5251819"/>
            <a:ext cx="1021273" cy="0"/>
          </a:xfrm>
          <a:prstGeom prst="straightConnector1">
            <a:avLst/>
          </a:prstGeom>
          <a:noFill/>
          <a:ln cap="flat" cmpd="sng" w="28575">
            <a:solidFill>
              <a:srgbClr val="D96976"/>
            </a:solidFill>
            <a:prstDash val="solid"/>
            <a:round/>
            <a:headEnd len="sm" w="sm" type="none"/>
            <a:tailEnd len="med" w="med" type="stealth"/>
          </a:ln>
        </p:spPr>
      </p:cxnSp>
      <p:sp>
        <p:nvSpPr>
          <p:cNvPr id="332" name="Google Shape;332;p11"/>
          <p:cNvSpPr txBox="1"/>
          <p:nvPr/>
        </p:nvSpPr>
        <p:spPr>
          <a:xfrm>
            <a:off x="163988" y="5715000"/>
            <a:ext cx="992579" cy="36933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D96976"/>
                </a:solidFill>
                <a:latin typeface="Arial"/>
                <a:ea typeface="Arial"/>
                <a:cs typeface="Arial"/>
                <a:sym typeface="Arial"/>
              </a:rPr>
              <a:t>(CADD)</a:t>
            </a:r>
            <a:endParaRPr b="0" i="0" sz="1400" u="none" cap="none" strike="noStrike">
              <a:solidFill>
                <a:srgbClr val="000000"/>
              </a:solidFill>
              <a:latin typeface="Arial"/>
              <a:ea typeface="Arial"/>
              <a:cs typeface="Arial"/>
              <a:sym typeface="Arial"/>
            </a:endParaRPr>
          </a:p>
        </p:txBody>
      </p:sp>
      <p:cxnSp>
        <p:nvCxnSpPr>
          <p:cNvPr id="333" name="Google Shape;333;p11"/>
          <p:cNvCxnSpPr/>
          <p:nvPr/>
        </p:nvCxnSpPr>
        <p:spPr>
          <a:xfrm>
            <a:off x="1105272" y="5892213"/>
            <a:ext cx="1021273" cy="0"/>
          </a:xfrm>
          <a:prstGeom prst="straightConnector1">
            <a:avLst/>
          </a:prstGeom>
          <a:noFill/>
          <a:ln cap="flat" cmpd="sng" w="28575">
            <a:solidFill>
              <a:srgbClr val="D96976"/>
            </a:solidFill>
            <a:prstDash val="solid"/>
            <a:round/>
            <a:headEnd len="sm" w="sm" type="none"/>
            <a:tailEnd len="med" w="med" type="stealth"/>
          </a:ln>
        </p:spPr>
      </p:cxn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8" name="Shape 338"/>
        <p:cNvGrpSpPr/>
        <p:nvPr/>
      </p:nvGrpSpPr>
      <p:grpSpPr>
        <a:xfrm>
          <a:off x="0" y="0"/>
          <a:ext cx="0" cy="0"/>
          <a:chOff x="0" y="0"/>
          <a:chExt cx="0" cy="0"/>
        </a:xfrm>
      </p:grpSpPr>
      <p:sp>
        <p:nvSpPr>
          <p:cNvPr id="339" name="Google Shape;339;p12"/>
          <p:cNvSpPr/>
          <p:nvPr/>
        </p:nvSpPr>
        <p:spPr>
          <a:xfrm>
            <a:off x="3503078" y="732427"/>
            <a:ext cx="5416210" cy="5306021"/>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0" name="Google Shape;340;p12"/>
          <p:cNvSpPr txBox="1"/>
          <p:nvPr>
            <p:ph type="title"/>
          </p:nvPr>
        </p:nvSpPr>
        <p:spPr>
          <a:xfrm>
            <a:off x="457200" y="49824"/>
            <a:ext cx="8229600" cy="762000"/>
          </a:xfrm>
          <a:prstGeom prst="rect">
            <a:avLst/>
          </a:prstGeom>
          <a:noFill/>
          <a:ln>
            <a:noFill/>
          </a:ln>
        </p:spPr>
        <p:txBody>
          <a:bodyPr anchorCtr="0" anchor="ctr" bIns="45700" lIns="91425" spcFirstLastPara="1" rIns="91425" wrap="square" tIns="45700">
            <a:normAutofit/>
          </a:bodyPr>
          <a:lstStyle/>
          <a:p>
            <a:pPr indent="0" lvl="0" marL="0" rtl="0" algn="ctr">
              <a:lnSpc>
                <a:spcPct val="100000"/>
              </a:lnSpc>
              <a:spcBef>
                <a:spcPts val="0"/>
              </a:spcBef>
              <a:spcAft>
                <a:spcPts val="0"/>
              </a:spcAft>
              <a:buClr>
                <a:schemeClr val="dk1"/>
              </a:buClr>
              <a:buSzPts val="3200"/>
              <a:buFont typeface="Arial"/>
              <a:buNone/>
            </a:pPr>
            <a:r>
              <a:rPr lang="en-US"/>
              <a:t>Methods yield distinct score distributions</a:t>
            </a:r>
            <a:endParaRPr/>
          </a:p>
        </p:txBody>
      </p:sp>
      <p:sp>
        <p:nvSpPr>
          <p:cNvPr id="341" name="Google Shape;341;p12"/>
          <p:cNvSpPr/>
          <p:nvPr/>
        </p:nvSpPr>
        <p:spPr>
          <a:xfrm>
            <a:off x="665998" y="1042462"/>
            <a:ext cx="1890525" cy="141279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42" name="Google Shape;342;p12"/>
          <p:cNvGrpSpPr/>
          <p:nvPr/>
        </p:nvGrpSpPr>
        <p:grpSpPr>
          <a:xfrm>
            <a:off x="342900" y="6248400"/>
            <a:ext cx="8420100" cy="369332"/>
            <a:chOff x="342900" y="6248400"/>
            <a:chExt cx="8420100" cy="369332"/>
          </a:xfrm>
        </p:grpSpPr>
        <p:sp>
          <p:nvSpPr>
            <p:cNvPr id="343" name="Google Shape;343;p12"/>
            <p:cNvSpPr txBox="1"/>
            <p:nvPr/>
          </p:nvSpPr>
          <p:spPr>
            <a:xfrm>
              <a:off x="342900" y="6248400"/>
              <a:ext cx="2159566" cy="36933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chemeClr val="dk1"/>
                  </a:solidFill>
                  <a:latin typeface="Arial"/>
                  <a:ea typeface="Arial"/>
                  <a:cs typeface="Arial"/>
                  <a:sym typeface="Arial"/>
                </a:rPr>
                <a:t>Created for CAGI</a:t>
              </a:r>
              <a:r>
                <a:rPr b="0" i="0" lang="en-US" sz="1800" u="none" cap="none" strike="noStrike">
                  <a:solidFill>
                    <a:srgbClr val="7030A0"/>
                  </a:solidFill>
                  <a:latin typeface="Arial"/>
                  <a:ea typeface="Arial"/>
                  <a:cs typeface="Arial"/>
                  <a:sym typeface="Arial"/>
                </a:rPr>
                <a:t> </a:t>
              </a:r>
              <a:r>
                <a:rPr b="0" i="0" lang="en-US" sz="1800" u="none" cap="none" strike="noStrike">
                  <a:solidFill>
                    <a:schemeClr val="dk1"/>
                  </a:solidFill>
                  <a:latin typeface="Arial"/>
                  <a:ea typeface="Arial"/>
                  <a:cs typeface="Arial"/>
                  <a:sym typeface="Arial"/>
                </a:rPr>
                <a:t>7</a:t>
              </a:r>
              <a:endParaRPr b="0" i="0" sz="1800" u="none" cap="none" strike="noStrike">
                <a:solidFill>
                  <a:schemeClr val="dk1"/>
                </a:solidFill>
                <a:latin typeface="Arial"/>
                <a:ea typeface="Arial"/>
                <a:cs typeface="Arial"/>
                <a:sym typeface="Arial"/>
              </a:endParaRPr>
            </a:p>
          </p:txBody>
        </p:sp>
        <p:sp>
          <p:nvSpPr>
            <p:cNvPr id="344" name="Google Shape;344;p12"/>
            <p:cNvSpPr txBox="1"/>
            <p:nvPr/>
          </p:nvSpPr>
          <p:spPr>
            <a:xfrm>
              <a:off x="6449482" y="6248400"/>
              <a:ext cx="2313518" cy="369332"/>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rgbClr val="000000"/>
                </a:buClr>
                <a:buSzPts val="1800"/>
                <a:buFont typeface="Arial"/>
                <a:buNone/>
              </a:pPr>
              <a:r>
                <a:rPr b="0" i="0" lang="en-US" sz="1800" u="none" cap="none" strike="noStrike">
                  <a:solidFill>
                    <a:schemeClr val="dk1"/>
                  </a:solidFill>
                  <a:latin typeface="Arial"/>
                  <a:ea typeface="Arial"/>
                  <a:cs typeface="Arial"/>
                  <a:sym typeface="Arial"/>
                </a:rPr>
                <a:t>Yu-Jen (Jennifer) Lin</a:t>
              </a:r>
              <a:endParaRPr b="0" i="0" sz="1400" u="none" cap="none" strike="noStrike">
                <a:solidFill>
                  <a:srgbClr val="000000"/>
                </a:solidFill>
                <a:latin typeface="Arial"/>
                <a:ea typeface="Arial"/>
                <a:cs typeface="Arial"/>
                <a:sym typeface="Arial"/>
              </a:endParaRPr>
            </a:p>
          </p:txBody>
        </p:sp>
        <p:sp>
          <p:nvSpPr>
            <p:cNvPr id="345" name="Google Shape;345;p12"/>
            <p:cNvSpPr txBox="1"/>
            <p:nvPr/>
          </p:nvSpPr>
          <p:spPr>
            <a:xfrm>
              <a:off x="3289300" y="6248400"/>
              <a:ext cx="2736850" cy="366713"/>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chemeClr val="dk1"/>
                  </a:solidFill>
                  <a:latin typeface="Arial"/>
                  <a:ea typeface="Arial"/>
                  <a:cs typeface="Arial"/>
                  <a:sym typeface="Arial"/>
                </a:rPr>
                <a:t>genomeinterpretation.org</a:t>
              </a:r>
              <a:endParaRPr b="0" i="0" sz="1400" u="none" cap="none" strike="noStrike">
                <a:solidFill>
                  <a:srgbClr val="000000"/>
                </a:solidFill>
                <a:latin typeface="Arial"/>
                <a:ea typeface="Arial"/>
                <a:cs typeface="Arial"/>
                <a:sym typeface="Arial"/>
              </a:endParaRPr>
            </a:p>
          </p:txBody>
        </p:sp>
      </p:grpSp>
      <p:sp>
        <p:nvSpPr>
          <p:cNvPr id="346" name="Google Shape;346;p12"/>
          <p:cNvSpPr txBox="1"/>
          <p:nvPr/>
        </p:nvSpPr>
        <p:spPr>
          <a:xfrm>
            <a:off x="954802" y="786884"/>
            <a:ext cx="1601721" cy="276999"/>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b="1" i="0" lang="en-US" sz="1200" u="none" cap="none" strike="noStrike">
                <a:solidFill>
                  <a:schemeClr val="dk1"/>
                </a:solidFill>
                <a:latin typeface="Arial"/>
                <a:ea typeface="Arial"/>
                <a:cs typeface="Arial"/>
                <a:sym typeface="Arial"/>
              </a:rPr>
              <a:t>Experimental score</a:t>
            </a:r>
            <a:endParaRPr b="0" i="0" sz="1400" u="none" cap="none" strike="noStrike">
              <a:solidFill>
                <a:srgbClr val="000000"/>
              </a:solidFill>
              <a:latin typeface="Arial"/>
              <a:ea typeface="Arial"/>
              <a:cs typeface="Arial"/>
              <a:sym typeface="Arial"/>
            </a:endParaRPr>
          </a:p>
        </p:txBody>
      </p:sp>
      <p:sp>
        <p:nvSpPr>
          <p:cNvPr id="347" name="Google Shape;347;p12"/>
          <p:cNvSpPr/>
          <p:nvPr/>
        </p:nvSpPr>
        <p:spPr>
          <a:xfrm>
            <a:off x="43318" y="2560856"/>
            <a:ext cx="3170956" cy="38709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8" name="Google Shape;348;p12"/>
          <p:cNvSpPr txBox="1"/>
          <p:nvPr/>
        </p:nvSpPr>
        <p:spPr>
          <a:xfrm>
            <a:off x="4997802" y="5932326"/>
            <a:ext cx="2903359" cy="36933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1" i="0" lang="en-US" sz="1800" u="none" cap="none" strike="noStrike">
                <a:solidFill>
                  <a:schemeClr val="dk1"/>
                </a:solidFill>
                <a:latin typeface="Arial"/>
                <a:ea typeface="Arial"/>
                <a:cs typeface="Arial"/>
                <a:sym typeface="Arial"/>
              </a:rPr>
              <a:t>Predicted Stability Score</a:t>
            </a:r>
            <a:endParaRPr b="0" i="0" sz="1400" u="none" cap="none" strike="noStrike">
              <a:solidFill>
                <a:srgbClr val="000000"/>
              </a:solidFill>
              <a:latin typeface="Arial"/>
              <a:ea typeface="Arial"/>
              <a:cs typeface="Arial"/>
              <a:sym typeface="Arial"/>
            </a:endParaRPr>
          </a:p>
        </p:txBody>
      </p:sp>
      <p:sp>
        <p:nvSpPr>
          <p:cNvPr id="349" name="Google Shape;349;p12"/>
          <p:cNvSpPr txBox="1"/>
          <p:nvPr/>
        </p:nvSpPr>
        <p:spPr>
          <a:xfrm rot="-5400000">
            <a:off x="2890068" y="3345445"/>
            <a:ext cx="851515" cy="36933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1" i="0" lang="en-US" sz="1800" u="none" cap="none" strike="noStrike">
                <a:solidFill>
                  <a:schemeClr val="dk1"/>
                </a:solidFill>
                <a:latin typeface="Arial"/>
                <a:ea typeface="Arial"/>
                <a:cs typeface="Arial"/>
                <a:sym typeface="Arial"/>
              </a:rPr>
              <a:t>Count</a:t>
            </a:r>
            <a:endParaRPr b="0" i="0" sz="1400" u="none" cap="none" strike="noStrike">
              <a:solidFill>
                <a:srgbClr val="000000"/>
              </a:solidFill>
              <a:latin typeface="Arial"/>
              <a:ea typeface="Arial"/>
              <a:cs typeface="Arial"/>
              <a:sym typeface="Arial"/>
            </a:endParaRPr>
          </a:p>
        </p:txBody>
      </p:sp>
      <p:sp>
        <p:nvSpPr>
          <p:cNvPr id="350" name="Google Shape;350;p12"/>
          <p:cNvSpPr txBox="1"/>
          <p:nvPr/>
        </p:nvSpPr>
        <p:spPr>
          <a:xfrm>
            <a:off x="146887" y="2295652"/>
            <a:ext cx="620625" cy="3204262"/>
          </a:xfrm>
          <a:prstGeom prst="rect">
            <a:avLst/>
          </a:prstGeom>
          <a:solidFill>
            <a:schemeClr val="lt1"/>
          </a:solid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51" name="Google Shape;351;p12"/>
          <p:cNvSpPr txBox="1"/>
          <p:nvPr/>
        </p:nvSpPr>
        <p:spPr>
          <a:xfrm rot="-5400000">
            <a:off x="-476534" y="3988840"/>
            <a:ext cx="1941557" cy="43088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200"/>
              <a:buFont typeface="Arial"/>
              <a:buNone/>
            </a:pPr>
            <a:r>
              <a:rPr b="0" i="0" lang="en-US" sz="2200" u="none" cap="none" strike="noStrike">
                <a:solidFill>
                  <a:schemeClr val="dk1"/>
                </a:solidFill>
                <a:latin typeface="Arial"/>
                <a:ea typeface="Arial"/>
                <a:cs typeface="Arial"/>
                <a:sym typeface="Arial"/>
              </a:rPr>
              <a:t>Stability score</a:t>
            </a:r>
            <a:endParaRPr b="0" i="0" sz="1400" u="none" cap="none" strike="noStrike">
              <a:solidFill>
                <a:srgbClr val="000000"/>
              </a:solidFill>
              <a:latin typeface="Arial"/>
              <a:ea typeface="Arial"/>
              <a:cs typeface="Arial"/>
              <a:sym typeface="Arial"/>
            </a:endParaRPr>
          </a:p>
        </p:txBody>
      </p:sp>
      <p:sp>
        <p:nvSpPr>
          <p:cNvPr id="352" name="Google Shape;352;p12"/>
          <p:cNvSpPr txBox="1"/>
          <p:nvPr/>
        </p:nvSpPr>
        <p:spPr>
          <a:xfrm>
            <a:off x="4202667" y="2455252"/>
            <a:ext cx="597933" cy="201555"/>
          </a:xfrm>
          <a:prstGeom prst="rect">
            <a:avLst/>
          </a:prstGeom>
          <a:solidFill>
            <a:schemeClr val="lt1"/>
          </a:solid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53" name="Google Shape;353;p12"/>
          <p:cNvSpPr txBox="1"/>
          <p:nvPr/>
        </p:nvSpPr>
        <p:spPr>
          <a:xfrm>
            <a:off x="4119701" y="2435542"/>
            <a:ext cx="904597" cy="276999"/>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b="1" i="0" lang="en-US" sz="1200" u="none" cap="none" strike="noStrike">
                <a:solidFill>
                  <a:srgbClr val="D96976"/>
                </a:solidFill>
                <a:latin typeface="Arial"/>
                <a:ea typeface="Arial"/>
                <a:cs typeface="Arial"/>
                <a:sym typeface="Arial"/>
              </a:rPr>
              <a:t>SaProt</a:t>
            </a:r>
            <a:endParaRPr b="1" i="0" sz="1200" u="none" cap="none" strike="noStrike">
              <a:solidFill>
                <a:srgbClr val="D96976"/>
              </a:solidFill>
              <a:latin typeface="Arial"/>
              <a:ea typeface="Arial"/>
              <a:cs typeface="Arial"/>
              <a:sym typeface="Arial"/>
            </a:endParaRPr>
          </a:p>
        </p:txBody>
      </p:sp>
      <p:sp>
        <p:nvSpPr>
          <p:cNvPr id="354" name="Google Shape;354;p12"/>
          <p:cNvSpPr txBox="1"/>
          <p:nvPr/>
        </p:nvSpPr>
        <p:spPr>
          <a:xfrm>
            <a:off x="5476474" y="4267200"/>
            <a:ext cx="1625709" cy="141126"/>
          </a:xfrm>
          <a:prstGeom prst="rect">
            <a:avLst/>
          </a:prstGeom>
          <a:solidFill>
            <a:schemeClr val="lt1"/>
          </a:solid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55" name="Google Shape;355;p12"/>
          <p:cNvSpPr txBox="1"/>
          <p:nvPr/>
        </p:nvSpPr>
        <p:spPr>
          <a:xfrm>
            <a:off x="5613291" y="4218801"/>
            <a:ext cx="1625709" cy="276999"/>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b="1" i="0" lang="en-US" sz="1200" u="none" cap="none" strike="noStrike">
                <a:solidFill>
                  <a:srgbClr val="D96976"/>
                </a:solidFill>
                <a:latin typeface="Arial"/>
                <a:ea typeface="Arial"/>
                <a:cs typeface="Arial"/>
                <a:sym typeface="Arial"/>
              </a:rPr>
              <a:t>AlphaMissense</a:t>
            </a:r>
            <a:endParaRPr b="1" i="0" sz="1200" u="none" cap="none" strike="noStrike">
              <a:solidFill>
                <a:srgbClr val="D96976"/>
              </a:solidFill>
              <a:latin typeface="Arial"/>
              <a:ea typeface="Arial"/>
              <a:cs typeface="Arial"/>
              <a:sym typeface="Arial"/>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0" name="Shape 360"/>
        <p:cNvGrpSpPr/>
        <p:nvPr/>
      </p:nvGrpSpPr>
      <p:grpSpPr>
        <a:xfrm>
          <a:off x="0" y="0"/>
          <a:ext cx="0" cy="0"/>
          <a:chOff x="0" y="0"/>
          <a:chExt cx="0" cy="0"/>
        </a:xfrm>
      </p:grpSpPr>
      <p:sp>
        <p:nvSpPr>
          <p:cNvPr id="361" name="Google Shape;361;p13"/>
          <p:cNvSpPr/>
          <p:nvPr/>
        </p:nvSpPr>
        <p:spPr>
          <a:xfrm>
            <a:off x="228600" y="914400"/>
            <a:ext cx="5255030" cy="5241925"/>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2" name="Google Shape;362;p13"/>
          <p:cNvSpPr txBox="1"/>
          <p:nvPr>
            <p:ph type="title"/>
          </p:nvPr>
        </p:nvSpPr>
        <p:spPr>
          <a:xfrm>
            <a:off x="457200" y="152400"/>
            <a:ext cx="8229600" cy="762000"/>
          </a:xfrm>
          <a:prstGeom prst="rect">
            <a:avLst/>
          </a:prstGeom>
          <a:noFill/>
          <a:ln>
            <a:noFill/>
          </a:ln>
        </p:spPr>
        <p:txBody>
          <a:bodyPr anchorCtr="0" anchor="ctr" bIns="45700" lIns="91425" spcFirstLastPara="1" rIns="91425" wrap="square" tIns="45700">
            <a:normAutofit fontScale="90000"/>
          </a:bodyPr>
          <a:lstStyle/>
          <a:p>
            <a:pPr indent="0" lvl="0" marL="0" rtl="0" algn="ctr">
              <a:lnSpc>
                <a:spcPct val="100000"/>
              </a:lnSpc>
              <a:spcBef>
                <a:spcPts val="0"/>
              </a:spcBef>
              <a:spcAft>
                <a:spcPts val="0"/>
              </a:spcAft>
              <a:buClr>
                <a:schemeClr val="dk1"/>
              </a:buClr>
              <a:buSzPct val="100000"/>
              <a:buFont typeface="Arial"/>
              <a:buNone/>
            </a:pPr>
            <a:r>
              <a:rPr lang="en-US"/>
              <a:t>Top submissions outperform state-of-the-art, achieving AUCs around 0.77</a:t>
            </a:r>
            <a:endParaRPr/>
          </a:p>
        </p:txBody>
      </p:sp>
      <p:grpSp>
        <p:nvGrpSpPr>
          <p:cNvPr id="363" name="Google Shape;363;p13"/>
          <p:cNvGrpSpPr/>
          <p:nvPr/>
        </p:nvGrpSpPr>
        <p:grpSpPr>
          <a:xfrm>
            <a:off x="342900" y="6248400"/>
            <a:ext cx="8420100" cy="369332"/>
            <a:chOff x="342900" y="6248400"/>
            <a:chExt cx="8420100" cy="369332"/>
          </a:xfrm>
        </p:grpSpPr>
        <p:sp>
          <p:nvSpPr>
            <p:cNvPr id="364" name="Google Shape;364;p13"/>
            <p:cNvSpPr txBox="1"/>
            <p:nvPr/>
          </p:nvSpPr>
          <p:spPr>
            <a:xfrm>
              <a:off x="342900" y="6248400"/>
              <a:ext cx="2159566" cy="36933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chemeClr val="dk1"/>
                  </a:solidFill>
                  <a:latin typeface="Arial"/>
                  <a:ea typeface="Arial"/>
                  <a:cs typeface="Arial"/>
                  <a:sym typeface="Arial"/>
                </a:rPr>
                <a:t>Created for CAGI</a:t>
              </a:r>
              <a:r>
                <a:rPr b="0" i="0" lang="en-US" sz="1800" u="none" cap="none" strike="noStrike">
                  <a:solidFill>
                    <a:srgbClr val="7030A0"/>
                  </a:solidFill>
                  <a:latin typeface="Arial"/>
                  <a:ea typeface="Arial"/>
                  <a:cs typeface="Arial"/>
                  <a:sym typeface="Arial"/>
                </a:rPr>
                <a:t> </a:t>
              </a:r>
              <a:r>
                <a:rPr b="0" i="0" lang="en-US" sz="1800" u="none" cap="none" strike="noStrike">
                  <a:solidFill>
                    <a:schemeClr val="dk1"/>
                  </a:solidFill>
                  <a:latin typeface="Arial"/>
                  <a:ea typeface="Arial"/>
                  <a:cs typeface="Arial"/>
                  <a:sym typeface="Arial"/>
                </a:rPr>
                <a:t>7</a:t>
              </a:r>
              <a:endParaRPr b="0" i="0" sz="1800" u="none" cap="none" strike="noStrike">
                <a:solidFill>
                  <a:schemeClr val="dk1"/>
                </a:solidFill>
                <a:latin typeface="Arial"/>
                <a:ea typeface="Arial"/>
                <a:cs typeface="Arial"/>
                <a:sym typeface="Arial"/>
              </a:endParaRPr>
            </a:p>
          </p:txBody>
        </p:sp>
        <p:sp>
          <p:nvSpPr>
            <p:cNvPr id="365" name="Google Shape;365;p13"/>
            <p:cNvSpPr txBox="1"/>
            <p:nvPr/>
          </p:nvSpPr>
          <p:spPr>
            <a:xfrm>
              <a:off x="6449482" y="6248400"/>
              <a:ext cx="2313518" cy="369332"/>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rgbClr val="000000"/>
                </a:buClr>
                <a:buSzPts val="1800"/>
                <a:buFont typeface="Arial"/>
                <a:buNone/>
              </a:pPr>
              <a:r>
                <a:rPr b="0" i="0" lang="en-US" sz="1800" u="none" cap="none" strike="noStrike">
                  <a:solidFill>
                    <a:schemeClr val="dk1"/>
                  </a:solidFill>
                  <a:latin typeface="Arial"/>
                  <a:ea typeface="Arial"/>
                  <a:cs typeface="Arial"/>
                  <a:sym typeface="Arial"/>
                </a:rPr>
                <a:t>Yu-Jen (Jennifer) Lin</a:t>
              </a:r>
              <a:endParaRPr b="0" i="0" sz="1400" u="none" cap="none" strike="noStrike">
                <a:solidFill>
                  <a:srgbClr val="000000"/>
                </a:solidFill>
                <a:latin typeface="Arial"/>
                <a:ea typeface="Arial"/>
                <a:cs typeface="Arial"/>
                <a:sym typeface="Arial"/>
              </a:endParaRPr>
            </a:p>
          </p:txBody>
        </p:sp>
        <p:sp>
          <p:nvSpPr>
            <p:cNvPr id="366" name="Google Shape;366;p13"/>
            <p:cNvSpPr txBox="1"/>
            <p:nvPr/>
          </p:nvSpPr>
          <p:spPr>
            <a:xfrm>
              <a:off x="3289300" y="6248400"/>
              <a:ext cx="2736850" cy="366713"/>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chemeClr val="dk1"/>
                  </a:solidFill>
                  <a:latin typeface="Arial"/>
                  <a:ea typeface="Arial"/>
                  <a:cs typeface="Arial"/>
                  <a:sym typeface="Arial"/>
                </a:rPr>
                <a:t>genomeinterpretation.org</a:t>
              </a:r>
              <a:endParaRPr b="0" i="0" sz="1400" u="none" cap="none" strike="noStrike">
                <a:solidFill>
                  <a:srgbClr val="000000"/>
                </a:solidFill>
                <a:latin typeface="Arial"/>
                <a:ea typeface="Arial"/>
                <a:cs typeface="Arial"/>
                <a:sym typeface="Arial"/>
              </a:endParaRPr>
            </a:p>
          </p:txBody>
        </p:sp>
      </p:grpSp>
      <p:sp>
        <p:nvSpPr>
          <p:cNvPr id="367" name="Google Shape;367;p13"/>
          <p:cNvSpPr/>
          <p:nvPr/>
        </p:nvSpPr>
        <p:spPr>
          <a:xfrm>
            <a:off x="3491917" y="3352861"/>
            <a:ext cx="5575883" cy="2057339"/>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8" name="Google Shape;368;p13"/>
          <p:cNvSpPr txBox="1"/>
          <p:nvPr/>
        </p:nvSpPr>
        <p:spPr>
          <a:xfrm>
            <a:off x="3505200" y="3124200"/>
            <a:ext cx="1616661" cy="36933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1" i="0" lang="en-US" sz="1800" u="none" cap="none" strike="noStrike">
                <a:solidFill>
                  <a:schemeClr val="dk1"/>
                </a:solidFill>
                <a:latin typeface="Arial"/>
                <a:ea typeface="Arial"/>
                <a:cs typeface="Arial"/>
                <a:sym typeface="Arial"/>
              </a:rPr>
              <a:t>Top methods</a:t>
            </a:r>
            <a:endParaRPr b="0" i="0" sz="1400" u="none" cap="none" strike="noStrike">
              <a:solidFill>
                <a:srgbClr val="000000"/>
              </a:solidFill>
              <a:latin typeface="Arial"/>
              <a:ea typeface="Arial"/>
              <a:cs typeface="Arial"/>
              <a:sym typeface="Arial"/>
            </a:endParaRPr>
          </a:p>
        </p:txBody>
      </p:sp>
      <p:grpSp>
        <p:nvGrpSpPr>
          <p:cNvPr id="369" name="Google Shape;369;p13"/>
          <p:cNvGrpSpPr/>
          <p:nvPr/>
        </p:nvGrpSpPr>
        <p:grpSpPr>
          <a:xfrm>
            <a:off x="5483630" y="1154727"/>
            <a:ext cx="3523202" cy="2266002"/>
            <a:chOff x="5483630" y="1154727"/>
            <a:chExt cx="3523202" cy="2266002"/>
          </a:xfrm>
        </p:grpSpPr>
        <p:sp>
          <p:nvSpPr>
            <p:cNvPr id="370" name="Google Shape;370;p13"/>
            <p:cNvSpPr/>
            <p:nvPr/>
          </p:nvSpPr>
          <p:spPr>
            <a:xfrm>
              <a:off x="5483630" y="1261047"/>
              <a:ext cx="3523202" cy="2159682"/>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1" name="Google Shape;371;p13"/>
            <p:cNvSpPr txBox="1"/>
            <p:nvPr/>
          </p:nvSpPr>
          <p:spPr>
            <a:xfrm>
              <a:off x="6553200" y="1154727"/>
              <a:ext cx="984797" cy="132735"/>
            </a:xfrm>
            <a:prstGeom prst="rect">
              <a:avLst/>
            </a:prstGeom>
            <a:solidFill>
              <a:schemeClr val="lt1"/>
            </a:solid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grpSp>
      <p:sp>
        <p:nvSpPr>
          <p:cNvPr id="372" name="Google Shape;372;p13"/>
          <p:cNvSpPr txBox="1"/>
          <p:nvPr/>
        </p:nvSpPr>
        <p:spPr>
          <a:xfrm>
            <a:off x="5483630" y="964168"/>
            <a:ext cx="2296334" cy="36933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1" i="0" lang="en-US" sz="1800" u="none" cap="none" strike="noStrike">
                <a:solidFill>
                  <a:schemeClr val="dk1"/>
                </a:solidFill>
                <a:latin typeface="Arial"/>
                <a:ea typeface="Arial"/>
                <a:cs typeface="Arial"/>
                <a:sym typeface="Arial"/>
              </a:rPr>
              <a:t>Top methods conti.</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7" name="Shape 377"/>
        <p:cNvGrpSpPr/>
        <p:nvPr/>
      </p:nvGrpSpPr>
      <p:grpSpPr>
        <a:xfrm>
          <a:off x="0" y="0"/>
          <a:ext cx="0" cy="0"/>
          <a:chOff x="0" y="0"/>
          <a:chExt cx="0" cy="0"/>
        </a:xfrm>
      </p:grpSpPr>
      <p:grpSp>
        <p:nvGrpSpPr>
          <p:cNvPr id="378" name="Google Shape;378;p14"/>
          <p:cNvGrpSpPr/>
          <p:nvPr/>
        </p:nvGrpSpPr>
        <p:grpSpPr>
          <a:xfrm>
            <a:off x="5638800" y="1447800"/>
            <a:ext cx="3452534" cy="3669268"/>
            <a:chOff x="5638800" y="1588532"/>
            <a:chExt cx="3452534" cy="3669268"/>
          </a:xfrm>
        </p:grpSpPr>
        <p:sp>
          <p:nvSpPr>
            <p:cNvPr id="379" name="Google Shape;379;p14"/>
            <p:cNvSpPr/>
            <p:nvPr/>
          </p:nvSpPr>
          <p:spPr>
            <a:xfrm>
              <a:off x="5638800" y="1696758"/>
              <a:ext cx="3452534" cy="3561042"/>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0" name="Google Shape;380;p14"/>
            <p:cNvSpPr txBox="1"/>
            <p:nvPr/>
          </p:nvSpPr>
          <p:spPr>
            <a:xfrm>
              <a:off x="6254202" y="1588532"/>
              <a:ext cx="984797" cy="132735"/>
            </a:xfrm>
            <a:prstGeom prst="rect">
              <a:avLst/>
            </a:prstGeom>
            <a:solidFill>
              <a:schemeClr val="lt1"/>
            </a:solid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grpSp>
      <p:sp>
        <p:nvSpPr>
          <p:cNvPr id="381" name="Google Shape;381;p14"/>
          <p:cNvSpPr txBox="1"/>
          <p:nvPr>
            <p:ph type="title"/>
          </p:nvPr>
        </p:nvSpPr>
        <p:spPr>
          <a:xfrm>
            <a:off x="0" y="152400"/>
            <a:ext cx="9144000" cy="762000"/>
          </a:xfrm>
          <a:prstGeom prst="rect">
            <a:avLst/>
          </a:prstGeom>
          <a:noFill/>
          <a:ln>
            <a:noFill/>
          </a:ln>
        </p:spPr>
        <p:txBody>
          <a:bodyPr anchorCtr="0" anchor="ctr" bIns="45700" lIns="91425" spcFirstLastPara="1" rIns="91425" wrap="square" tIns="45700">
            <a:normAutofit/>
          </a:bodyPr>
          <a:lstStyle/>
          <a:p>
            <a:pPr indent="0" lvl="0" marL="0" rtl="0" algn="ctr">
              <a:lnSpc>
                <a:spcPct val="100000"/>
              </a:lnSpc>
              <a:spcBef>
                <a:spcPts val="0"/>
              </a:spcBef>
              <a:spcAft>
                <a:spcPts val="0"/>
              </a:spcAft>
              <a:buClr>
                <a:schemeClr val="dk1"/>
              </a:buClr>
              <a:buSzPts val="3200"/>
              <a:buFont typeface="Arial"/>
              <a:buNone/>
            </a:pPr>
            <a:r>
              <a:rPr lang="en-US"/>
              <a:t>Top submissions outperform state-of-the-art</a:t>
            </a:r>
            <a:endParaRPr/>
          </a:p>
        </p:txBody>
      </p:sp>
      <p:grpSp>
        <p:nvGrpSpPr>
          <p:cNvPr id="382" name="Google Shape;382;p14"/>
          <p:cNvGrpSpPr/>
          <p:nvPr/>
        </p:nvGrpSpPr>
        <p:grpSpPr>
          <a:xfrm>
            <a:off x="342900" y="6248400"/>
            <a:ext cx="8420100" cy="369332"/>
            <a:chOff x="342900" y="6248400"/>
            <a:chExt cx="8420100" cy="369332"/>
          </a:xfrm>
        </p:grpSpPr>
        <p:sp>
          <p:nvSpPr>
            <p:cNvPr id="383" name="Google Shape;383;p14"/>
            <p:cNvSpPr txBox="1"/>
            <p:nvPr/>
          </p:nvSpPr>
          <p:spPr>
            <a:xfrm>
              <a:off x="342900" y="6248400"/>
              <a:ext cx="2159566" cy="36933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chemeClr val="dk1"/>
                  </a:solidFill>
                  <a:latin typeface="Arial"/>
                  <a:ea typeface="Arial"/>
                  <a:cs typeface="Arial"/>
                  <a:sym typeface="Arial"/>
                </a:rPr>
                <a:t>Created for CAGI</a:t>
              </a:r>
              <a:r>
                <a:rPr b="0" i="0" lang="en-US" sz="1800" u="none" cap="none" strike="noStrike">
                  <a:solidFill>
                    <a:srgbClr val="7030A0"/>
                  </a:solidFill>
                  <a:latin typeface="Arial"/>
                  <a:ea typeface="Arial"/>
                  <a:cs typeface="Arial"/>
                  <a:sym typeface="Arial"/>
                </a:rPr>
                <a:t> </a:t>
              </a:r>
              <a:r>
                <a:rPr b="0" i="0" lang="en-US" sz="1800" u="none" cap="none" strike="noStrike">
                  <a:solidFill>
                    <a:schemeClr val="dk1"/>
                  </a:solidFill>
                  <a:latin typeface="Arial"/>
                  <a:ea typeface="Arial"/>
                  <a:cs typeface="Arial"/>
                  <a:sym typeface="Arial"/>
                </a:rPr>
                <a:t>7</a:t>
              </a:r>
              <a:endParaRPr b="0" i="0" sz="1800" u="none" cap="none" strike="noStrike">
                <a:solidFill>
                  <a:schemeClr val="dk1"/>
                </a:solidFill>
                <a:latin typeface="Arial"/>
                <a:ea typeface="Arial"/>
                <a:cs typeface="Arial"/>
                <a:sym typeface="Arial"/>
              </a:endParaRPr>
            </a:p>
          </p:txBody>
        </p:sp>
        <p:sp>
          <p:nvSpPr>
            <p:cNvPr id="384" name="Google Shape;384;p14"/>
            <p:cNvSpPr txBox="1"/>
            <p:nvPr/>
          </p:nvSpPr>
          <p:spPr>
            <a:xfrm>
              <a:off x="6449482" y="6248400"/>
              <a:ext cx="2313518" cy="369332"/>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rgbClr val="000000"/>
                </a:buClr>
                <a:buSzPts val="1800"/>
                <a:buFont typeface="Arial"/>
                <a:buNone/>
              </a:pPr>
              <a:r>
                <a:rPr b="0" i="0" lang="en-US" sz="1800" u="none" cap="none" strike="noStrike">
                  <a:solidFill>
                    <a:schemeClr val="dk1"/>
                  </a:solidFill>
                  <a:latin typeface="Arial"/>
                  <a:ea typeface="Arial"/>
                  <a:cs typeface="Arial"/>
                  <a:sym typeface="Arial"/>
                </a:rPr>
                <a:t>Yu-Jen (Jennifer) Lin</a:t>
              </a:r>
              <a:endParaRPr b="0" i="0" sz="1400" u="none" cap="none" strike="noStrike">
                <a:solidFill>
                  <a:srgbClr val="000000"/>
                </a:solidFill>
                <a:latin typeface="Arial"/>
                <a:ea typeface="Arial"/>
                <a:cs typeface="Arial"/>
                <a:sym typeface="Arial"/>
              </a:endParaRPr>
            </a:p>
          </p:txBody>
        </p:sp>
        <p:sp>
          <p:nvSpPr>
            <p:cNvPr id="385" name="Google Shape;385;p14"/>
            <p:cNvSpPr txBox="1"/>
            <p:nvPr/>
          </p:nvSpPr>
          <p:spPr>
            <a:xfrm>
              <a:off x="3289300" y="6248400"/>
              <a:ext cx="2736850" cy="366713"/>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chemeClr val="dk1"/>
                  </a:solidFill>
                  <a:latin typeface="Arial"/>
                  <a:ea typeface="Arial"/>
                  <a:cs typeface="Arial"/>
                  <a:sym typeface="Arial"/>
                </a:rPr>
                <a:t>genomeinterpretation.org</a:t>
              </a:r>
              <a:endParaRPr b="0" i="0" sz="1400" u="none" cap="none" strike="noStrike">
                <a:solidFill>
                  <a:srgbClr val="000000"/>
                </a:solidFill>
                <a:latin typeface="Arial"/>
                <a:ea typeface="Arial"/>
                <a:cs typeface="Arial"/>
                <a:sym typeface="Arial"/>
              </a:endParaRPr>
            </a:p>
          </p:txBody>
        </p:sp>
      </p:grpSp>
      <p:sp>
        <p:nvSpPr>
          <p:cNvPr id="386" name="Google Shape;386;p14"/>
          <p:cNvSpPr/>
          <p:nvPr/>
        </p:nvSpPr>
        <p:spPr>
          <a:xfrm>
            <a:off x="334451" y="977900"/>
            <a:ext cx="5380549" cy="49657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7" name="Google Shape;387;p14"/>
          <p:cNvSpPr/>
          <p:nvPr/>
        </p:nvSpPr>
        <p:spPr>
          <a:xfrm>
            <a:off x="1240519" y="1604048"/>
            <a:ext cx="4093481" cy="1466831"/>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8" name="Google Shape;388;p14"/>
          <p:cNvSpPr txBox="1"/>
          <p:nvPr/>
        </p:nvSpPr>
        <p:spPr>
          <a:xfrm>
            <a:off x="1143000" y="1219200"/>
            <a:ext cx="1616661" cy="36933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1" i="0" lang="en-US" sz="1800" u="none" cap="none" strike="noStrike">
                <a:solidFill>
                  <a:schemeClr val="dk1"/>
                </a:solidFill>
                <a:latin typeface="Arial"/>
                <a:ea typeface="Arial"/>
                <a:cs typeface="Arial"/>
                <a:sym typeface="Arial"/>
              </a:rPr>
              <a:t>Top methods</a:t>
            </a:r>
            <a:endParaRPr b="0" i="0" sz="1400" u="none" cap="none" strike="noStrike">
              <a:solidFill>
                <a:srgbClr val="000000"/>
              </a:solidFill>
              <a:latin typeface="Arial"/>
              <a:ea typeface="Arial"/>
              <a:cs typeface="Arial"/>
              <a:sym typeface="Arial"/>
            </a:endParaRPr>
          </a:p>
        </p:txBody>
      </p:sp>
      <p:sp>
        <p:nvSpPr>
          <p:cNvPr id="389" name="Google Shape;389;p14"/>
          <p:cNvSpPr txBox="1"/>
          <p:nvPr/>
        </p:nvSpPr>
        <p:spPr>
          <a:xfrm>
            <a:off x="5628466" y="1219200"/>
            <a:ext cx="2296334" cy="36933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1" i="0" lang="en-US" sz="1800" u="none" cap="none" strike="noStrike">
                <a:solidFill>
                  <a:schemeClr val="dk1"/>
                </a:solidFill>
                <a:latin typeface="Arial"/>
                <a:ea typeface="Arial"/>
                <a:cs typeface="Arial"/>
                <a:sym typeface="Arial"/>
              </a:rPr>
              <a:t>Top methods conti.</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4" name="Shape 394"/>
        <p:cNvGrpSpPr/>
        <p:nvPr/>
      </p:nvGrpSpPr>
      <p:grpSpPr>
        <a:xfrm>
          <a:off x="0" y="0"/>
          <a:ext cx="0" cy="0"/>
          <a:chOff x="0" y="0"/>
          <a:chExt cx="0" cy="0"/>
        </a:xfrm>
      </p:grpSpPr>
      <p:sp>
        <p:nvSpPr>
          <p:cNvPr id="395" name="Google Shape;395;p15"/>
          <p:cNvSpPr txBox="1"/>
          <p:nvPr>
            <p:ph type="title"/>
          </p:nvPr>
        </p:nvSpPr>
        <p:spPr>
          <a:xfrm>
            <a:off x="0" y="152400"/>
            <a:ext cx="9144000" cy="762000"/>
          </a:xfrm>
          <a:prstGeom prst="rect">
            <a:avLst/>
          </a:prstGeom>
          <a:noFill/>
          <a:ln>
            <a:noFill/>
          </a:ln>
        </p:spPr>
        <p:txBody>
          <a:bodyPr anchorCtr="0" anchor="ctr" bIns="45700" lIns="91425" spcFirstLastPara="1" rIns="91425" wrap="square" tIns="45700">
            <a:normAutofit fontScale="90000"/>
          </a:bodyPr>
          <a:lstStyle/>
          <a:p>
            <a:pPr indent="0" lvl="0" marL="0" rtl="0" algn="ctr">
              <a:lnSpc>
                <a:spcPct val="100000"/>
              </a:lnSpc>
              <a:spcBef>
                <a:spcPts val="0"/>
              </a:spcBef>
              <a:spcAft>
                <a:spcPts val="0"/>
              </a:spcAft>
              <a:buClr>
                <a:schemeClr val="dk1"/>
              </a:buClr>
              <a:buSzPct val="100000"/>
              <a:buFont typeface="Arial"/>
              <a:buNone/>
            </a:pPr>
            <a:r>
              <a:rPr lang="en-US"/>
              <a:t>Top predictor groups cluster together,</a:t>
            </a:r>
            <a:br>
              <a:rPr lang="en-US"/>
            </a:br>
            <a:r>
              <a:rPr lang="en-US"/>
              <a:t>separate from experiments</a:t>
            </a:r>
            <a:endParaRPr/>
          </a:p>
        </p:txBody>
      </p:sp>
      <p:sp>
        <p:nvSpPr>
          <p:cNvPr id="396" name="Google Shape;396;p15"/>
          <p:cNvSpPr/>
          <p:nvPr/>
        </p:nvSpPr>
        <p:spPr>
          <a:xfrm>
            <a:off x="152400" y="1030242"/>
            <a:ext cx="7777251" cy="5576748"/>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97" name="Google Shape;397;p15"/>
          <p:cNvGrpSpPr/>
          <p:nvPr/>
        </p:nvGrpSpPr>
        <p:grpSpPr>
          <a:xfrm>
            <a:off x="342900" y="6248400"/>
            <a:ext cx="8420100" cy="369332"/>
            <a:chOff x="342900" y="6248400"/>
            <a:chExt cx="8420100" cy="369332"/>
          </a:xfrm>
        </p:grpSpPr>
        <p:sp>
          <p:nvSpPr>
            <p:cNvPr id="398" name="Google Shape;398;p15"/>
            <p:cNvSpPr txBox="1"/>
            <p:nvPr/>
          </p:nvSpPr>
          <p:spPr>
            <a:xfrm>
              <a:off x="342900" y="6248400"/>
              <a:ext cx="2159566" cy="36933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chemeClr val="dk1"/>
                  </a:solidFill>
                  <a:latin typeface="Arial"/>
                  <a:ea typeface="Arial"/>
                  <a:cs typeface="Arial"/>
                  <a:sym typeface="Arial"/>
                </a:rPr>
                <a:t>Created for CAGI</a:t>
              </a:r>
              <a:r>
                <a:rPr b="0" i="0" lang="en-US" sz="1800" u="none" cap="none" strike="noStrike">
                  <a:solidFill>
                    <a:srgbClr val="7030A0"/>
                  </a:solidFill>
                  <a:latin typeface="Arial"/>
                  <a:ea typeface="Arial"/>
                  <a:cs typeface="Arial"/>
                  <a:sym typeface="Arial"/>
                </a:rPr>
                <a:t> </a:t>
              </a:r>
              <a:r>
                <a:rPr b="0" i="0" lang="en-US" sz="1800" u="none" cap="none" strike="noStrike">
                  <a:solidFill>
                    <a:schemeClr val="dk1"/>
                  </a:solidFill>
                  <a:latin typeface="Arial"/>
                  <a:ea typeface="Arial"/>
                  <a:cs typeface="Arial"/>
                  <a:sym typeface="Arial"/>
                </a:rPr>
                <a:t>7</a:t>
              </a:r>
              <a:endParaRPr b="0" i="0" sz="1800" u="none" cap="none" strike="noStrike">
                <a:solidFill>
                  <a:schemeClr val="dk1"/>
                </a:solidFill>
                <a:latin typeface="Arial"/>
                <a:ea typeface="Arial"/>
                <a:cs typeface="Arial"/>
                <a:sym typeface="Arial"/>
              </a:endParaRPr>
            </a:p>
          </p:txBody>
        </p:sp>
        <p:sp>
          <p:nvSpPr>
            <p:cNvPr id="399" name="Google Shape;399;p15"/>
            <p:cNvSpPr txBox="1"/>
            <p:nvPr/>
          </p:nvSpPr>
          <p:spPr>
            <a:xfrm>
              <a:off x="6449482" y="6248400"/>
              <a:ext cx="2313518" cy="369332"/>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rgbClr val="000000"/>
                </a:buClr>
                <a:buSzPts val="1800"/>
                <a:buFont typeface="Arial"/>
                <a:buNone/>
              </a:pPr>
              <a:r>
                <a:rPr b="0" i="0" lang="en-US" sz="1800" u="none" cap="none" strike="noStrike">
                  <a:solidFill>
                    <a:schemeClr val="dk1"/>
                  </a:solidFill>
                  <a:latin typeface="Arial"/>
                  <a:ea typeface="Arial"/>
                  <a:cs typeface="Arial"/>
                  <a:sym typeface="Arial"/>
                </a:rPr>
                <a:t>Yu-Jen (Jennifer) Lin</a:t>
              </a:r>
              <a:endParaRPr b="0" i="0" sz="1400" u="none" cap="none" strike="noStrike">
                <a:solidFill>
                  <a:srgbClr val="000000"/>
                </a:solidFill>
                <a:latin typeface="Arial"/>
                <a:ea typeface="Arial"/>
                <a:cs typeface="Arial"/>
                <a:sym typeface="Arial"/>
              </a:endParaRPr>
            </a:p>
          </p:txBody>
        </p:sp>
        <p:sp>
          <p:nvSpPr>
            <p:cNvPr id="400" name="Google Shape;400;p15"/>
            <p:cNvSpPr txBox="1"/>
            <p:nvPr/>
          </p:nvSpPr>
          <p:spPr>
            <a:xfrm>
              <a:off x="3289300" y="6248400"/>
              <a:ext cx="2736850" cy="366713"/>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chemeClr val="dk1"/>
                  </a:solidFill>
                  <a:latin typeface="Arial"/>
                  <a:ea typeface="Arial"/>
                  <a:cs typeface="Arial"/>
                  <a:sym typeface="Arial"/>
                </a:rPr>
                <a:t>genomeinterpretation.org</a:t>
              </a:r>
              <a:endParaRPr b="0" i="0" sz="1400" u="none" cap="none" strike="noStrike">
                <a:solidFill>
                  <a:srgbClr val="000000"/>
                </a:solidFill>
                <a:latin typeface="Arial"/>
                <a:ea typeface="Arial"/>
                <a:cs typeface="Arial"/>
                <a:sym typeface="Arial"/>
              </a:endParaRPr>
            </a:p>
          </p:txBody>
        </p:sp>
      </p:grpSp>
      <p:sp>
        <p:nvSpPr>
          <p:cNvPr id="401" name="Google Shape;401;p15"/>
          <p:cNvSpPr/>
          <p:nvPr/>
        </p:nvSpPr>
        <p:spPr>
          <a:xfrm flipH="1">
            <a:off x="7772400" y="1066800"/>
            <a:ext cx="1371600" cy="376863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2" name="Google Shape;402;p15"/>
          <p:cNvSpPr txBox="1"/>
          <p:nvPr/>
        </p:nvSpPr>
        <p:spPr>
          <a:xfrm rot="-5400000">
            <a:off x="-1408176" y="2134595"/>
            <a:ext cx="3828422" cy="1598231"/>
          </a:xfrm>
          <a:prstGeom prst="rect">
            <a:avLst/>
          </a:prstGeom>
          <a:solidFill>
            <a:schemeClr val="lt1"/>
          </a:solid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03" name="Google Shape;403;p15"/>
          <p:cNvSpPr txBox="1"/>
          <p:nvPr/>
        </p:nvSpPr>
        <p:spPr>
          <a:xfrm>
            <a:off x="5638800" y="2872740"/>
            <a:ext cx="2209800" cy="1956816"/>
          </a:xfrm>
          <a:prstGeom prst="rect">
            <a:avLst/>
          </a:prstGeom>
          <a:solidFill>
            <a:srgbClr val="B3D5AB">
              <a:alpha val="40000"/>
            </a:srgbClr>
          </a:solid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04" name="Google Shape;404;p15"/>
          <p:cNvSpPr txBox="1"/>
          <p:nvPr/>
        </p:nvSpPr>
        <p:spPr>
          <a:xfrm>
            <a:off x="5641848" y="1975104"/>
            <a:ext cx="2514600" cy="100584"/>
          </a:xfrm>
          <a:prstGeom prst="rect">
            <a:avLst/>
          </a:prstGeom>
          <a:solidFill>
            <a:srgbClr val="C2E0F2">
              <a:alpha val="60000"/>
            </a:srgbClr>
          </a:solid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05" name="Google Shape;405;p15"/>
          <p:cNvSpPr txBox="1"/>
          <p:nvPr/>
        </p:nvSpPr>
        <p:spPr>
          <a:xfrm>
            <a:off x="5851113" y="4803164"/>
            <a:ext cx="2911887" cy="36933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1" i="0" lang="en-US" sz="1800" u="none" cap="none" strike="noStrike">
                <a:solidFill>
                  <a:srgbClr val="00B050"/>
                </a:solidFill>
                <a:latin typeface="Arial"/>
                <a:ea typeface="Arial"/>
                <a:cs typeface="Arial"/>
                <a:sym typeface="Arial"/>
              </a:rPr>
              <a:t>Top-performing methods</a:t>
            </a:r>
            <a:endParaRPr b="0" i="0" sz="1400" u="none" cap="none" strike="noStrike">
              <a:solidFill>
                <a:srgbClr val="000000"/>
              </a:solidFill>
              <a:latin typeface="Arial"/>
              <a:ea typeface="Arial"/>
              <a:cs typeface="Arial"/>
              <a:sym typeface="Arial"/>
            </a:endParaRPr>
          </a:p>
        </p:txBody>
      </p:sp>
      <p:sp>
        <p:nvSpPr>
          <p:cNvPr id="406" name="Google Shape;406;p15"/>
          <p:cNvSpPr txBox="1"/>
          <p:nvPr/>
        </p:nvSpPr>
        <p:spPr>
          <a:xfrm>
            <a:off x="6227642" y="1766825"/>
            <a:ext cx="1441420" cy="36933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1" i="0" lang="en-US" sz="1800" u="none" cap="none" strike="noStrike">
                <a:solidFill>
                  <a:srgbClr val="0070C0"/>
                </a:solidFill>
                <a:latin typeface="Arial"/>
                <a:ea typeface="Arial"/>
                <a:cs typeface="Arial"/>
                <a:sym typeface="Arial"/>
              </a:rPr>
              <a:t>Experiment</a:t>
            </a:r>
            <a:endParaRPr b="0" i="0" sz="1400" u="none" cap="none" strike="noStrike">
              <a:solidFill>
                <a:srgbClr val="000000"/>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0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40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0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40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411" name="Shape 411"/>
        <p:cNvGrpSpPr/>
        <p:nvPr/>
      </p:nvGrpSpPr>
      <p:grpSpPr>
        <a:xfrm>
          <a:off x="0" y="0"/>
          <a:ext cx="0" cy="0"/>
          <a:chOff x="0" y="0"/>
          <a:chExt cx="0" cy="0"/>
        </a:xfrm>
      </p:grpSpPr>
      <p:sp>
        <p:nvSpPr>
          <p:cNvPr id="412" name="Google Shape;412;p17"/>
          <p:cNvSpPr txBox="1"/>
          <p:nvPr>
            <p:ph type="title"/>
          </p:nvPr>
        </p:nvSpPr>
        <p:spPr>
          <a:xfrm>
            <a:off x="0" y="152400"/>
            <a:ext cx="9144000" cy="762000"/>
          </a:xfrm>
          <a:prstGeom prst="rect">
            <a:avLst/>
          </a:prstGeom>
          <a:noFill/>
          <a:ln>
            <a:noFill/>
          </a:ln>
        </p:spPr>
        <p:txBody>
          <a:bodyPr anchorCtr="0" anchor="ctr" bIns="45700" lIns="91425" spcFirstLastPara="1" rIns="91425" wrap="square" tIns="45700">
            <a:normAutofit fontScale="90000"/>
          </a:bodyPr>
          <a:lstStyle/>
          <a:p>
            <a:pPr indent="0" lvl="0" marL="0" rtl="0" algn="ctr">
              <a:lnSpc>
                <a:spcPct val="100000"/>
              </a:lnSpc>
              <a:spcBef>
                <a:spcPts val="0"/>
              </a:spcBef>
              <a:spcAft>
                <a:spcPts val="0"/>
              </a:spcAft>
              <a:buClr>
                <a:schemeClr val="dk1"/>
              </a:buClr>
              <a:buSzPct val="100000"/>
              <a:buFont typeface="Arial"/>
              <a:buNone/>
            </a:pPr>
            <a:r>
              <a:rPr lang="en-US"/>
              <a:t>We stratified SNV- and MNV-missense variants </a:t>
            </a:r>
            <a:br>
              <a:rPr lang="en-US"/>
            </a:br>
            <a:r>
              <a:rPr lang="en-US"/>
              <a:t>for separate evaluation</a:t>
            </a:r>
            <a:endParaRPr/>
          </a:p>
        </p:txBody>
      </p:sp>
      <p:sp>
        <p:nvSpPr>
          <p:cNvPr id="413" name="Google Shape;413;p17"/>
          <p:cNvSpPr txBox="1"/>
          <p:nvPr>
            <p:ph idx="1" type="body"/>
          </p:nvPr>
        </p:nvSpPr>
        <p:spPr>
          <a:xfrm>
            <a:off x="457200" y="1066800"/>
            <a:ext cx="8686800" cy="5791200"/>
          </a:xfrm>
          <a:prstGeom prst="rect">
            <a:avLst/>
          </a:prstGeom>
          <a:noFill/>
          <a:ln>
            <a:noFill/>
          </a:ln>
        </p:spPr>
        <p:txBody>
          <a:bodyPr anchorCtr="0" anchor="t" bIns="45700" lIns="91425" spcFirstLastPara="1" rIns="91425" wrap="square" tIns="45700">
            <a:normAutofit/>
          </a:bodyPr>
          <a:lstStyle/>
          <a:p>
            <a:pPr indent="-342900" lvl="0" marL="342900" rtl="0" algn="l">
              <a:lnSpc>
                <a:spcPct val="100000"/>
              </a:lnSpc>
              <a:spcBef>
                <a:spcPts val="0"/>
              </a:spcBef>
              <a:spcAft>
                <a:spcPts val="0"/>
              </a:spcAft>
              <a:buClr>
                <a:schemeClr val="dk1"/>
              </a:buClr>
              <a:buSzPts val="2800"/>
              <a:buChar char="•"/>
            </a:pPr>
            <a:r>
              <a:rPr lang="en-US" sz="2800">
                <a:latin typeface="Arial"/>
                <a:ea typeface="Arial"/>
                <a:cs typeface="Arial"/>
                <a:sym typeface="Arial"/>
              </a:rPr>
              <a:t>Motivations</a:t>
            </a:r>
            <a:endParaRPr/>
          </a:p>
          <a:p>
            <a:pPr indent="-285750" lvl="1" marL="742950" rtl="0" algn="l">
              <a:lnSpc>
                <a:spcPct val="100000"/>
              </a:lnSpc>
              <a:spcBef>
                <a:spcPts val="480"/>
              </a:spcBef>
              <a:spcAft>
                <a:spcPts val="0"/>
              </a:spcAft>
              <a:buClr>
                <a:schemeClr val="dk1"/>
              </a:buClr>
              <a:buSzPts val="2400"/>
              <a:buChar char="–"/>
            </a:pPr>
            <a:r>
              <a:rPr lang="en-US"/>
              <a:t>M</a:t>
            </a:r>
            <a:r>
              <a:rPr lang="en-US">
                <a:latin typeface="Arial"/>
                <a:ea typeface="Arial"/>
                <a:cs typeface="Arial"/>
                <a:sym typeface="Arial"/>
              </a:rPr>
              <a:t>issense changes from single-nucleotide variants (SNVs) arise more frequently than multi-nucleotide variants (MNVs)</a:t>
            </a:r>
            <a:endParaRPr/>
          </a:p>
          <a:p>
            <a:pPr indent="-285750" lvl="1" marL="742950" rtl="0" algn="l">
              <a:lnSpc>
                <a:spcPct val="100000"/>
              </a:lnSpc>
              <a:spcBef>
                <a:spcPts val="480"/>
              </a:spcBef>
              <a:spcAft>
                <a:spcPts val="0"/>
              </a:spcAft>
              <a:buClr>
                <a:schemeClr val="dk1"/>
              </a:buClr>
              <a:buSzPts val="2400"/>
              <a:buChar char="–"/>
            </a:pPr>
            <a:r>
              <a:rPr lang="en-US"/>
              <a:t>MNV-induced missense changes </a:t>
            </a:r>
            <a:br>
              <a:rPr lang="en-US"/>
            </a:br>
            <a:r>
              <a:rPr lang="en-US"/>
              <a:t>were more physicochemically divergent, </a:t>
            </a:r>
            <a:br>
              <a:rPr lang="en-US"/>
            </a:br>
            <a:r>
              <a:rPr lang="en-US"/>
              <a:t>were more depleted in highly constrained genes</a:t>
            </a:r>
            <a:r>
              <a:rPr lang="en-US" sz="1400"/>
              <a:t> (pLI ≥ 0.9)</a:t>
            </a:r>
            <a:r>
              <a:rPr lang="en-US"/>
              <a:t>, </a:t>
            </a:r>
            <a:br>
              <a:rPr lang="en-US"/>
            </a:br>
            <a:r>
              <a:rPr lang="en-US"/>
              <a:t>and were under stronger purifying selection </a:t>
            </a:r>
            <a:br>
              <a:rPr lang="en-US"/>
            </a:br>
            <a:r>
              <a:rPr lang="en-US"/>
              <a:t>compared with SNV-induced missense changes</a:t>
            </a:r>
            <a:br>
              <a:rPr lang="en-US"/>
            </a:br>
            <a:r>
              <a:rPr lang="en-US" sz="1400"/>
              <a:t>(Kaplanis, …, Deciphering Developmental Disorders study, 2019)</a:t>
            </a:r>
            <a:endParaRPr/>
          </a:p>
          <a:p>
            <a:pPr indent="-342900" lvl="0" marL="342900" rtl="0" algn="l">
              <a:lnSpc>
                <a:spcPct val="100000"/>
              </a:lnSpc>
              <a:spcBef>
                <a:spcPts val="560"/>
              </a:spcBef>
              <a:spcAft>
                <a:spcPts val="0"/>
              </a:spcAft>
              <a:buClr>
                <a:schemeClr val="dk1"/>
              </a:buClr>
              <a:buSzPts val="2800"/>
              <a:buChar char="•"/>
            </a:pPr>
            <a:r>
              <a:rPr lang="en-US" sz="2800">
                <a:latin typeface="Arial"/>
                <a:ea typeface="Arial"/>
                <a:cs typeface="Arial"/>
                <a:sym typeface="Arial"/>
              </a:rPr>
              <a:t>Because of these, we evaluated methods separately on each</a:t>
            </a:r>
            <a:endParaRPr/>
          </a:p>
          <a:p>
            <a:pPr indent="-165100" lvl="0" marL="342900" rtl="0" algn="l">
              <a:lnSpc>
                <a:spcPct val="100000"/>
              </a:lnSpc>
              <a:spcBef>
                <a:spcPts val="560"/>
              </a:spcBef>
              <a:spcAft>
                <a:spcPts val="0"/>
              </a:spcAft>
              <a:buClr>
                <a:schemeClr val="dk1"/>
              </a:buClr>
              <a:buSzPts val="2800"/>
              <a:buNone/>
            </a:pPr>
            <a:r>
              <a:t/>
            </a:r>
            <a:endParaRPr/>
          </a:p>
          <a:p>
            <a:pPr indent="-165100" lvl="0" marL="342900" rtl="0" algn="l">
              <a:lnSpc>
                <a:spcPct val="100000"/>
              </a:lnSpc>
              <a:spcBef>
                <a:spcPts val="560"/>
              </a:spcBef>
              <a:spcAft>
                <a:spcPts val="0"/>
              </a:spcAft>
              <a:buClr>
                <a:schemeClr val="dk1"/>
              </a:buClr>
              <a:buSzPts val="2800"/>
              <a:buNone/>
            </a:pPr>
            <a:r>
              <a:t/>
            </a:r>
            <a:endParaRPr/>
          </a:p>
        </p:txBody>
      </p:sp>
      <p:grpSp>
        <p:nvGrpSpPr>
          <p:cNvPr id="414" name="Google Shape;414;p17"/>
          <p:cNvGrpSpPr/>
          <p:nvPr/>
        </p:nvGrpSpPr>
        <p:grpSpPr>
          <a:xfrm>
            <a:off x="342900" y="6248400"/>
            <a:ext cx="8420100" cy="369332"/>
            <a:chOff x="342900" y="6248400"/>
            <a:chExt cx="8420100" cy="369332"/>
          </a:xfrm>
        </p:grpSpPr>
        <p:sp>
          <p:nvSpPr>
            <p:cNvPr id="415" name="Google Shape;415;p17"/>
            <p:cNvSpPr txBox="1"/>
            <p:nvPr/>
          </p:nvSpPr>
          <p:spPr>
            <a:xfrm>
              <a:off x="342900" y="6248400"/>
              <a:ext cx="2159566" cy="36933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chemeClr val="dk1"/>
                  </a:solidFill>
                  <a:latin typeface="Arial"/>
                  <a:ea typeface="Arial"/>
                  <a:cs typeface="Arial"/>
                  <a:sym typeface="Arial"/>
                </a:rPr>
                <a:t>Created for CAGI</a:t>
              </a:r>
              <a:r>
                <a:rPr b="0" i="0" lang="en-US" sz="1800" u="none" cap="none" strike="noStrike">
                  <a:solidFill>
                    <a:srgbClr val="7030A0"/>
                  </a:solidFill>
                  <a:latin typeface="Arial"/>
                  <a:ea typeface="Arial"/>
                  <a:cs typeface="Arial"/>
                  <a:sym typeface="Arial"/>
                </a:rPr>
                <a:t> </a:t>
              </a:r>
              <a:r>
                <a:rPr b="0" i="0" lang="en-US" sz="1800" u="none" cap="none" strike="noStrike">
                  <a:solidFill>
                    <a:schemeClr val="dk1"/>
                  </a:solidFill>
                  <a:latin typeface="Arial"/>
                  <a:ea typeface="Arial"/>
                  <a:cs typeface="Arial"/>
                  <a:sym typeface="Arial"/>
                </a:rPr>
                <a:t>7</a:t>
              </a:r>
              <a:endParaRPr b="0" i="0" sz="1800" u="none" cap="none" strike="noStrike">
                <a:solidFill>
                  <a:schemeClr val="dk1"/>
                </a:solidFill>
                <a:latin typeface="Arial"/>
                <a:ea typeface="Arial"/>
                <a:cs typeface="Arial"/>
                <a:sym typeface="Arial"/>
              </a:endParaRPr>
            </a:p>
          </p:txBody>
        </p:sp>
        <p:sp>
          <p:nvSpPr>
            <p:cNvPr id="416" name="Google Shape;416;p17"/>
            <p:cNvSpPr txBox="1"/>
            <p:nvPr/>
          </p:nvSpPr>
          <p:spPr>
            <a:xfrm>
              <a:off x="6449482" y="6248400"/>
              <a:ext cx="2313518" cy="369332"/>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rgbClr val="000000"/>
                </a:buClr>
                <a:buSzPts val="1800"/>
                <a:buFont typeface="Arial"/>
                <a:buNone/>
              </a:pPr>
              <a:r>
                <a:rPr b="0" i="0" lang="en-US" sz="1800" u="none" cap="none" strike="noStrike">
                  <a:solidFill>
                    <a:schemeClr val="dk1"/>
                  </a:solidFill>
                  <a:latin typeface="Arial"/>
                  <a:ea typeface="Arial"/>
                  <a:cs typeface="Arial"/>
                  <a:sym typeface="Arial"/>
                </a:rPr>
                <a:t>Yu-Jen (Jennifer) Lin</a:t>
              </a:r>
              <a:endParaRPr b="0" i="0" sz="1400" u="none" cap="none" strike="noStrike">
                <a:solidFill>
                  <a:srgbClr val="000000"/>
                </a:solidFill>
                <a:latin typeface="Arial"/>
                <a:ea typeface="Arial"/>
                <a:cs typeface="Arial"/>
                <a:sym typeface="Arial"/>
              </a:endParaRPr>
            </a:p>
          </p:txBody>
        </p:sp>
        <p:sp>
          <p:nvSpPr>
            <p:cNvPr id="417" name="Google Shape;417;p17"/>
            <p:cNvSpPr txBox="1"/>
            <p:nvPr/>
          </p:nvSpPr>
          <p:spPr>
            <a:xfrm>
              <a:off x="3289300" y="6248400"/>
              <a:ext cx="2736850" cy="366713"/>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chemeClr val="dk1"/>
                  </a:solidFill>
                  <a:latin typeface="Arial"/>
                  <a:ea typeface="Arial"/>
                  <a:cs typeface="Arial"/>
                  <a:sym typeface="Arial"/>
                </a:rPr>
                <a:t>genomeinterpretation.org</a:t>
              </a:r>
              <a:endParaRPr b="0" i="0" sz="1400" u="none" cap="none" strike="noStrike">
                <a:solidFill>
                  <a:srgbClr val="000000"/>
                </a:solidFill>
                <a:latin typeface="Arial"/>
                <a:ea typeface="Arial"/>
                <a:cs typeface="Arial"/>
                <a:sym typeface="Arial"/>
              </a:endParaRPr>
            </a:p>
          </p:txBody>
        </p:sp>
      </p:gr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2" name="Shape 422"/>
        <p:cNvGrpSpPr/>
        <p:nvPr/>
      </p:nvGrpSpPr>
      <p:grpSpPr>
        <a:xfrm>
          <a:off x="0" y="0"/>
          <a:ext cx="0" cy="0"/>
          <a:chOff x="0" y="0"/>
          <a:chExt cx="0" cy="0"/>
        </a:xfrm>
      </p:grpSpPr>
      <p:sp>
        <p:nvSpPr>
          <p:cNvPr id="423" name="Google Shape;423;p18"/>
          <p:cNvSpPr txBox="1"/>
          <p:nvPr>
            <p:ph type="title"/>
          </p:nvPr>
        </p:nvSpPr>
        <p:spPr>
          <a:xfrm>
            <a:off x="0" y="152400"/>
            <a:ext cx="9144000" cy="762000"/>
          </a:xfrm>
          <a:prstGeom prst="rect">
            <a:avLst/>
          </a:prstGeom>
          <a:noFill/>
          <a:ln>
            <a:noFill/>
          </a:ln>
        </p:spPr>
        <p:txBody>
          <a:bodyPr anchorCtr="0" anchor="ctr" bIns="45700" lIns="91425" spcFirstLastPara="1" rIns="91425" wrap="square" tIns="45700">
            <a:normAutofit fontScale="90000"/>
          </a:bodyPr>
          <a:lstStyle/>
          <a:p>
            <a:pPr indent="0" lvl="0" marL="0" rtl="0" algn="ctr">
              <a:lnSpc>
                <a:spcPct val="100000"/>
              </a:lnSpc>
              <a:spcBef>
                <a:spcPts val="0"/>
              </a:spcBef>
              <a:spcAft>
                <a:spcPts val="0"/>
              </a:spcAft>
              <a:buClr>
                <a:schemeClr val="dk1"/>
              </a:buClr>
              <a:buSzPct val="100000"/>
              <a:buFont typeface="Arial"/>
              <a:buNone/>
            </a:pPr>
            <a:r>
              <a:rPr lang="en-US" sz="3200">
                <a:latin typeface="Arial"/>
                <a:ea typeface="Arial"/>
                <a:cs typeface="Arial"/>
                <a:sym typeface="Arial"/>
              </a:rPr>
              <a:t>Predictions for SNV-missense variants show stronger agreement with experiment than MNV</a:t>
            </a:r>
            <a:endParaRPr/>
          </a:p>
        </p:txBody>
      </p:sp>
      <p:sp>
        <p:nvSpPr>
          <p:cNvPr id="424" name="Google Shape;424;p18"/>
          <p:cNvSpPr/>
          <p:nvPr/>
        </p:nvSpPr>
        <p:spPr>
          <a:xfrm>
            <a:off x="5244802" y="1143000"/>
            <a:ext cx="3567160" cy="4908743"/>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5" name="Google Shape;425;p18"/>
          <p:cNvSpPr/>
          <p:nvPr/>
        </p:nvSpPr>
        <p:spPr>
          <a:xfrm rot="-2982472">
            <a:off x="5847791" y="4251252"/>
            <a:ext cx="448031" cy="952093"/>
          </a:xfrm>
          <a:prstGeom prst="upArrow">
            <a:avLst>
              <a:gd fmla="val 50000" name="adj1"/>
              <a:gd fmla="val 50000" name="adj2"/>
            </a:avLst>
          </a:prstGeom>
          <a:gradFill>
            <a:gsLst>
              <a:gs pos="0">
                <a:srgbClr val="4DA3D8">
                  <a:alpha val="50196"/>
                </a:srgbClr>
              </a:gs>
              <a:gs pos="100000">
                <a:srgbClr val="7F7F7F">
                  <a:alpha val="80000"/>
                </a:srgbClr>
              </a:gs>
            </a:gsLst>
            <a:lin ang="54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grpSp>
        <p:nvGrpSpPr>
          <p:cNvPr id="426" name="Google Shape;426;p18"/>
          <p:cNvGrpSpPr/>
          <p:nvPr/>
        </p:nvGrpSpPr>
        <p:grpSpPr>
          <a:xfrm>
            <a:off x="342900" y="6248400"/>
            <a:ext cx="8420100" cy="369332"/>
            <a:chOff x="342900" y="6248400"/>
            <a:chExt cx="8420100" cy="369332"/>
          </a:xfrm>
        </p:grpSpPr>
        <p:sp>
          <p:nvSpPr>
            <p:cNvPr id="427" name="Google Shape;427;p18"/>
            <p:cNvSpPr txBox="1"/>
            <p:nvPr/>
          </p:nvSpPr>
          <p:spPr>
            <a:xfrm>
              <a:off x="342900" y="6248400"/>
              <a:ext cx="2159566" cy="36933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chemeClr val="dk1"/>
                  </a:solidFill>
                  <a:latin typeface="Arial"/>
                  <a:ea typeface="Arial"/>
                  <a:cs typeface="Arial"/>
                  <a:sym typeface="Arial"/>
                </a:rPr>
                <a:t>Created for CAGI</a:t>
              </a:r>
              <a:r>
                <a:rPr b="0" i="0" lang="en-US" sz="1800" u="none" cap="none" strike="noStrike">
                  <a:solidFill>
                    <a:srgbClr val="7030A0"/>
                  </a:solidFill>
                  <a:latin typeface="Arial"/>
                  <a:ea typeface="Arial"/>
                  <a:cs typeface="Arial"/>
                  <a:sym typeface="Arial"/>
                </a:rPr>
                <a:t> </a:t>
              </a:r>
              <a:r>
                <a:rPr b="0" i="0" lang="en-US" sz="1800" u="none" cap="none" strike="noStrike">
                  <a:solidFill>
                    <a:schemeClr val="dk1"/>
                  </a:solidFill>
                  <a:latin typeface="Arial"/>
                  <a:ea typeface="Arial"/>
                  <a:cs typeface="Arial"/>
                  <a:sym typeface="Arial"/>
                </a:rPr>
                <a:t>7</a:t>
              </a:r>
              <a:endParaRPr b="0" i="0" sz="1800" u="none" cap="none" strike="noStrike">
                <a:solidFill>
                  <a:schemeClr val="dk1"/>
                </a:solidFill>
                <a:latin typeface="Arial"/>
                <a:ea typeface="Arial"/>
                <a:cs typeface="Arial"/>
                <a:sym typeface="Arial"/>
              </a:endParaRPr>
            </a:p>
          </p:txBody>
        </p:sp>
        <p:sp>
          <p:nvSpPr>
            <p:cNvPr id="428" name="Google Shape;428;p18"/>
            <p:cNvSpPr txBox="1"/>
            <p:nvPr/>
          </p:nvSpPr>
          <p:spPr>
            <a:xfrm>
              <a:off x="6449482" y="6248400"/>
              <a:ext cx="2313518" cy="369332"/>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rgbClr val="000000"/>
                </a:buClr>
                <a:buSzPts val="1800"/>
                <a:buFont typeface="Arial"/>
                <a:buNone/>
              </a:pPr>
              <a:r>
                <a:rPr b="0" i="0" lang="en-US" sz="1800" u="none" cap="none" strike="noStrike">
                  <a:solidFill>
                    <a:schemeClr val="dk1"/>
                  </a:solidFill>
                  <a:latin typeface="Arial"/>
                  <a:ea typeface="Arial"/>
                  <a:cs typeface="Arial"/>
                  <a:sym typeface="Arial"/>
                </a:rPr>
                <a:t>Yu-Jen (Jennifer) Lin</a:t>
              </a:r>
              <a:endParaRPr b="0" i="0" sz="1400" u="none" cap="none" strike="noStrike">
                <a:solidFill>
                  <a:srgbClr val="000000"/>
                </a:solidFill>
                <a:latin typeface="Arial"/>
                <a:ea typeface="Arial"/>
                <a:cs typeface="Arial"/>
                <a:sym typeface="Arial"/>
              </a:endParaRPr>
            </a:p>
          </p:txBody>
        </p:sp>
        <p:sp>
          <p:nvSpPr>
            <p:cNvPr id="429" name="Google Shape;429;p18"/>
            <p:cNvSpPr txBox="1"/>
            <p:nvPr/>
          </p:nvSpPr>
          <p:spPr>
            <a:xfrm>
              <a:off x="3289300" y="6248400"/>
              <a:ext cx="2736850" cy="366713"/>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chemeClr val="dk1"/>
                  </a:solidFill>
                  <a:latin typeface="Arial"/>
                  <a:ea typeface="Arial"/>
                  <a:cs typeface="Arial"/>
                  <a:sym typeface="Arial"/>
                </a:rPr>
                <a:t>genomeinterpretation.org</a:t>
              </a:r>
              <a:endParaRPr b="0" i="0" sz="1400" u="none" cap="none" strike="noStrike">
                <a:solidFill>
                  <a:srgbClr val="000000"/>
                </a:solidFill>
                <a:latin typeface="Arial"/>
                <a:ea typeface="Arial"/>
                <a:cs typeface="Arial"/>
                <a:sym typeface="Arial"/>
              </a:endParaRPr>
            </a:p>
          </p:txBody>
        </p:sp>
      </p:grpSp>
      <p:sp>
        <p:nvSpPr>
          <p:cNvPr id="430" name="Google Shape;430;p18"/>
          <p:cNvSpPr/>
          <p:nvPr/>
        </p:nvSpPr>
        <p:spPr>
          <a:xfrm rot="-2982472">
            <a:off x="7764192" y="4251252"/>
            <a:ext cx="448031" cy="952093"/>
          </a:xfrm>
          <a:prstGeom prst="upArrow">
            <a:avLst>
              <a:gd fmla="val 50000" name="adj1"/>
              <a:gd fmla="val 50000" name="adj2"/>
            </a:avLst>
          </a:prstGeom>
          <a:gradFill>
            <a:gsLst>
              <a:gs pos="0">
                <a:srgbClr val="4DA3D8">
                  <a:alpha val="50196"/>
                </a:srgbClr>
              </a:gs>
              <a:gs pos="100000">
                <a:srgbClr val="7F7F7F">
                  <a:alpha val="80000"/>
                </a:srgbClr>
              </a:gs>
            </a:gsLst>
            <a:lin ang="54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431" name="Google Shape;431;p18"/>
          <p:cNvSpPr/>
          <p:nvPr/>
        </p:nvSpPr>
        <p:spPr>
          <a:xfrm>
            <a:off x="395277" y="1423059"/>
            <a:ext cx="4204531" cy="249774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2" name="Google Shape;432;p18"/>
          <p:cNvSpPr/>
          <p:nvPr/>
        </p:nvSpPr>
        <p:spPr>
          <a:xfrm>
            <a:off x="405124" y="1423058"/>
            <a:ext cx="4194684" cy="2497741"/>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3" name="Google Shape;433;p18"/>
          <p:cNvSpPr txBox="1"/>
          <p:nvPr/>
        </p:nvSpPr>
        <p:spPr>
          <a:xfrm>
            <a:off x="3754306" y="1698526"/>
            <a:ext cx="1236674" cy="1200329"/>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800"/>
              <a:buFont typeface="Arial"/>
              <a:buNone/>
            </a:pPr>
            <a:r>
              <a:rPr b="0" i="0" lang="en-US" sz="1800" u="none" cap="none" strike="noStrike">
                <a:solidFill>
                  <a:srgbClr val="0070C0"/>
                </a:solidFill>
                <a:latin typeface="Arial"/>
                <a:ea typeface="Arial"/>
                <a:cs typeface="Arial"/>
                <a:sym typeface="Arial"/>
              </a:rPr>
              <a:t>Single-nucleotide variants </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800"/>
              <a:buFont typeface="Arial"/>
              <a:buNone/>
            </a:pPr>
            <a:r>
              <a:rPr b="0" i="0" lang="en-US" sz="1800" u="none" cap="none" strike="noStrike">
                <a:solidFill>
                  <a:srgbClr val="0070C0"/>
                </a:solidFill>
                <a:latin typeface="Arial"/>
                <a:ea typeface="Arial"/>
                <a:cs typeface="Arial"/>
                <a:sym typeface="Arial"/>
              </a:rPr>
              <a:t>(SNVs) </a:t>
            </a:r>
            <a:endParaRPr b="0" i="0" sz="1400" u="none" cap="none" strike="noStrike">
              <a:solidFill>
                <a:srgbClr val="000000"/>
              </a:solidFill>
              <a:latin typeface="Arial"/>
              <a:ea typeface="Arial"/>
              <a:cs typeface="Arial"/>
              <a:sym typeface="Arial"/>
            </a:endParaRPr>
          </a:p>
        </p:txBody>
      </p:sp>
      <p:sp>
        <p:nvSpPr>
          <p:cNvPr id="434" name="Google Shape;434;p18"/>
          <p:cNvSpPr txBox="1"/>
          <p:nvPr/>
        </p:nvSpPr>
        <p:spPr>
          <a:xfrm>
            <a:off x="869492" y="1652360"/>
            <a:ext cx="2737428" cy="646331"/>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7F7F7F"/>
                </a:solidFill>
                <a:latin typeface="Arial"/>
                <a:ea typeface="Arial"/>
                <a:cs typeface="Arial"/>
                <a:sym typeface="Arial"/>
              </a:rPr>
              <a:t>Multi-nucleotide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7F7F7F"/>
                </a:solidFill>
                <a:latin typeface="Arial"/>
                <a:ea typeface="Arial"/>
                <a:cs typeface="Arial"/>
                <a:sym typeface="Arial"/>
              </a:rPr>
              <a:t>variants (MNVs)</a:t>
            </a:r>
            <a:endParaRPr b="0" i="0" sz="1400" u="none" cap="none" strike="noStrike">
              <a:solidFill>
                <a:srgbClr val="000000"/>
              </a:solidFill>
              <a:latin typeface="Arial"/>
              <a:ea typeface="Arial"/>
              <a:cs typeface="Arial"/>
              <a:sym typeface="Arial"/>
            </a:endParaRPr>
          </a:p>
        </p:txBody>
      </p:sp>
      <p:sp>
        <p:nvSpPr>
          <p:cNvPr id="435" name="Google Shape;435;p18"/>
          <p:cNvSpPr txBox="1"/>
          <p:nvPr/>
        </p:nvSpPr>
        <p:spPr>
          <a:xfrm>
            <a:off x="1689530" y="3703867"/>
            <a:ext cx="1935145" cy="400110"/>
          </a:xfrm>
          <a:prstGeom prst="rect">
            <a:avLst/>
          </a:prstGeom>
          <a:solidFill>
            <a:schemeClr val="lt1"/>
          </a:solid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000"/>
              <a:buFont typeface="Arial"/>
              <a:buNone/>
            </a:pPr>
            <a:r>
              <a:rPr b="1" i="0" lang="en-US" sz="2000" u="none" cap="none" strike="noStrike">
                <a:solidFill>
                  <a:schemeClr val="dk1"/>
                </a:solidFill>
                <a:latin typeface="Arial"/>
                <a:ea typeface="Arial"/>
                <a:cs typeface="Arial"/>
                <a:sym typeface="Arial"/>
              </a:rPr>
              <a:t>Stability score</a:t>
            </a:r>
            <a:endParaRPr b="0" i="0" sz="1400" u="none" cap="none" strike="noStrike">
              <a:solidFill>
                <a:srgbClr val="000000"/>
              </a:solidFill>
              <a:latin typeface="Arial"/>
              <a:ea typeface="Arial"/>
              <a:cs typeface="Arial"/>
              <a:sym typeface="Arial"/>
            </a:endParaRPr>
          </a:p>
        </p:txBody>
      </p:sp>
      <p:sp>
        <p:nvSpPr>
          <p:cNvPr id="436" name="Google Shape;436;p18"/>
          <p:cNvSpPr txBox="1"/>
          <p:nvPr/>
        </p:nvSpPr>
        <p:spPr>
          <a:xfrm>
            <a:off x="3366735" y="1168579"/>
            <a:ext cx="1069524" cy="36933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288000"/>
                </a:solidFill>
                <a:latin typeface="Arial"/>
                <a:ea typeface="Arial"/>
                <a:cs typeface="Arial"/>
                <a:sym typeface="Arial"/>
              </a:rPr>
              <a:t>Wildtype</a:t>
            </a:r>
            <a:endParaRPr b="0" i="0" sz="1400" u="none" cap="none" strike="noStrike">
              <a:solidFill>
                <a:srgbClr val="000000"/>
              </a:solidFill>
              <a:latin typeface="Arial"/>
              <a:ea typeface="Arial"/>
              <a:cs typeface="Arial"/>
              <a:sym typeface="Arial"/>
            </a:endParaRPr>
          </a:p>
        </p:txBody>
      </p:sp>
      <p:sp>
        <p:nvSpPr>
          <p:cNvPr id="437" name="Google Shape;437;p18"/>
          <p:cNvSpPr txBox="1"/>
          <p:nvPr/>
        </p:nvSpPr>
        <p:spPr>
          <a:xfrm>
            <a:off x="580335" y="4272489"/>
            <a:ext cx="4204531" cy="156966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400"/>
              <a:buFont typeface="Arial"/>
              <a:buNone/>
            </a:pPr>
            <a:r>
              <a:rPr b="0" i="0" lang="en-US" sz="2400" u="none" cap="none" strike="noStrike">
                <a:solidFill>
                  <a:schemeClr val="dk1"/>
                </a:solidFill>
                <a:latin typeface="Arial"/>
                <a:ea typeface="Arial"/>
                <a:cs typeface="Arial"/>
                <a:sym typeface="Arial"/>
              </a:rPr>
              <a:t>SNV-missense variants tend to cause more conservative physicochemical substitutions than MNV</a:t>
            </a:r>
            <a:endParaRPr b="0" i="0" sz="1400" u="none" cap="none" strike="noStrike">
              <a:solidFill>
                <a:srgbClr val="000000"/>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2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2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430"/>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2" name="Shape 442"/>
        <p:cNvGrpSpPr/>
        <p:nvPr/>
      </p:nvGrpSpPr>
      <p:grpSpPr>
        <a:xfrm>
          <a:off x="0" y="0"/>
          <a:ext cx="0" cy="0"/>
          <a:chOff x="0" y="0"/>
          <a:chExt cx="0" cy="0"/>
        </a:xfrm>
      </p:grpSpPr>
      <p:sp>
        <p:nvSpPr>
          <p:cNvPr id="443" name="Google Shape;443;p19"/>
          <p:cNvSpPr/>
          <p:nvPr/>
        </p:nvSpPr>
        <p:spPr>
          <a:xfrm>
            <a:off x="5572181" y="1798080"/>
            <a:ext cx="3583183" cy="437412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4" name="Google Shape;444;p19"/>
          <p:cNvSpPr txBox="1"/>
          <p:nvPr/>
        </p:nvSpPr>
        <p:spPr>
          <a:xfrm>
            <a:off x="5828857" y="1826869"/>
            <a:ext cx="620625" cy="3204262"/>
          </a:xfrm>
          <a:prstGeom prst="rect">
            <a:avLst/>
          </a:prstGeom>
          <a:solidFill>
            <a:schemeClr val="lt1"/>
          </a:solid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45" name="Google Shape;445;p19"/>
          <p:cNvSpPr txBox="1"/>
          <p:nvPr/>
        </p:nvSpPr>
        <p:spPr>
          <a:xfrm rot="-5400000">
            <a:off x="5205436" y="3520057"/>
            <a:ext cx="1941557" cy="43088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200"/>
              <a:buFont typeface="Arial"/>
              <a:buNone/>
            </a:pPr>
            <a:r>
              <a:rPr b="0" i="0" lang="en-US" sz="2200" u="none" cap="none" strike="noStrike">
                <a:solidFill>
                  <a:schemeClr val="dk1"/>
                </a:solidFill>
                <a:latin typeface="Arial"/>
                <a:ea typeface="Arial"/>
                <a:cs typeface="Arial"/>
                <a:sym typeface="Arial"/>
              </a:rPr>
              <a:t>Stability score</a:t>
            </a:r>
            <a:endParaRPr b="0" i="0" sz="1400" u="none" cap="none" strike="noStrike">
              <a:solidFill>
                <a:srgbClr val="000000"/>
              </a:solidFill>
              <a:latin typeface="Arial"/>
              <a:ea typeface="Arial"/>
              <a:cs typeface="Arial"/>
              <a:sym typeface="Arial"/>
            </a:endParaRPr>
          </a:p>
        </p:txBody>
      </p:sp>
      <p:sp>
        <p:nvSpPr>
          <p:cNvPr id="446" name="Google Shape;446;p19"/>
          <p:cNvSpPr txBox="1"/>
          <p:nvPr>
            <p:ph type="title"/>
          </p:nvPr>
        </p:nvSpPr>
        <p:spPr>
          <a:xfrm>
            <a:off x="0" y="152400"/>
            <a:ext cx="9144000" cy="762000"/>
          </a:xfrm>
          <a:prstGeom prst="rect">
            <a:avLst/>
          </a:prstGeom>
          <a:noFill/>
          <a:ln>
            <a:noFill/>
          </a:ln>
        </p:spPr>
        <p:txBody>
          <a:bodyPr anchorCtr="0" anchor="ctr" bIns="45700" lIns="91425" spcFirstLastPara="1" rIns="91425" wrap="square" tIns="45700">
            <a:normAutofit fontScale="90000"/>
          </a:bodyPr>
          <a:lstStyle/>
          <a:p>
            <a:pPr indent="0" lvl="0" marL="0" rtl="0" algn="ctr">
              <a:lnSpc>
                <a:spcPct val="100000"/>
              </a:lnSpc>
              <a:spcBef>
                <a:spcPts val="0"/>
              </a:spcBef>
              <a:spcAft>
                <a:spcPts val="0"/>
              </a:spcAft>
              <a:buClr>
                <a:schemeClr val="dk1"/>
              </a:buClr>
              <a:buSzPct val="100000"/>
              <a:buFont typeface="Arial"/>
              <a:buNone/>
            </a:pPr>
            <a:r>
              <a:rPr lang="en-US"/>
              <a:t>We evaluated variants known to cause pathogenicity via mechanisms other than stability</a:t>
            </a:r>
            <a:endParaRPr/>
          </a:p>
        </p:txBody>
      </p:sp>
      <p:sp>
        <p:nvSpPr>
          <p:cNvPr id="447" name="Google Shape;447;p19"/>
          <p:cNvSpPr txBox="1"/>
          <p:nvPr>
            <p:ph idx="1" type="body"/>
          </p:nvPr>
        </p:nvSpPr>
        <p:spPr>
          <a:xfrm>
            <a:off x="457200" y="1066799"/>
            <a:ext cx="5867400" cy="5289553"/>
          </a:xfrm>
          <a:prstGeom prst="rect">
            <a:avLst/>
          </a:prstGeom>
          <a:noFill/>
          <a:ln>
            <a:noFill/>
          </a:ln>
        </p:spPr>
        <p:txBody>
          <a:bodyPr anchorCtr="0" anchor="t" bIns="45700" lIns="91425" spcFirstLastPara="1" rIns="91425" wrap="square" tIns="45700">
            <a:normAutofit fontScale="92500" lnSpcReduction="10000"/>
          </a:bodyPr>
          <a:lstStyle/>
          <a:p>
            <a:pPr indent="-342900" lvl="0" marL="342900" rtl="0" algn="l">
              <a:lnSpc>
                <a:spcPct val="100000"/>
              </a:lnSpc>
              <a:spcBef>
                <a:spcPts val="0"/>
              </a:spcBef>
              <a:spcAft>
                <a:spcPts val="0"/>
              </a:spcAft>
              <a:buClr>
                <a:schemeClr val="dk1"/>
              </a:buClr>
              <a:buSzPct val="100000"/>
              <a:buChar char="•"/>
            </a:pPr>
            <a:r>
              <a:rPr lang="en-US"/>
              <a:t>Motivations </a:t>
            </a:r>
            <a:endParaRPr/>
          </a:p>
          <a:p>
            <a:pPr indent="-285750" lvl="1" marL="742950" rtl="0" algn="l">
              <a:lnSpc>
                <a:spcPct val="100000"/>
              </a:lnSpc>
              <a:spcBef>
                <a:spcPts val="444"/>
              </a:spcBef>
              <a:spcAft>
                <a:spcPts val="0"/>
              </a:spcAft>
              <a:buClr>
                <a:schemeClr val="dk1"/>
              </a:buClr>
              <a:buSzPct val="100000"/>
              <a:buChar char="–"/>
            </a:pPr>
            <a:r>
              <a:rPr lang="en-US"/>
              <a:t>Methods might predict pathogenicity rather than stability</a:t>
            </a:r>
            <a:endParaRPr/>
          </a:p>
          <a:p>
            <a:pPr indent="-285750" lvl="1" marL="742950" rtl="0" algn="l">
              <a:lnSpc>
                <a:spcPct val="100000"/>
              </a:lnSpc>
              <a:spcBef>
                <a:spcPts val="444"/>
              </a:spcBef>
              <a:spcAft>
                <a:spcPts val="0"/>
              </a:spcAft>
              <a:buClr>
                <a:schemeClr val="dk1"/>
              </a:buClr>
              <a:buSzPct val="100000"/>
              <a:buChar char="–"/>
            </a:pPr>
            <a:r>
              <a:rPr lang="en-US"/>
              <a:t>Some sites cause disease via mechanisms other than protein stability</a:t>
            </a:r>
            <a:endParaRPr/>
          </a:p>
          <a:p>
            <a:pPr indent="-342900" lvl="0" marL="342900" rtl="0" algn="l">
              <a:lnSpc>
                <a:spcPct val="100000"/>
              </a:lnSpc>
              <a:spcBef>
                <a:spcPts val="518"/>
              </a:spcBef>
              <a:spcAft>
                <a:spcPts val="0"/>
              </a:spcAft>
              <a:buClr>
                <a:schemeClr val="dk1"/>
              </a:buClr>
              <a:buSzPct val="100000"/>
              <a:buChar char="•"/>
            </a:pPr>
            <a:r>
              <a:rPr lang="en-US"/>
              <a:t>We excluded 162 variants known </a:t>
            </a:r>
            <a:br>
              <a:rPr lang="en-US"/>
            </a:br>
            <a:r>
              <a:rPr lang="en-US"/>
              <a:t>to cause pathogenicity via mechanisms other than stability</a:t>
            </a:r>
            <a:endParaRPr/>
          </a:p>
          <a:p>
            <a:pPr indent="-285750" lvl="1" marL="742950" rtl="0" algn="l">
              <a:lnSpc>
                <a:spcPct val="100000"/>
              </a:lnSpc>
              <a:spcBef>
                <a:spcPts val="444"/>
              </a:spcBef>
              <a:spcAft>
                <a:spcPts val="0"/>
              </a:spcAft>
              <a:buClr>
                <a:schemeClr val="dk1"/>
              </a:buClr>
              <a:buSzPct val="100000"/>
              <a:buChar char="–"/>
            </a:pPr>
            <a:r>
              <a:rPr lang="en-US"/>
              <a:t>Active site residues</a:t>
            </a:r>
            <a:endParaRPr/>
          </a:p>
          <a:p>
            <a:pPr indent="-228600" lvl="2" marL="1143000" rtl="0" algn="l">
              <a:lnSpc>
                <a:spcPct val="100000"/>
              </a:lnSpc>
              <a:spcBef>
                <a:spcPts val="370"/>
              </a:spcBef>
              <a:spcAft>
                <a:spcPts val="0"/>
              </a:spcAft>
              <a:buClr>
                <a:schemeClr val="dk1"/>
              </a:buClr>
              <a:buSzPct val="100000"/>
              <a:buChar char="•"/>
            </a:pPr>
            <a:r>
              <a:rPr lang="en-US"/>
              <a:t>C71, K125, H127, S152, H231, K304</a:t>
            </a:r>
            <a:endParaRPr/>
          </a:p>
          <a:p>
            <a:pPr indent="-285750" lvl="1" marL="742950" rtl="0" algn="l">
              <a:lnSpc>
                <a:spcPct val="100000"/>
              </a:lnSpc>
              <a:spcBef>
                <a:spcPts val="444"/>
              </a:spcBef>
              <a:spcAft>
                <a:spcPts val="0"/>
              </a:spcAft>
              <a:buClr>
                <a:schemeClr val="dk1"/>
              </a:buClr>
              <a:buSzPct val="100000"/>
              <a:buChar char="–"/>
            </a:pPr>
            <a:r>
              <a:rPr lang="en-US"/>
              <a:t>Metal coordination site (Mg²⁺ binding)</a:t>
            </a:r>
            <a:endParaRPr/>
          </a:p>
          <a:p>
            <a:pPr indent="-228600" lvl="2" marL="1143000" rtl="0" algn="l">
              <a:lnSpc>
                <a:spcPct val="100000"/>
              </a:lnSpc>
              <a:spcBef>
                <a:spcPts val="370"/>
              </a:spcBef>
              <a:spcAft>
                <a:spcPts val="0"/>
              </a:spcAft>
              <a:buClr>
                <a:schemeClr val="dk1"/>
              </a:buClr>
              <a:buSzPct val="100000"/>
              <a:buChar char="•"/>
            </a:pPr>
            <a:r>
              <a:rPr lang="en-US"/>
              <a:t>N284</a:t>
            </a:r>
            <a:endParaRPr/>
          </a:p>
          <a:p>
            <a:pPr indent="-285750" lvl="1" marL="742950" rtl="0" algn="l">
              <a:lnSpc>
                <a:spcPct val="100000"/>
              </a:lnSpc>
              <a:spcBef>
                <a:spcPts val="444"/>
              </a:spcBef>
              <a:spcAft>
                <a:spcPts val="0"/>
              </a:spcAft>
              <a:buClr>
                <a:schemeClr val="dk1"/>
              </a:buClr>
              <a:buSzPct val="100000"/>
              <a:buChar char="–"/>
            </a:pPr>
            <a:r>
              <a:rPr lang="en-US"/>
              <a:t>Splicing-related mutations</a:t>
            </a:r>
            <a:endParaRPr/>
          </a:p>
          <a:p>
            <a:pPr indent="-228600" lvl="2" marL="1143000" rtl="0" algn="l">
              <a:lnSpc>
                <a:spcPct val="100000"/>
              </a:lnSpc>
              <a:spcBef>
                <a:spcPts val="370"/>
              </a:spcBef>
              <a:spcAft>
                <a:spcPts val="0"/>
              </a:spcAft>
              <a:buClr>
                <a:schemeClr val="dk1"/>
              </a:buClr>
              <a:buSzPct val="100000"/>
              <a:buChar char="•"/>
            </a:pPr>
            <a:r>
              <a:rPr lang="en-US"/>
              <a:t>K369N, E384K</a:t>
            </a:r>
            <a:endParaRPr/>
          </a:p>
        </p:txBody>
      </p:sp>
      <p:grpSp>
        <p:nvGrpSpPr>
          <p:cNvPr id="448" name="Google Shape;448;p19"/>
          <p:cNvGrpSpPr/>
          <p:nvPr/>
        </p:nvGrpSpPr>
        <p:grpSpPr>
          <a:xfrm>
            <a:off x="342900" y="6248400"/>
            <a:ext cx="8420100" cy="369332"/>
            <a:chOff x="342900" y="6248400"/>
            <a:chExt cx="8420100" cy="369332"/>
          </a:xfrm>
        </p:grpSpPr>
        <p:sp>
          <p:nvSpPr>
            <p:cNvPr id="449" name="Google Shape;449;p19"/>
            <p:cNvSpPr txBox="1"/>
            <p:nvPr/>
          </p:nvSpPr>
          <p:spPr>
            <a:xfrm>
              <a:off x="342900" y="6248400"/>
              <a:ext cx="2159566" cy="36933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chemeClr val="dk1"/>
                  </a:solidFill>
                  <a:latin typeface="Arial"/>
                  <a:ea typeface="Arial"/>
                  <a:cs typeface="Arial"/>
                  <a:sym typeface="Arial"/>
                </a:rPr>
                <a:t>Created for CAGI</a:t>
              </a:r>
              <a:r>
                <a:rPr b="0" i="0" lang="en-US" sz="1800" u="none" cap="none" strike="noStrike">
                  <a:solidFill>
                    <a:srgbClr val="7030A0"/>
                  </a:solidFill>
                  <a:latin typeface="Arial"/>
                  <a:ea typeface="Arial"/>
                  <a:cs typeface="Arial"/>
                  <a:sym typeface="Arial"/>
                </a:rPr>
                <a:t> </a:t>
              </a:r>
              <a:r>
                <a:rPr b="0" i="0" lang="en-US" sz="1800" u="none" cap="none" strike="noStrike">
                  <a:solidFill>
                    <a:schemeClr val="dk1"/>
                  </a:solidFill>
                  <a:latin typeface="Arial"/>
                  <a:ea typeface="Arial"/>
                  <a:cs typeface="Arial"/>
                  <a:sym typeface="Arial"/>
                </a:rPr>
                <a:t>7</a:t>
              </a:r>
              <a:endParaRPr b="0" i="0" sz="1800" u="none" cap="none" strike="noStrike">
                <a:solidFill>
                  <a:schemeClr val="dk1"/>
                </a:solidFill>
                <a:latin typeface="Arial"/>
                <a:ea typeface="Arial"/>
                <a:cs typeface="Arial"/>
                <a:sym typeface="Arial"/>
              </a:endParaRPr>
            </a:p>
          </p:txBody>
        </p:sp>
        <p:sp>
          <p:nvSpPr>
            <p:cNvPr id="450" name="Google Shape;450;p19"/>
            <p:cNvSpPr txBox="1"/>
            <p:nvPr/>
          </p:nvSpPr>
          <p:spPr>
            <a:xfrm>
              <a:off x="6449482" y="6248400"/>
              <a:ext cx="2313518" cy="369332"/>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rgbClr val="000000"/>
                </a:buClr>
                <a:buSzPts val="1800"/>
                <a:buFont typeface="Arial"/>
                <a:buNone/>
              </a:pPr>
              <a:r>
                <a:rPr b="0" i="0" lang="en-US" sz="1800" u="none" cap="none" strike="noStrike">
                  <a:solidFill>
                    <a:schemeClr val="dk1"/>
                  </a:solidFill>
                  <a:latin typeface="Arial"/>
                  <a:ea typeface="Arial"/>
                  <a:cs typeface="Arial"/>
                  <a:sym typeface="Arial"/>
                </a:rPr>
                <a:t>Yu-Jen (Jennifer) Lin</a:t>
              </a:r>
              <a:endParaRPr b="0" i="0" sz="1400" u="none" cap="none" strike="noStrike">
                <a:solidFill>
                  <a:srgbClr val="000000"/>
                </a:solidFill>
                <a:latin typeface="Arial"/>
                <a:ea typeface="Arial"/>
                <a:cs typeface="Arial"/>
                <a:sym typeface="Arial"/>
              </a:endParaRPr>
            </a:p>
          </p:txBody>
        </p:sp>
        <p:sp>
          <p:nvSpPr>
            <p:cNvPr id="451" name="Google Shape;451;p19"/>
            <p:cNvSpPr txBox="1"/>
            <p:nvPr/>
          </p:nvSpPr>
          <p:spPr>
            <a:xfrm>
              <a:off x="3289300" y="6248400"/>
              <a:ext cx="2736850" cy="366713"/>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chemeClr val="dk1"/>
                  </a:solidFill>
                  <a:latin typeface="Arial"/>
                  <a:ea typeface="Arial"/>
                  <a:cs typeface="Arial"/>
                  <a:sym typeface="Arial"/>
                </a:rPr>
                <a:t>genomeinterpretation.org</a:t>
              </a:r>
              <a:endParaRPr b="0" i="0" sz="1400" u="none" cap="none" strike="noStrike">
                <a:solidFill>
                  <a:srgbClr val="000000"/>
                </a:solidFill>
                <a:latin typeface="Arial"/>
                <a:ea typeface="Arial"/>
                <a:cs typeface="Arial"/>
                <a:sym typeface="Arial"/>
              </a:endParaRPr>
            </a:p>
          </p:txBody>
        </p:sp>
      </p:grpSp>
      <p:sp>
        <p:nvSpPr>
          <p:cNvPr id="452" name="Google Shape;452;p19"/>
          <p:cNvSpPr/>
          <p:nvPr/>
        </p:nvSpPr>
        <p:spPr>
          <a:xfrm>
            <a:off x="6438900" y="2363228"/>
            <a:ext cx="495300" cy="762000"/>
          </a:xfrm>
          <a:prstGeom prst="ellipse">
            <a:avLst/>
          </a:prstGeom>
          <a:noFill/>
          <a:ln cap="flat" cmpd="sng" w="25400">
            <a:solidFill>
              <a:srgbClr val="FF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5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7" name="Shape 457"/>
        <p:cNvGrpSpPr/>
        <p:nvPr/>
      </p:nvGrpSpPr>
      <p:grpSpPr>
        <a:xfrm>
          <a:off x="0" y="0"/>
          <a:ext cx="0" cy="0"/>
          <a:chOff x="0" y="0"/>
          <a:chExt cx="0" cy="0"/>
        </a:xfrm>
      </p:grpSpPr>
      <p:sp>
        <p:nvSpPr>
          <p:cNvPr id="458" name="Google Shape;458;p20"/>
          <p:cNvSpPr/>
          <p:nvPr/>
        </p:nvSpPr>
        <p:spPr>
          <a:xfrm>
            <a:off x="5201673" y="1143000"/>
            <a:ext cx="3787162" cy="43434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9" name="Google Shape;459;p20"/>
          <p:cNvSpPr txBox="1"/>
          <p:nvPr>
            <p:ph type="title"/>
          </p:nvPr>
        </p:nvSpPr>
        <p:spPr>
          <a:xfrm>
            <a:off x="0" y="152400"/>
            <a:ext cx="9144000" cy="762000"/>
          </a:xfrm>
          <a:prstGeom prst="rect">
            <a:avLst/>
          </a:prstGeom>
          <a:noFill/>
          <a:ln>
            <a:noFill/>
          </a:ln>
        </p:spPr>
        <p:txBody>
          <a:bodyPr anchorCtr="0" anchor="ctr" bIns="45700" lIns="91425" spcFirstLastPara="1" rIns="91425" wrap="square" tIns="45700">
            <a:normAutofit fontScale="90000"/>
          </a:bodyPr>
          <a:lstStyle/>
          <a:p>
            <a:pPr indent="0" lvl="0" marL="0" rtl="0" algn="ctr">
              <a:lnSpc>
                <a:spcPct val="100000"/>
              </a:lnSpc>
              <a:spcBef>
                <a:spcPts val="0"/>
              </a:spcBef>
              <a:spcAft>
                <a:spcPts val="0"/>
              </a:spcAft>
              <a:buClr>
                <a:schemeClr val="dk1"/>
              </a:buClr>
              <a:buSzPct val="100000"/>
              <a:buFont typeface="Arial"/>
              <a:buNone/>
            </a:pPr>
            <a:r>
              <a:rPr lang="en-US"/>
              <a:t>Predictions for other-mechanism sites </a:t>
            </a:r>
            <a:br>
              <a:rPr lang="en-US"/>
            </a:br>
            <a:r>
              <a:rPr lang="en-US"/>
              <a:t>showed weak agreement with the experiment</a:t>
            </a:r>
            <a:endParaRPr/>
          </a:p>
        </p:txBody>
      </p:sp>
      <p:sp>
        <p:nvSpPr>
          <p:cNvPr id="460" name="Google Shape;460;p20"/>
          <p:cNvSpPr/>
          <p:nvPr/>
        </p:nvSpPr>
        <p:spPr>
          <a:xfrm rot="9165868">
            <a:off x="5756977" y="4332164"/>
            <a:ext cx="448031" cy="952093"/>
          </a:xfrm>
          <a:prstGeom prst="upArrow">
            <a:avLst>
              <a:gd fmla="val 50000" name="adj1"/>
              <a:gd fmla="val 50000" name="adj2"/>
            </a:avLst>
          </a:prstGeom>
          <a:gradFill>
            <a:gsLst>
              <a:gs pos="0">
                <a:srgbClr val="7F7F7F">
                  <a:alpha val="80000"/>
                </a:srgbClr>
              </a:gs>
              <a:gs pos="100000">
                <a:srgbClr val="4DA3D8">
                  <a:alpha val="50196"/>
                </a:srgbClr>
              </a:gs>
            </a:gsLst>
            <a:lin ang="54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grpSp>
        <p:nvGrpSpPr>
          <p:cNvPr id="461" name="Google Shape;461;p20"/>
          <p:cNvGrpSpPr/>
          <p:nvPr/>
        </p:nvGrpSpPr>
        <p:grpSpPr>
          <a:xfrm>
            <a:off x="342900" y="6248400"/>
            <a:ext cx="8420100" cy="369332"/>
            <a:chOff x="342900" y="6248400"/>
            <a:chExt cx="8420100" cy="369332"/>
          </a:xfrm>
        </p:grpSpPr>
        <p:sp>
          <p:nvSpPr>
            <p:cNvPr id="462" name="Google Shape;462;p20"/>
            <p:cNvSpPr txBox="1"/>
            <p:nvPr/>
          </p:nvSpPr>
          <p:spPr>
            <a:xfrm>
              <a:off x="342900" y="6248400"/>
              <a:ext cx="2159566" cy="36933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chemeClr val="dk1"/>
                  </a:solidFill>
                  <a:latin typeface="Arial"/>
                  <a:ea typeface="Arial"/>
                  <a:cs typeface="Arial"/>
                  <a:sym typeface="Arial"/>
                </a:rPr>
                <a:t>Created for CAGI</a:t>
              </a:r>
              <a:r>
                <a:rPr b="0" i="0" lang="en-US" sz="1800" u="none" cap="none" strike="noStrike">
                  <a:solidFill>
                    <a:srgbClr val="7030A0"/>
                  </a:solidFill>
                  <a:latin typeface="Arial"/>
                  <a:ea typeface="Arial"/>
                  <a:cs typeface="Arial"/>
                  <a:sym typeface="Arial"/>
                </a:rPr>
                <a:t> </a:t>
              </a:r>
              <a:r>
                <a:rPr b="0" i="0" lang="en-US" sz="1800" u="none" cap="none" strike="noStrike">
                  <a:solidFill>
                    <a:schemeClr val="dk1"/>
                  </a:solidFill>
                  <a:latin typeface="Arial"/>
                  <a:ea typeface="Arial"/>
                  <a:cs typeface="Arial"/>
                  <a:sym typeface="Arial"/>
                </a:rPr>
                <a:t>7</a:t>
              </a:r>
              <a:endParaRPr b="0" i="0" sz="1800" u="none" cap="none" strike="noStrike">
                <a:solidFill>
                  <a:schemeClr val="dk1"/>
                </a:solidFill>
                <a:latin typeface="Arial"/>
                <a:ea typeface="Arial"/>
                <a:cs typeface="Arial"/>
                <a:sym typeface="Arial"/>
              </a:endParaRPr>
            </a:p>
          </p:txBody>
        </p:sp>
        <p:sp>
          <p:nvSpPr>
            <p:cNvPr id="463" name="Google Shape;463;p20"/>
            <p:cNvSpPr txBox="1"/>
            <p:nvPr/>
          </p:nvSpPr>
          <p:spPr>
            <a:xfrm>
              <a:off x="6449482" y="6248400"/>
              <a:ext cx="2313518" cy="369332"/>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rgbClr val="000000"/>
                </a:buClr>
                <a:buSzPts val="1800"/>
                <a:buFont typeface="Arial"/>
                <a:buNone/>
              </a:pPr>
              <a:r>
                <a:rPr b="0" i="0" lang="en-US" sz="1800" u="none" cap="none" strike="noStrike">
                  <a:solidFill>
                    <a:schemeClr val="dk1"/>
                  </a:solidFill>
                  <a:latin typeface="Arial"/>
                  <a:ea typeface="Arial"/>
                  <a:cs typeface="Arial"/>
                  <a:sym typeface="Arial"/>
                </a:rPr>
                <a:t>Yu-Jen (Jennifer) Lin</a:t>
              </a:r>
              <a:endParaRPr b="0" i="0" sz="1400" u="none" cap="none" strike="noStrike">
                <a:solidFill>
                  <a:srgbClr val="000000"/>
                </a:solidFill>
                <a:latin typeface="Arial"/>
                <a:ea typeface="Arial"/>
                <a:cs typeface="Arial"/>
                <a:sym typeface="Arial"/>
              </a:endParaRPr>
            </a:p>
          </p:txBody>
        </p:sp>
        <p:sp>
          <p:nvSpPr>
            <p:cNvPr id="464" name="Google Shape;464;p20"/>
            <p:cNvSpPr txBox="1"/>
            <p:nvPr/>
          </p:nvSpPr>
          <p:spPr>
            <a:xfrm>
              <a:off x="3289300" y="6248400"/>
              <a:ext cx="2736850" cy="366713"/>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chemeClr val="dk1"/>
                  </a:solidFill>
                  <a:latin typeface="Arial"/>
                  <a:ea typeface="Arial"/>
                  <a:cs typeface="Arial"/>
                  <a:sym typeface="Arial"/>
                </a:rPr>
                <a:t>genomeinterpretation.org</a:t>
              </a:r>
              <a:endParaRPr b="0" i="0" sz="1400" u="none" cap="none" strike="noStrike">
                <a:solidFill>
                  <a:srgbClr val="000000"/>
                </a:solidFill>
                <a:latin typeface="Arial"/>
                <a:ea typeface="Arial"/>
                <a:cs typeface="Arial"/>
                <a:sym typeface="Arial"/>
              </a:endParaRPr>
            </a:p>
          </p:txBody>
        </p:sp>
      </p:grpSp>
      <p:sp>
        <p:nvSpPr>
          <p:cNvPr id="465" name="Google Shape;465;p20"/>
          <p:cNvSpPr/>
          <p:nvPr/>
        </p:nvSpPr>
        <p:spPr>
          <a:xfrm rot="9165868">
            <a:off x="7738177" y="4332164"/>
            <a:ext cx="448031" cy="952093"/>
          </a:xfrm>
          <a:prstGeom prst="upArrow">
            <a:avLst>
              <a:gd fmla="val 50000" name="adj1"/>
              <a:gd fmla="val 50000" name="adj2"/>
            </a:avLst>
          </a:prstGeom>
          <a:gradFill>
            <a:gsLst>
              <a:gs pos="0">
                <a:srgbClr val="7F7F7F">
                  <a:alpha val="80000"/>
                </a:srgbClr>
              </a:gs>
              <a:gs pos="100000">
                <a:srgbClr val="4DA3D8">
                  <a:alpha val="50196"/>
                </a:srgbClr>
              </a:gs>
            </a:gsLst>
            <a:lin ang="54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466" name="Google Shape;466;p20"/>
          <p:cNvSpPr txBox="1"/>
          <p:nvPr/>
        </p:nvSpPr>
        <p:spPr>
          <a:xfrm>
            <a:off x="5636035" y="5451033"/>
            <a:ext cx="1364086" cy="646331"/>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800"/>
              <a:buFont typeface="Arial"/>
              <a:buNone/>
            </a:pPr>
            <a:r>
              <a:rPr b="0" i="0" lang="en-US" sz="1800" u="none" cap="none" strike="noStrike">
                <a:solidFill>
                  <a:srgbClr val="7F7F7F"/>
                </a:solidFill>
                <a:latin typeface="Arial"/>
                <a:ea typeface="Arial"/>
                <a:cs typeface="Arial"/>
                <a:sym typeface="Arial"/>
              </a:rPr>
              <a:t>Other</a:t>
            </a:r>
            <a:br>
              <a:rPr b="0" i="0" lang="en-US" sz="1800" u="none" cap="none" strike="noStrike">
                <a:solidFill>
                  <a:srgbClr val="7F7F7F"/>
                </a:solidFill>
                <a:latin typeface="Arial"/>
                <a:ea typeface="Arial"/>
                <a:cs typeface="Arial"/>
                <a:sym typeface="Arial"/>
              </a:rPr>
            </a:br>
            <a:r>
              <a:rPr b="0" i="0" lang="en-US" sz="1800" u="none" cap="none" strike="noStrike">
                <a:solidFill>
                  <a:srgbClr val="7F7F7F"/>
                </a:solidFill>
                <a:latin typeface="Arial"/>
                <a:ea typeface="Arial"/>
                <a:cs typeface="Arial"/>
                <a:sym typeface="Arial"/>
              </a:rPr>
              <a:t>mechanism</a:t>
            </a:r>
            <a:endParaRPr b="0" i="0" sz="1400" u="none" cap="none" strike="noStrike">
              <a:solidFill>
                <a:srgbClr val="000000"/>
              </a:solidFill>
              <a:latin typeface="Arial"/>
              <a:ea typeface="Arial"/>
              <a:cs typeface="Arial"/>
              <a:sym typeface="Arial"/>
            </a:endParaRPr>
          </a:p>
        </p:txBody>
      </p:sp>
      <p:sp>
        <p:nvSpPr>
          <p:cNvPr id="467" name="Google Shape;467;p20"/>
          <p:cNvSpPr txBox="1"/>
          <p:nvPr/>
        </p:nvSpPr>
        <p:spPr>
          <a:xfrm>
            <a:off x="5102635" y="5451033"/>
            <a:ext cx="1120199" cy="369332"/>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800"/>
              <a:buFont typeface="Arial"/>
              <a:buNone/>
            </a:pPr>
            <a:r>
              <a:rPr b="0" i="0" lang="en-US" sz="1800" u="none" cap="none" strike="noStrike">
                <a:solidFill>
                  <a:srgbClr val="0070C0"/>
                </a:solidFill>
                <a:latin typeface="Arial"/>
                <a:ea typeface="Arial"/>
                <a:cs typeface="Arial"/>
                <a:sym typeface="Arial"/>
              </a:rPr>
              <a:t>All</a:t>
            </a:r>
            <a:endParaRPr b="0" i="0" sz="1400" u="none" cap="none" strike="noStrike">
              <a:solidFill>
                <a:srgbClr val="000000"/>
              </a:solidFill>
              <a:latin typeface="Arial"/>
              <a:ea typeface="Arial"/>
              <a:cs typeface="Arial"/>
              <a:sym typeface="Arial"/>
            </a:endParaRPr>
          </a:p>
        </p:txBody>
      </p:sp>
      <p:sp>
        <p:nvSpPr>
          <p:cNvPr id="468" name="Google Shape;468;p20"/>
          <p:cNvSpPr txBox="1"/>
          <p:nvPr/>
        </p:nvSpPr>
        <p:spPr>
          <a:xfrm>
            <a:off x="7541035" y="5451033"/>
            <a:ext cx="1562366" cy="646331"/>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800"/>
              <a:buFont typeface="Arial"/>
              <a:buNone/>
            </a:pPr>
            <a:r>
              <a:rPr b="0" i="0" lang="en-US" sz="1800" u="none" cap="none" strike="noStrike">
                <a:solidFill>
                  <a:srgbClr val="7F7F7F"/>
                </a:solidFill>
                <a:latin typeface="Arial"/>
                <a:ea typeface="Arial"/>
                <a:cs typeface="Arial"/>
                <a:sym typeface="Arial"/>
              </a:rPr>
              <a:t>Other</a:t>
            </a:r>
            <a:br>
              <a:rPr b="0" i="0" lang="en-US" sz="1800" u="none" cap="none" strike="noStrike">
                <a:solidFill>
                  <a:srgbClr val="7F7F7F"/>
                </a:solidFill>
                <a:latin typeface="Arial"/>
                <a:ea typeface="Arial"/>
                <a:cs typeface="Arial"/>
                <a:sym typeface="Arial"/>
              </a:rPr>
            </a:br>
            <a:r>
              <a:rPr b="0" i="0" lang="en-US" sz="1800" u="none" cap="none" strike="noStrike">
                <a:solidFill>
                  <a:srgbClr val="7F7F7F"/>
                </a:solidFill>
                <a:latin typeface="Arial"/>
                <a:ea typeface="Arial"/>
                <a:cs typeface="Arial"/>
                <a:sym typeface="Arial"/>
              </a:rPr>
              <a:t>mechanism</a:t>
            </a:r>
            <a:endParaRPr b="0" i="0" sz="1400" u="none" cap="none" strike="noStrike">
              <a:solidFill>
                <a:srgbClr val="000000"/>
              </a:solidFill>
              <a:latin typeface="Arial"/>
              <a:ea typeface="Arial"/>
              <a:cs typeface="Arial"/>
              <a:sym typeface="Arial"/>
            </a:endParaRPr>
          </a:p>
        </p:txBody>
      </p:sp>
      <p:sp>
        <p:nvSpPr>
          <p:cNvPr id="469" name="Google Shape;469;p20"/>
          <p:cNvSpPr txBox="1"/>
          <p:nvPr/>
        </p:nvSpPr>
        <p:spPr>
          <a:xfrm>
            <a:off x="7083835" y="5451033"/>
            <a:ext cx="1120199" cy="369332"/>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800"/>
              <a:buFont typeface="Arial"/>
              <a:buNone/>
            </a:pPr>
            <a:r>
              <a:rPr b="0" i="0" lang="en-US" sz="1800" u="none" cap="none" strike="noStrike">
                <a:solidFill>
                  <a:srgbClr val="0070C0"/>
                </a:solidFill>
                <a:latin typeface="Arial"/>
                <a:ea typeface="Arial"/>
                <a:cs typeface="Arial"/>
                <a:sym typeface="Arial"/>
              </a:rPr>
              <a:t>All</a:t>
            </a:r>
            <a:endParaRPr b="0" i="0" sz="1400" u="none" cap="none" strike="noStrike">
              <a:solidFill>
                <a:srgbClr val="000000"/>
              </a:solidFill>
              <a:latin typeface="Arial"/>
              <a:ea typeface="Arial"/>
              <a:cs typeface="Arial"/>
              <a:sym typeface="Arial"/>
            </a:endParaRPr>
          </a:p>
        </p:txBody>
      </p:sp>
      <p:sp>
        <p:nvSpPr>
          <p:cNvPr id="470" name="Google Shape;470;p20"/>
          <p:cNvSpPr/>
          <p:nvPr/>
        </p:nvSpPr>
        <p:spPr>
          <a:xfrm>
            <a:off x="342699" y="1702368"/>
            <a:ext cx="4206240" cy="2516088"/>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1" name="Google Shape;471;p20"/>
          <p:cNvSpPr txBox="1"/>
          <p:nvPr>
            <p:ph idx="1" type="body"/>
          </p:nvPr>
        </p:nvSpPr>
        <p:spPr>
          <a:xfrm>
            <a:off x="341552" y="4708932"/>
            <a:ext cx="5068648" cy="2149068"/>
          </a:xfrm>
          <a:prstGeom prst="rect">
            <a:avLst/>
          </a:prstGeom>
          <a:noFill/>
          <a:ln>
            <a:noFill/>
          </a:ln>
        </p:spPr>
        <p:txBody>
          <a:bodyPr anchorCtr="0" anchor="t" bIns="45700" lIns="91425" spcFirstLastPara="1" rIns="91425" wrap="square" tIns="45700">
            <a:normAutofit/>
          </a:bodyPr>
          <a:lstStyle/>
          <a:p>
            <a:pPr indent="0" lvl="0" marL="0" rtl="0" algn="l">
              <a:lnSpc>
                <a:spcPct val="100000"/>
              </a:lnSpc>
              <a:spcBef>
                <a:spcPts val="0"/>
              </a:spcBef>
              <a:spcAft>
                <a:spcPts val="0"/>
              </a:spcAft>
              <a:buClr>
                <a:schemeClr val="dk1"/>
              </a:buClr>
              <a:buSzPts val="2400"/>
              <a:buNone/>
            </a:pPr>
            <a:r>
              <a:rPr lang="en-US" sz="2400"/>
              <a:t>This highlights the importance of mechanism-aware assessment</a:t>
            </a:r>
            <a:endParaRPr sz="2400">
              <a:latin typeface="Arial"/>
              <a:ea typeface="Arial"/>
              <a:cs typeface="Arial"/>
              <a:sym typeface="Arial"/>
            </a:endParaRPr>
          </a:p>
          <a:p>
            <a:pPr indent="0" lvl="0" marL="0" rtl="0" algn="l">
              <a:lnSpc>
                <a:spcPct val="100000"/>
              </a:lnSpc>
              <a:spcBef>
                <a:spcPts val="480"/>
              </a:spcBef>
              <a:spcAft>
                <a:spcPts val="0"/>
              </a:spcAft>
              <a:buClr>
                <a:schemeClr val="dk1"/>
              </a:buClr>
              <a:buSzPts val="2400"/>
              <a:buNone/>
            </a:pPr>
            <a:r>
              <a:t/>
            </a:r>
            <a:endParaRPr sz="2400"/>
          </a:p>
        </p:txBody>
      </p:sp>
      <p:sp>
        <p:nvSpPr>
          <p:cNvPr id="472" name="Google Shape;472;p20"/>
          <p:cNvSpPr txBox="1"/>
          <p:nvPr/>
        </p:nvSpPr>
        <p:spPr>
          <a:xfrm>
            <a:off x="1636952" y="4001524"/>
            <a:ext cx="1935145" cy="400110"/>
          </a:xfrm>
          <a:prstGeom prst="rect">
            <a:avLst/>
          </a:prstGeom>
          <a:solidFill>
            <a:schemeClr val="lt1"/>
          </a:solid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000"/>
              <a:buFont typeface="Arial"/>
              <a:buNone/>
            </a:pPr>
            <a:r>
              <a:rPr b="1" i="0" lang="en-US" sz="2000" u="none" cap="none" strike="noStrike">
                <a:solidFill>
                  <a:schemeClr val="dk1"/>
                </a:solidFill>
                <a:latin typeface="Arial"/>
                <a:ea typeface="Arial"/>
                <a:cs typeface="Arial"/>
                <a:sym typeface="Arial"/>
              </a:rPr>
              <a:t>Stability score</a:t>
            </a:r>
            <a:endParaRPr b="0" i="0" sz="1400" u="none" cap="none" strike="noStrike">
              <a:solidFill>
                <a:srgbClr val="000000"/>
              </a:solidFill>
              <a:latin typeface="Arial"/>
              <a:ea typeface="Arial"/>
              <a:cs typeface="Arial"/>
              <a:sym typeface="Arial"/>
            </a:endParaRPr>
          </a:p>
        </p:txBody>
      </p:sp>
      <p:sp>
        <p:nvSpPr>
          <p:cNvPr id="473" name="Google Shape;473;p20"/>
          <p:cNvSpPr txBox="1"/>
          <p:nvPr/>
        </p:nvSpPr>
        <p:spPr>
          <a:xfrm>
            <a:off x="3314157" y="1466236"/>
            <a:ext cx="1069524" cy="36933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288000"/>
                </a:solidFill>
                <a:latin typeface="Arial"/>
                <a:ea typeface="Arial"/>
                <a:cs typeface="Arial"/>
                <a:sym typeface="Arial"/>
              </a:rPr>
              <a:t>Wildtype</a:t>
            </a:r>
            <a:endParaRPr b="0" i="0" sz="1400" u="none" cap="none" strike="noStrike">
              <a:solidFill>
                <a:srgbClr val="000000"/>
              </a:solidFill>
              <a:latin typeface="Arial"/>
              <a:ea typeface="Arial"/>
              <a:cs typeface="Arial"/>
              <a:sym typeface="Arial"/>
            </a:endParaRPr>
          </a:p>
        </p:txBody>
      </p:sp>
      <p:sp>
        <p:nvSpPr>
          <p:cNvPr id="474" name="Google Shape;474;p20"/>
          <p:cNvSpPr txBox="1"/>
          <p:nvPr/>
        </p:nvSpPr>
        <p:spPr>
          <a:xfrm>
            <a:off x="3743219" y="2009400"/>
            <a:ext cx="1465970" cy="1200329"/>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7F7F7F"/>
                </a:solidFill>
                <a:latin typeface="Arial"/>
                <a:ea typeface="Arial"/>
                <a:cs typeface="Arial"/>
                <a:sym typeface="Arial"/>
              </a:rPr>
              <a:t>Sites associated</a:t>
            </a:r>
            <a:br>
              <a:rPr b="0" i="0" lang="en-US" sz="1800" u="none" cap="none" strike="noStrike">
                <a:solidFill>
                  <a:srgbClr val="7F7F7F"/>
                </a:solidFill>
                <a:latin typeface="Arial"/>
                <a:ea typeface="Arial"/>
                <a:cs typeface="Arial"/>
                <a:sym typeface="Arial"/>
              </a:rPr>
            </a:br>
            <a:r>
              <a:rPr b="0" i="0" lang="en-US" sz="1800" u="none" cap="none" strike="noStrike">
                <a:solidFill>
                  <a:srgbClr val="7F7F7F"/>
                </a:solidFill>
                <a:latin typeface="Arial"/>
                <a:ea typeface="Arial"/>
                <a:cs typeface="Arial"/>
                <a:sym typeface="Arial"/>
              </a:rPr>
              <a:t>with other</a:t>
            </a:r>
            <a:br>
              <a:rPr b="0" i="0" lang="en-US" sz="1800" u="none" cap="none" strike="noStrike">
                <a:solidFill>
                  <a:srgbClr val="7F7F7F"/>
                </a:solidFill>
                <a:latin typeface="Arial"/>
                <a:ea typeface="Arial"/>
                <a:cs typeface="Arial"/>
                <a:sym typeface="Arial"/>
              </a:rPr>
            </a:br>
            <a:r>
              <a:rPr b="0" i="0" lang="en-US" sz="1800" u="none" cap="none" strike="noStrike">
                <a:solidFill>
                  <a:srgbClr val="7F7F7F"/>
                </a:solidFill>
                <a:latin typeface="Arial"/>
                <a:ea typeface="Arial"/>
                <a:cs typeface="Arial"/>
                <a:sym typeface="Arial"/>
              </a:rPr>
              <a:t>mechanisms</a:t>
            </a:r>
            <a:endParaRPr b="0" i="0" sz="1400" u="none" cap="none" strike="noStrike">
              <a:solidFill>
                <a:srgbClr val="000000"/>
              </a:solidFill>
              <a:latin typeface="Arial"/>
              <a:ea typeface="Arial"/>
              <a:cs typeface="Arial"/>
              <a:sym typeface="Arial"/>
            </a:endParaRPr>
          </a:p>
        </p:txBody>
      </p:sp>
      <p:sp>
        <p:nvSpPr>
          <p:cNvPr id="475" name="Google Shape;475;p20"/>
          <p:cNvSpPr txBox="1"/>
          <p:nvPr/>
        </p:nvSpPr>
        <p:spPr>
          <a:xfrm>
            <a:off x="2349895" y="2549214"/>
            <a:ext cx="1120199" cy="36933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0070C0"/>
                </a:solidFill>
                <a:latin typeface="Arial"/>
                <a:ea typeface="Arial"/>
                <a:cs typeface="Arial"/>
                <a:sym typeface="Arial"/>
              </a:rPr>
              <a:t>All</a:t>
            </a:r>
            <a:endParaRPr b="0" i="0" sz="1400" u="none" cap="none" strike="noStrike">
              <a:solidFill>
                <a:srgbClr val="000000"/>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6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46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0" name="Shape 480"/>
        <p:cNvGrpSpPr/>
        <p:nvPr/>
      </p:nvGrpSpPr>
      <p:grpSpPr>
        <a:xfrm>
          <a:off x="0" y="0"/>
          <a:ext cx="0" cy="0"/>
          <a:chOff x="0" y="0"/>
          <a:chExt cx="0" cy="0"/>
        </a:xfrm>
      </p:grpSpPr>
      <p:grpSp>
        <p:nvGrpSpPr>
          <p:cNvPr id="481" name="Google Shape;481;p21"/>
          <p:cNvGrpSpPr/>
          <p:nvPr/>
        </p:nvGrpSpPr>
        <p:grpSpPr>
          <a:xfrm>
            <a:off x="4569406" y="783538"/>
            <a:ext cx="4383596" cy="5584209"/>
            <a:chOff x="150944" y="1685087"/>
            <a:chExt cx="3589055" cy="4572052"/>
          </a:xfrm>
        </p:grpSpPr>
        <p:sp>
          <p:nvSpPr>
            <p:cNvPr id="482" name="Google Shape;482;p21"/>
            <p:cNvSpPr/>
            <p:nvPr/>
          </p:nvSpPr>
          <p:spPr>
            <a:xfrm>
              <a:off x="150944" y="1685087"/>
              <a:ext cx="2497664" cy="4572052"/>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3" name="Google Shape;483;p21"/>
            <p:cNvSpPr/>
            <p:nvPr/>
          </p:nvSpPr>
          <p:spPr>
            <a:xfrm>
              <a:off x="2664837" y="1827268"/>
              <a:ext cx="1075162" cy="4226855"/>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84" name="Google Shape;484;p21"/>
          <p:cNvSpPr txBox="1"/>
          <p:nvPr>
            <p:ph type="title"/>
          </p:nvPr>
        </p:nvSpPr>
        <p:spPr>
          <a:xfrm>
            <a:off x="457200" y="49824"/>
            <a:ext cx="8229600" cy="762000"/>
          </a:xfrm>
          <a:prstGeom prst="rect">
            <a:avLst/>
          </a:prstGeom>
          <a:noFill/>
          <a:ln>
            <a:noFill/>
          </a:ln>
        </p:spPr>
        <p:txBody>
          <a:bodyPr anchorCtr="0" anchor="ctr" bIns="45700" lIns="91425" spcFirstLastPara="1" rIns="91425" wrap="square" tIns="45700">
            <a:normAutofit/>
          </a:bodyPr>
          <a:lstStyle/>
          <a:p>
            <a:pPr indent="0" lvl="0" marL="0" rtl="0" algn="ctr">
              <a:lnSpc>
                <a:spcPct val="100000"/>
              </a:lnSpc>
              <a:spcBef>
                <a:spcPts val="0"/>
              </a:spcBef>
              <a:spcAft>
                <a:spcPts val="0"/>
              </a:spcAft>
              <a:buClr>
                <a:schemeClr val="dk1"/>
              </a:buClr>
              <a:buSzPts val="3200"/>
              <a:buFont typeface="Arial"/>
              <a:buNone/>
            </a:pPr>
            <a:r>
              <a:rPr lang="en-US"/>
              <a:t>Conclusions</a:t>
            </a:r>
            <a:endParaRPr/>
          </a:p>
        </p:txBody>
      </p:sp>
      <p:sp>
        <p:nvSpPr>
          <p:cNvPr id="485" name="Google Shape;485;p21"/>
          <p:cNvSpPr txBox="1"/>
          <p:nvPr>
            <p:ph idx="1" type="body"/>
          </p:nvPr>
        </p:nvSpPr>
        <p:spPr>
          <a:xfrm>
            <a:off x="457200" y="762000"/>
            <a:ext cx="4953000" cy="5902568"/>
          </a:xfrm>
          <a:prstGeom prst="rect">
            <a:avLst/>
          </a:prstGeom>
          <a:noFill/>
          <a:ln>
            <a:noFill/>
          </a:ln>
        </p:spPr>
        <p:txBody>
          <a:bodyPr anchorCtr="0" anchor="t" bIns="45700" lIns="91425" spcFirstLastPara="1" rIns="91425" wrap="square" tIns="45700">
            <a:normAutofit/>
          </a:bodyPr>
          <a:lstStyle/>
          <a:p>
            <a:pPr indent="-342900" lvl="0" marL="342900" rtl="0" algn="l">
              <a:lnSpc>
                <a:spcPct val="100000"/>
              </a:lnSpc>
              <a:spcBef>
                <a:spcPts val="0"/>
              </a:spcBef>
              <a:spcAft>
                <a:spcPts val="0"/>
              </a:spcAft>
              <a:buClr>
                <a:schemeClr val="dk1"/>
              </a:buClr>
              <a:buSzPts val="2800"/>
              <a:buChar char="•"/>
            </a:pPr>
            <a:r>
              <a:rPr lang="en-US"/>
              <a:t>High-throughput ARSA stability data enable assessment of 8,867 missense variants</a:t>
            </a:r>
            <a:endParaRPr/>
          </a:p>
          <a:p>
            <a:pPr indent="-342900" lvl="0" marL="342900" rtl="0" algn="l">
              <a:lnSpc>
                <a:spcPct val="100000"/>
              </a:lnSpc>
              <a:spcBef>
                <a:spcPts val="560"/>
              </a:spcBef>
              <a:spcAft>
                <a:spcPts val="0"/>
              </a:spcAft>
              <a:buClr>
                <a:schemeClr val="dk1"/>
              </a:buClr>
              <a:buSzPts val="2800"/>
              <a:buChar char="•"/>
            </a:pPr>
            <a:r>
              <a:rPr lang="en-US"/>
              <a:t>CAGI participants made computational advances over state-of-the-art </a:t>
            </a:r>
            <a:br>
              <a:rPr lang="en-US"/>
            </a:br>
            <a:r>
              <a:rPr lang="en-US"/>
              <a:t>variant impact predictors</a:t>
            </a:r>
            <a:endParaRPr/>
          </a:p>
          <a:p>
            <a:pPr indent="-342900" lvl="0" marL="342900" rtl="0" algn="l">
              <a:lnSpc>
                <a:spcPct val="100000"/>
              </a:lnSpc>
              <a:spcBef>
                <a:spcPts val="560"/>
              </a:spcBef>
              <a:spcAft>
                <a:spcPts val="0"/>
              </a:spcAft>
              <a:buClr>
                <a:schemeClr val="dk1"/>
              </a:buClr>
              <a:buSzPts val="2800"/>
              <a:buChar char="•"/>
            </a:pPr>
            <a:r>
              <a:rPr lang="en-US"/>
              <a:t>Several distinct </a:t>
            </a:r>
            <a:br>
              <a:rPr lang="en-US"/>
            </a:br>
            <a:r>
              <a:rPr lang="en-US"/>
              <a:t>approaches succeed</a:t>
            </a:r>
            <a:br>
              <a:rPr lang="en-US"/>
            </a:br>
            <a:endParaRPr/>
          </a:p>
        </p:txBody>
      </p:sp>
      <p:grpSp>
        <p:nvGrpSpPr>
          <p:cNvPr id="486" name="Google Shape;486;p21"/>
          <p:cNvGrpSpPr/>
          <p:nvPr/>
        </p:nvGrpSpPr>
        <p:grpSpPr>
          <a:xfrm>
            <a:off x="342900" y="6248400"/>
            <a:ext cx="8420100" cy="369332"/>
            <a:chOff x="342900" y="6248400"/>
            <a:chExt cx="8420100" cy="369332"/>
          </a:xfrm>
        </p:grpSpPr>
        <p:sp>
          <p:nvSpPr>
            <p:cNvPr id="487" name="Google Shape;487;p21"/>
            <p:cNvSpPr txBox="1"/>
            <p:nvPr/>
          </p:nvSpPr>
          <p:spPr>
            <a:xfrm>
              <a:off x="342900" y="6248400"/>
              <a:ext cx="2159566" cy="36933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chemeClr val="dk1"/>
                  </a:solidFill>
                  <a:latin typeface="Arial"/>
                  <a:ea typeface="Arial"/>
                  <a:cs typeface="Arial"/>
                  <a:sym typeface="Arial"/>
                </a:rPr>
                <a:t>Created for CAGI</a:t>
              </a:r>
              <a:r>
                <a:rPr b="0" i="0" lang="en-US" sz="1800" u="none" cap="none" strike="noStrike">
                  <a:solidFill>
                    <a:srgbClr val="7030A0"/>
                  </a:solidFill>
                  <a:latin typeface="Arial"/>
                  <a:ea typeface="Arial"/>
                  <a:cs typeface="Arial"/>
                  <a:sym typeface="Arial"/>
                </a:rPr>
                <a:t> </a:t>
              </a:r>
              <a:r>
                <a:rPr b="0" i="0" lang="en-US" sz="1800" u="none" cap="none" strike="noStrike">
                  <a:solidFill>
                    <a:schemeClr val="dk1"/>
                  </a:solidFill>
                  <a:latin typeface="Arial"/>
                  <a:ea typeface="Arial"/>
                  <a:cs typeface="Arial"/>
                  <a:sym typeface="Arial"/>
                </a:rPr>
                <a:t>7</a:t>
              </a:r>
              <a:endParaRPr b="0" i="0" sz="1800" u="none" cap="none" strike="noStrike">
                <a:solidFill>
                  <a:schemeClr val="dk1"/>
                </a:solidFill>
                <a:latin typeface="Arial"/>
                <a:ea typeface="Arial"/>
                <a:cs typeface="Arial"/>
                <a:sym typeface="Arial"/>
              </a:endParaRPr>
            </a:p>
          </p:txBody>
        </p:sp>
        <p:sp>
          <p:nvSpPr>
            <p:cNvPr id="488" name="Google Shape;488;p21"/>
            <p:cNvSpPr txBox="1"/>
            <p:nvPr/>
          </p:nvSpPr>
          <p:spPr>
            <a:xfrm>
              <a:off x="6449482" y="6248400"/>
              <a:ext cx="2313518" cy="369332"/>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rgbClr val="000000"/>
                </a:buClr>
                <a:buSzPts val="1800"/>
                <a:buFont typeface="Arial"/>
                <a:buNone/>
              </a:pPr>
              <a:r>
                <a:rPr b="0" i="0" lang="en-US" sz="1800" u="none" cap="none" strike="noStrike">
                  <a:solidFill>
                    <a:schemeClr val="dk1"/>
                  </a:solidFill>
                  <a:latin typeface="Arial"/>
                  <a:ea typeface="Arial"/>
                  <a:cs typeface="Arial"/>
                  <a:sym typeface="Arial"/>
                </a:rPr>
                <a:t>Yu-Jen (Jennifer) Lin</a:t>
              </a:r>
              <a:endParaRPr b="0" i="0" sz="1400" u="none" cap="none" strike="noStrike">
                <a:solidFill>
                  <a:srgbClr val="000000"/>
                </a:solidFill>
                <a:latin typeface="Arial"/>
                <a:ea typeface="Arial"/>
                <a:cs typeface="Arial"/>
                <a:sym typeface="Arial"/>
              </a:endParaRPr>
            </a:p>
          </p:txBody>
        </p:sp>
        <p:sp>
          <p:nvSpPr>
            <p:cNvPr id="489" name="Google Shape;489;p21"/>
            <p:cNvSpPr txBox="1"/>
            <p:nvPr/>
          </p:nvSpPr>
          <p:spPr>
            <a:xfrm>
              <a:off x="3289300" y="6248400"/>
              <a:ext cx="2736850" cy="366713"/>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chemeClr val="dk1"/>
                  </a:solidFill>
                  <a:latin typeface="Arial"/>
                  <a:ea typeface="Arial"/>
                  <a:cs typeface="Arial"/>
                  <a:sym typeface="Arial"/>
                </a:rPr>
                <a:t>genomeinterpretation.org</a:t>
              </a:r>
              <a:endParaRPr b="0" i="0" sz="1400" u="none" cap="none" strike="noStrike">
                <a:solidFill>
                  <a:srgbClr val="000000"/>
                </a:solidFill>
                <a:latin typeface="Arial"/>
                <a:ea typeface="Arial"/>
                <a:cs typeface="Arial"/>
                <a:sym typeface="Arial"/>
              </a:endParaRPr>
            </a:p>
          </p:txBody>
        </p:sp>
      </p:grpSp>
      <p:sp>
        <p:nvSpPr>
          <p:cNvPr id="490" name="Google Shape;490;p21"/>
          <p:cNvSpPr txBox="1"/>
          <p:nvPr/>
        </p:nvSpPr>
        <p:spPr>
          <a:xfrm>
            <a:off x="7703324" y="344269"/>
            <a:ext cx="1415772" cy="646331"/>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800"/>
              <a:buFont typeface="Arial"/>
              <a:buNone/>
            </a:pPr>
            <a:r>
              <a:rPr b="1" i="0" lang="en-US" sz="1800" u="none" cap="none" strike="noStrike">
                <a:solidFill>
                  <a:schemeClr val="dk1"/>
                </a:solidFill>
                <a:latin typeface="Arial"/>
                <a:ea typeface="Arial"/>
                <a:cs typeface="Arial"/>
                <a:sym typeface="Arial"/>
              </a:rPr>
              <a:t>Spearman</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800"/>
              <a:buFont typeface="Arial"/>
              <a:buNone/>
            </a:pPr>
            <a:r>
              <a:rPr b="1" i="0" lang="en-US" sz="1800" u="none" cap="none" strike="noStrike">
                <a:solidFill>
                  <a:schemeClr val="dk1"/>
                </a:solidFill>
                <a:latin typeface="Arial"/>
                <a:ea typeface="Arial"/>
                <a:cs typeface="Arial"/>
                <a:sym typeface="Arial"/>
              </a:rPr>
              <a:t>Correlation</a:t>
            </a:r>
            <a:endParaRPr b="0" i="0" sz="1400" u="none" cap="none" strike="noStrike">
              <a:solidFill>
                <a:srgbClr val="000000"/>
              </a:solidFill>
              <a:latin typeface="Arial"/>
              <a:ea typeface="Arial"/>
              <a:cs typeface="Arial"/>
              <a:sym typeface="Arial"/>
            </a:endParaRPr>
          </a:p>
        </p:txBody>
      </p:sp>
      <p:sp>
        <p:nvSpPr>
          <p:cNvPr id="491" name="Google Shape;491;p21"/>
          <p:cNvSpPr txBox="1"/>
          <p:nvPr/>
        </p:nvSpPr>
        <p:spPr>
          <a:xfrm>
            <a:off x="6062419" y="344269"/>
            <a:ext cx="1672254" cy="646331"/>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800"/>
              <a:buFont typeface="Arial"/>
              <a:buNone/>
            </a:pPr>
            <a:r>
              <a:rPr b="1" i="0" lang="en-US" sz="1800" u="none" cap="none" strike="noStrike">
                <a:solidFill>
                  <a:schemeClr val="dk1"/>
                </a:solidFill>
                <a:latin typeface="Arial"/>
                <a:ea typeface="Arial"/>
                <a:cs typeface="Arial"/>
                <a:sym typeface="Arial"/>
              </a:rPr>
              <a:t>Sorted by</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800"/>
              <a:buFont typeface="Arial"/>
              <a:buNone/>
            </a:pPr>
            <a:r>
              <a:rPr b="1" i="0" lang="en-US" sz="1800" u="none" cap="none" strike="noStrike">
                <a:solidFill>
                  <a:schemeClr val="dk1"/>
                </a:solidFill>
                <a:latin typeface="Arial"/>
                <a:ea typeface="Arial"/>
                <a:cs typeface="Arial"/>
                <a:sym typeface="Arial"/>
              </a:rPr>
              <a:t> average rank</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6" name="Shape 496"/>
        <p:cNvGrpSpPr/>
        <p:nvPr/>
      </p:nvGrpSpPr>
      <p:grpSpPr>
        <a:xfrm>
          <a:off x="0" y="0"/>
          <a:ext cx="0" cy="0"/>
          <a:chOff x="0" y="0"/>
          <a:chExt cx="0" cy="0"/>
        </a:xfrm>
      </p:grpSpPr>
      <p:sp>
        <p:nvSpPr>
          <p:cNvPr id="497" name="Google Shape;497;p22"/>
          <p:cNvSpPr txBox="1"/>
          <p:nvPr>
            <p:ph type="title"/>
          </p:nvPr>
        </p:nvSpPr>
        <p:spPr>
          <a:xfrm>
            <a:off x="3733800" y="49824"/>
            <a:ext cx="5410200" cy="762000"/>
          </a:xfrm>
          <a:prstGeom prst="rect">
            <a:avLst/>
          </a:prstGeom>
          <a:noFill/>
          <a:ln>
            <a:noFill/>
          </a:ln>
        </p:spPr>
        <p:txBody>
          <a:bodyPr anchorCtr="0" anchor="ctr" bIns="45700" lIns="91425" spcFirstLastPara="1" rIns="91425" wrap="square" tIns="45700">
            <a:normAutofit/>
          </a:bodyPr>
          <a:lstStyle/>
          <a:p>
            <a:pPr indent="0" lvl="0" marL="0" rtl="0" algn="ctr">
              <a:lnSpc>
                <a:spcPct val="100000"/>
              </a:lnSpc>
              <a:spcBef>
                <a:spcPts val="0"/>
              </a:spcBef>
              <a:spcAft>
                <a:spcPts val="0"/>
              </a:spcAft>
              <a:buClr>
                <a:schemeClr val="dk1"/>
              </a:buClr>
              <a:buSzPts val="3200"/>
              <a:buFont typeface="Arial"/>
              <a:buNone/>
            </a:pPr>
            <a:r>
              <a:rPr b="1" lang="en-US" sz="3200">
                <a:solidFill>
                  <a:schemeClr val="dk1"/>
                </a:solidFill>
              </a:rPr>
              <a:t>Acknowledgment</a:t>
            </a:r>
            <a:endParaRPr/>
          </a:p>
        </p:txBody>
      </p:sp>
      <p:grpSp>
        <p:nvGrpSpPr>
          <p:cNvPr id="498" name="Google Shape;498;p22"/>
          <p:cNvGrpSpPr/>
          <p:nvPr/>
        </p:nvGrpSpPr>
        <p:grpSpPr>
          <a:xfrm>
            <a:off x="-374609" y="-376841"/>
            <a:ext cx="5123708" cy="7981861"/>
            <a:chOff x="4257475" y="129596"/>
            <a:chExt cx="4468091" cy="6960523"/>
          </a:xfrm>
        </p:grpSpPr>
        <p:pic>
          <p:nvPicPr>
            <p:cNvPr descr="A group of photos on a cork board&#10;&#10;Description automatically generated" id="499" name="Google Shape;499;p22"/>
            <p:cNvPicPr preferRelativeResize="0"/>
            <p:nvPr/>
          </p:nvPicPr>
          <p:blipFill rotWithShape="1">
            <a:blip r:embed="rId3">
              <a:alphaModFix/>
            </a:blip>
            <a:srcRect b="0" l="0" r="0" t="0"/>
            <a:stretch/>
          </p:blipFill>
          <p:spPr>
            <a:xfrm>
              <a:off x="4592782" y="129596"/>
              <a:ext cx="3845447" cy="6858000"/>
            </a:xfrm>
            <a:prstGeom prst="rect">
              <a:avLst/>
            </a:prstGeom>
            <a:noFill/>
            <a:ln>
              <a:noFill/>
            </a:ln>
          </p:spPr>
        </p:pic>
        <p:sp>
          <p:nvSpPr>
            <p:cNvPr id="500" name="Google Shape;500;p22"/>
            <p:cNvSpPr txBox="1"/>
            <p:nvPr/>
          </p:nvSpPr>
          <p:spPr>
            <a:xfrm rot="-678659">
              <a:off x="5534234" y="5802077"/>
              <a:ext cx="1106508" cy="956702"/>
            </a:xfrm>
            <a:prstGeom prst="rect">
              <a:avLst/>
            </a:prstGeom>
            <a:solidFill>
              <a:schemeClr val="lt1"/>
            </a:solid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501" name="Google Shape;501;p22"/>
            <p:cNvSpPr txBox="1"/>
            <p:nvPr/>
          </p:nvSpPr>
          <p:spPr>
            <a:xfrm rot="1307371">
              <a:off x="6412951" y="6198436"/>
              <a:ext cx="1094659" cy="686725"/>
            </a:xfrm>
            <a:prstGeom prst="rect">
              <a:avLst/>
            </a:prstGeom>
            <a:solidFill>
              <a:schemeClr val="lt1"/>
            </a:solid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502" name="Google Shape;502;p22"/>
            <p:cNvSpPr txBox="1"/>
            <p:nvPr/>
          </p:nvSpPr>
          <p:spPr>
            <a:xfrm rot="-4237306">
              <a:off x="6978384" y="5624689"/>
              <a:ext cx="2137361" cy="686725"/>
            </a:xfrm>
            <a:prstGeom prst="rect">
              <a:avLst/>
            </a:prstGeom>
            <a:solidFill>
              <a:schemeClr val="lt1"/>
            </a:solid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503" name="Google Shape;503;p22"/>
            <p:cNvSpPr txBox="1"/>
            <p:nvPr/>
          </p:nvSpPr>
          <p:spPr>
            <a:xfrm rot="-4237306">
              <a:off x="6207198" y="6012131"/>
              <a:ext cx="520105" cy="301074"/>
            </a:xfrm>
            <a:prstGeom prst="rect">
              <a:avLst/>
            </a:prstGeom>
            <a:solidFill>
              <a:schemeClr val="lt1"/>
            </a:solid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504" name="Google Shape;504;p22"/>
            <p:cNvSpPr txBox="1"/>
            <p:nvPr/>
          </p:nvSpPr>
          <p:spPr>
            <a:xfrm rot="5234947">
              <a:off x="3626851" y="4077081"/>
              <a:ext cx="1804717" cy="457381"/>
            </a:xfrm>
            <a:prstGeom prst="rect">
              <a:avLst/>
            </a:prstGeom>
            <a:solidFill>
              <a:schemeClr val="lt1"/>
            </a:solid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505" name="Google Shape;505;p22"/>
            <p:cNvSpPr txBox="1"/>
            <p:nvPr/>
          </p:nvSpPr>
          <p:spPr>
            <a:xfrm rot="5400000">
              <a:off x="3079850" y="1651682"/>
              <a:ext cx="3006156" cy="477434"/>
            </a:xfrm>
            <a:prstGeom prst="rect">
              <a:avLst/>
            </a:prstGeom>
            <a:solidFill>
              <a:schemeClr val="lt1"/>
            </a:solid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grpSp>
      <p:sp>
        <p:nvSpPr>
          <p:cNvPr id="506" name="Google Shape;506;p22"/>
          <p:cNvSpPr txBox="1"/>
          <p:nvPr/>
        </p:nvSpPr>
        <p:spPr>
          <a:xfrm>
            <a:off x="5560994" y="5585709"/>
            <a:ext cx="3617320" cy="40011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000"/>
              <a:buFont typeface="Arial"/>
              <a:buNone/>
            </a:pPr>
            <a:r>
              <a:rPr b="1" i="0" lang="en-US" sz="2000" u="none" cap="none" strike="noStrike">
                <a:solidFill>
                  <a:schemeClr val="dk1"/>
                </a:solidFill>
                <a:latin typeface="Arial"/>
                <a:ea typeface="Arial"/>
                <a:cs typeface="Arial"/>
                <a:sym typeface="Arial"/>
              </a:rPr>
              <a:t>Contact </a:t>
            </a:r>
            <a:r>
              <a:rPr b="0" i="0" lang="en-US" sz="1600" u="none" cap="none" strike="noStrike">
                <a:solidFill>
                  <a:schemeClr val="dk1"/>
                </a:solidFill>
                <a:latin typeface="Arial"/>
                <a:ea typeface="Arial"/>
                <a:cs typeface="Arial"/>
                <a:sym typeface="Arial"/>
              </a:rPr>
              <a:t>jenniferyjlin@berkeley.edu</a:t>
            </a:r>
            <a:endParaRPr b="0" i="0" sz="1600" u="none" cap="none" strike="noStrike">
              <a:solidFill>
                <a:schemeClr val="dk1"/>
              </a:solidFill>
              <a:latin typeface="Arial"/>
              <a:ea typeface="Arial"/>
              <a:cs typeface="Arial"/>
              <a:sym typeface="Arial"/>
            </a:endParaRPr>
          </a:p>
        </p:txBody>
      </p:sp>
      <p:grpSp>
        <p:nvGrpSpPr>
          <p:cNvPr id="507" name="Google Shape;507;p22"/>
          <p:cNvGrpSpPr/>
          <p:nvPr/>
        </p:nvGrpSpPr>
        <p:grpSpPr>
          <a:xfrm>
            <a:off x="3886200" y="5486400"/>
            <a:ext cx="1604790" cy="775060"/>
            <a:chOff x="1666860" y="5674300"/>
            <a:chExt cx="1308948" cy="632178"/>
          </a:xfrm>
        </p:grpSpPr>
        <p:pic>
          <p:nvPicPr>
            <p:cNvPr id="508" name="Google Shape;508;p22"/>
            <p:cNvPicPr preferRelativeResize="0"/>
            <p:nvPr/>
          </p:nvPicPr>
          <p:blipFill rotWithShape="1">
            <a:blip r:embed="rId4">
              <a:alphaModFix/>
            </a:blip>
            <a:srcRect b="0" l="0" r="0" t="0"/>
            <a:stretch/>
          </p:blipFill>
          <p:spPr>
            <a:xfrm>
              <a:off x="2368182" y="5685346"/>
              <a:ext cx="607626" cy="607626"/>
            </a:xfrm>
            <a:prstGeom prst="rect">
              <a:avLst/>
            </a:prstGeom>
            <a:noFill/>
            <a:ln>
              <a:noFill/>
            </a:ln>
          </p:spPr>
        </p:pic>
        <p:pic>
          <p:nvPicPr>
            <p:cNvPr descr="University of California, Berkeley - Wikipedia" id="509" name="Google Shape;509;p22"/>
            <p:cNvPicPr preferRelativeResize="0"/>
            <p:nvPr/>
          </p:nvPicPr>
          <p:blipFill rotWithShape="1">
            <a:blip r:embed="rId5">
              <a:alphaModFix/>
            </a:blip>
            <a:srcRect b="0" l="0" r="0" t="0"/>
            <a:stretch/>
          </p:blipFill>
          <p:spPr>
            <a:xfrm>
              <a:off x="1666860" y="5674300"/>
              <a:ext cx="632178" cy="632178"/>
            </a:xfrm>
            <a:prstGeom prst="rect">
              <a:avLst/>
            </a:prstGeom>
            <a:noFill/>
            <a:ln>
              <a:noFill/>
            </a:ln>
          </p:spPr>
        </p:pic>
      </p:grpSp>
      <p:sp>
        <p:nvSpPr>
          <p:cNvPr id="510" name="Google Shape;510;p22"/>
          <p:cNvSpPr txBox="1"/>
          <p:nvPr/>
        </p:nvSpPr>
        <p:spPr>
          <a:xfrm>
            <a:off x="4803472" y="762000"/>
            <a:ext cx="3105594" cy="424731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2000"/>
              <a:buFont typeface="Arial"/>
              <a:buNone/>
            </a:pPr>
            <a:r>
              <a:rPr b="0" i="0" lang="en-US" sz="2000" u="none" cap="none" strike="noStrike">
                <a:solidFill>
                  <a:schemeClr val="dk1"/>
                </a:solidFill>
                <a:latin typeface="Arial"/>
                <a:ea typeface="Arial"/>
                <a:cs typeface="Arial"/>
                <a:sym typeface="Arial"/>
              </a:rPr>
              <a:t>Dr. Steven E. Brenner</a:t>
            </a:r>
            <a:endParaRPr b="0" i="0" sz="20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000"/>
              <a:buFont typeface="Arial"/>
              <a:buNone/>
            </a:pPr>
            <a:r>
              <a:rPr b="0" i="0" lang="en-US" sz="2000" u="none" cap="none" strike="noStrike">
                <a:solidFill>
                  <a:schemeClr val="dk1"/>
                </a:solidFill>
                <a:latin typeface="Arial"/>
                <a:ea typeface="Arial"/>
                <a:cs typeface="Arial"/>
                <a:sym typeface="Arial"/>
              </a:rPr>
              <a:t>Dr. John-Marc Chandonia</a:t>
            </a:r>
            <a:endParaRPr b="0" i="0" sz="20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000"/>
              <a:buFont typeface="Arial"/>
              <a:buNone/>
            </a:pPr>
            <a:r>
              <a:rPr b="0" i="0" lang="en-US" sz="2000" u="none" cap="none" strike="noStrike">
                <a:solidFill>
                  <a:schemeClr val="dk1"/>
                </a:solidFill>
                <a:latin typeface="Arial"/>
                <a:ea typeface="Arial"/>
                <a:cs typeface="Arial"/>
                <a:sym typeface="Arial"/>
              </a:rPr>
              <a:t>Yaqi Su</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000"/>
              <a:buFont typeface="Arial"/>
              <a:buNone/>
            </a:pPr>
            <a:r>
              <a:t/>
            </a:r>
            <a:endParaRPr b="0" i="0" sz="10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000"/>
              <a:buFont typeface="Arial"/>
              <a:buNone/>
            </a:pPr>
            <a:r>
              <a:rPr b="0" i="0" lang="en-US" sz="2000" u="none" cap="none" strike="noStrike">
                <a:solidFill>
                  <a:schemeClr val="dk1"/>
                </a:solidFill>
                <a:latin typeface="Arial"/>
                <a:ea typeface="Arial"/>
                <a:cs typeface="Arial"/>
                <a:sym typeface="Arial"/>
              </a:rPr>
              <a:t>Dr. Michael H. Gelb</a:t>
            </a:r>
            <a:endParaRPr b="0" i="0" sz="20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000"/>
              <a:buFont typeface="Arial"/>
              <a:buNone/>
            </a:pPr>
            <a:r>
              <a:rPr b="0" i="0" lang="en-US" sz="2000" u="none" cap="none" strike="noStrike">
                <a:solidFill>
                  <a:schemeClr val="dk1"/>
                </a:solidFill>
                <a:latin typeface="Arial"/>
                <a:ea typeface="Arial"/>
                <a:cs typeface="Arial"/>
                <a:sym typeface="Arial"/>
              </a:rPr>
              <a:t>Yuexuan Liu</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000"/>
              <a:buFont typeface="Arial"/>
              <a:buNone/>
            </a:pPr>
            <a:r>
              <a:rPr b="0" i="0" lang="en-US" sz="2000" u="none" cap="none" strike="noStrike">
                <a:solidFill>
                  <a:schemeClr val="dk1"/>
                </a:solidFill>
                <a:latin typeface="Arial"/>
                <a:ea typeface="Arial"/>
                <a:cs typeface="Arial"/>
                <a:sym typeface="Arial"/>
              </a:rPr>
              <a:t>CAGI participants</a:t>
            </a:r>
            <a:endParaRPr b="0" i="0" sz="10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000"/>
              <a:buFont typeface="Arial"/>
              <a:buNone/>
            </a:pPr>
            <a:r>
              <a:t/>
            </a:r>
            <a:endParaRPr b="0" i="0" sz="10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000"/>
              <a:buFont typeface="Arial"/>
              <a:buNone/>
            </a:pPr>
            <a:r>
              <a:rPr b="0" i="0" lang="en-US" sz="2000" u="none" cap="none" strike="noStrike">
                <a:solidFill>
                  <a:schemeClr val="dk1"/>
                </a:solidFill>
                <a:latin typeface="Arial"/>
                <a:ea typeface="Arial"/>
                <a:cs typeface="Arial"/>
                <a:sym typeface="Arial"/>
              </a:rPr>
              <a:t>Dr. Predrag Radivojac</a:t>
            </a:r>
            <a:endParaRPr b="0" i="0" sz="20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000"/>
              <a:buFont typeface="Arial"/>
              <a:buNone/>
            </a:pPr>
            <a:r>
              <a:rPr b="0" i="0" lang="en-US" sz="2000" u="none" cap="none" strike="noStrike">
                <a:solidFill>
                  <a:schemeClr val="dk1"/>
                </a:solidFill>
                <a:latin typeface="Arial"/>
                <a:ea typeface="Arial"/>
                <a:cs typeface="Arial"/>
                <a:sym typeface="Arial"/>
              </a:rPr>
              <a:t>Dr. Shantanu Jain</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000"/>
              <a:buFont typeface="Arial"/>
              <a:buNone/>
            </a:pPr>
            <a:r>
              <a:rPr b="0" i="0" lang="en-US" sz="2000" u="none" cap="none" strike="noStrike">
                <a:solidFill>
                  <a:schemeClr val="dk1"/>
                </a:solidFill>
                <a:latin typeface="Arial"/>
                <a:ea typeface="Arial"/>
                <a:cs typeface="Arial"/>
                <a:sym typeface="Arial"/>
              </a:rPr>
              <a:t>Dr. Gaia Andreoletti</a:t>
            </a:r>
            <a:endParaRPr b="0" i="0" sz="20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000"/>
              <a:buFont typeface="Arial"/>
              <a:buNone/>
            </a:pPr>
            <a:r>
              <a:rPr b="0" i="0" lang="en-US" sz="2000" u="none" cap="none" strike="noStrike">
                <a:solidFill>
                  <a:schemeClr val="dk1"/>
                </a:solidFill>
                <a:latin typeface="Arial"/>
                <a:ea typeface="Arial"/>
                <a:cs typeface="Arial"/>
                <a:sym typeface="Arial"/>
              </a:rPr>
              <a:t>CAGI assessors</a:t>
            </a:r>
            <a:endParaRPr b="0" i="0" sz="20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000"/>
              <a:buFont typeface="Arial"/>
              <a:buNone/>
            </a:pPr>
            <a:r>
              <a:t/>
            </a:r>
            <a:endParaRPr b="0" i="0" sz="10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000"/>
              <a:buFont typeface="Arial"/>
              <a:buNone/>
            </a:pPr>
            <a:r>
              <a:rPr b="0" i="0" lang="en-US" sz="2000" u="none" cap="none" strike="noStrike">
                <a:solidFill>
                  <a:schemeClr val="dk1"/>
                </a:solidFill>
                <a:latin typeface="Arial"/>
                <a:ea typeface="Arial"/>
                <a:cs typeface="Arial"/>
                <a:sym typeface="Arial"/>
              </a:rPr>
              <a:t>Dr. Joseph Marsh</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000"/>
              <a:buFont typeface="Arial"/>
              <a:buNone/>
            </a:pPr>
            <a:r>
              <a:rPr b="0" i="0" lang="en-US" sz="2000" u="none" cap="none" strike="noStrike">
                <a:solidFill>
                  <a:schemeClr val="dk1"/>
                </a:solidFill>
                <a:latin typeface="Arial"/>
                <a:ea typeface="Arial"/>
                <a:cs typeface="Arial"/>
                <a:sym typeface="Arial"/>
              </a:rPr>
              <a:t>Dr. Benjamin Livesey</a:t>
            </a:r>
            <a:endParaRPr b="0" i="0" sz="1400" u="none" cap="none" strike="noStrike">
              <a:solidFill>
                <a:srgbClr val="000000"/>
              </a:solidFill>
              <a:latin typeface="Arial"/>
              <a:ea typeface="Arial"/>
              <a:cs typeface="Arial"/>
              <a:sym typeface="Arial"/>
            </a:endParaRPr>
          </a:p>
        </p:txBody>
      </p:sp>
      <p:grpSp>
        <p:nvGrpSpPr>
          <p:cNvPr id="511" name="Google Shape;511;p22"/>
          <p:cNvGrpSpPr/>
          <p:nvPr/>
        </p:nvGrpSpPr>
        <p:grpSpPr>
          <a:xfrm>
            <a:off x="342900" y="6248400"/>
            <a:ext cx="8420100" cy="369332"/>
            <a:chOff x="342900" y="6248400"/>
            <a:chExt cx="8420100" cy="369332"/>
          </a:xfrm>
        </p:grpSpPr>
        <p:sp>
          <p:nvSpPr>
            <p:cNvPr id="512" name="Google Shape;512;p22"/>
            <p:cNvSpPr txBox="1"/>
            <p:nvPr/>
          </p:nvSpPr>
          <p:spPr>
            <a:xfrm>
              <a:off x="342900" y="6248400"/>
              <a:ext cx="2159566" cy="36933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chemeClr val="dk1"/>
                  </a:solidFill>
                  <a:latin typeface="Arial"/>
                  <a:ea typeface="Arial"/>
                  <a:cs typeface="Arial"/>
                  <a:sym typeface="Arial"/>
                </a:rPr>
                <a:t>Created for CAGI</a:t>
              </a:r>
              <a:r>
                <a:rPr b="0" i="0" lang="en-US" sz="1800" u="none" cap="none" strike="noStrike">
                  <a:solidFill>
                    <a:srgbClr val="7030A0"/>
                  </a:solidFill>
                  <a:latin typeface="Arial"/>
                  <a:ea typeface="Arial"/>
                  <a:cs typeface="Arial"/>
                  <a:sym typeface="Arial"/>
                </a:rPr>
                <a:t> </a:t>
              </a:r>
              <a:r>
                <a:rPr b="0" i="0" lang="en-US" sz="1800" u="none" cap="none" strike="noStrike">
                  <a:solidFill>
                    <a:schemeClr val="dk1"/>
                  </a:solidFill>
                  <a:latin typeface="Arial"/>
                  <a:ea typeface="Arial"/>
                  <a:cs typeface="Arial"/>
                  <a:sym typeface="Arial"/>
                </a:rPr>
                <a:t>7</a:t>
              </a:r>
              <a:endParaRPr b="0" i="0" sz="1800" u="none" cap="none" strike="noStrike">
                <a:solidFill>
                  <a:schemeClr val="dk1"/>
                </a:solidFill>
                <a:latin typeface="Arial"/>
                <a:ea typeface="Arial"/>
                <a:cs typeface="Arial"/>
                <a:sym typeface="Arial"/>
              </a:endParaRPr>
            </a:p>
          </p:txBody>
        </p:sp>
        <p:sp>
          <p:nvSpPr>
            <p:cNvPr id="513" name="Google Shape;513;p22"/>
            <p:cNvSpPr txBox="1"/>
            <p:nvPr/>
          </p:nvSpPr>
          <p:spPr>
            <a:xfrm>
              <a:off x="6449482" y="6248400"/>
              <a:ext cx="2313518" cy="369332"/>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rgbClr val="000000"/>
                </a:buClr>
                <a:buSzPts val="1800"/>
                <a:buFont typeface="Arial"/>
                <a:buNone/>
              </a:pPr>
              <a:r>
                <a:rPr b="0" i="0" lang="en-US" sz="1800" u="none" cap="none" strike="noStrike">
                  <a:solidFill>
                    <a:schemeClr val="dk1"/>
                  </a:solidFill>
                  <a:latin typeface="Arial"/>
                  <a:ea typeface="Arial"/>
                  <a:cs typeface="Arial"/>
                  <a:sym typeface="Arial"/>
                </a:rPr>
                <a:t>Yu-Jen (Jennifer) Lin</a:t>
              </a:r>
              <a:endParaRPr b="0" i="0" sz="1400" u="none" cap="none" strike="noStrike">
                <a:solidFill>
                  <a:srgbClr val="000000"/>
                </a:solidFill>
                <a:latin typeface="Arial"/>
                <a:ea typeface="Arial"/>
                <a:cs typeface="Arial"/>
                <a:sym typeface="Arial"/>
              </a:endParaRPr>
            </a:p>
          </p:txBody>
        </p:sp>
        <p:sp>
          <p:nvSpPr>
            <p:cNvPr id="514" name="Google Shape;514;p22"/>
            <p:cNvSpPr txBox="1"/>
            <p:nvPr/>
          </p:nvSpPr>
          <p:spPr>
            <a:xfrm>
              <a:off x="3289300" y="6248400"/>
              <a:ext cx="2736850" cy="366713"/>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chemeClr val="dk1"/>
                  </a:solidFill>
                  <a:latin typeface="Arial"/>
                  <a:ea typeface="Arial"/>
                  <a:cs typeface="Arial"/>
                  <a:sym typeface="Arial"/>
                </a:rPr>
                <a:t>genomeinterpretation.org</a:t>
              </a:r>
              <a:endParaRPr b="0" i="0" sz="1400" u="none" cap="none" strike="noStrike">
                <a:solidFill>
                  <a:srgbClr val="000000"/>
                </a:solidFill>
                <a:latin typeface="Arial"/>
                <a:ea typeface="Arial"/>
                <a:cs typeface="Arial"/>
                <a:sym typeface="Arial"/>
              </a:endParaRPr>
            </a:p>
          </p:txBody>
        </p:sp>
      </p:grpSp>
    </p:spTree>
  </p:cSld>
  <p:clrMapOvr>
    <a:masterClrMapping/>
  </p:clrMapOvr>
</p:sld>
</file>

<file path=ppt/theme/theme1.xml><?xml version="1.0" encoding="utf-8"?>
<a:theme xmlns:a="http://schemas.openxmlformats.org/drawingml/2006/main" xmlns:r="http://schemas.openxmlformats.org/officeDocument/2006/relationships" name="Brenner Lab Sample Master Template v07 05 June 2017 JL">
  <a:themeElements>
    <a:clrScheme name="Aspect">
      <a:dk1>
        <a:srgbClr val="000000"/>
      </a:dk1>
      <a:lt1>
        <a:srgbClr val="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2021-10-27T20:40:27Z</dcterms:created>
  <dc:creator>Microsoft Office User</dc:creator>
</cp:coreProperties>
</file>