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73" r:id="rId2"/>
    <p:sldId id="275" r:id="rId3"/>
    <p:sldId id="276"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498"/>
    <p:restoredTop sz="94118"/>
  </p:normalViewPr>
  <p:slideViewPr>
    <p:cSldViewPr snapToGrid="0" snapToObjects="1">
      <p:cViewPr varScale="1">
        <p:scale>
          <a:sx n="93" d="100"/>
          <a:sy n="93" d="100"/>
        </p:scale>
        <p:origin x="232"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4CBB3A-3D29-C94D-95C8-E424BBBBDEC9}" type="datetimeFigureOut">
              <a:rPr lang="en-US" smtClean="0"/>
              <a:t>5/15/22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DBAAC6-DA42-D248-9CFE-6F496A875E8E}" type="slidenum">
              <a:rPr lang="en-US" smtClean="0"/>
              <a:t>‹#›</a:t>
            </a:fld>
            <a:endParaRPr lang="en-US"/>
          </a:p>
        </p:txBody>
      </p:sp>
    </p:spTree>
    <p:extLst>
      <p:ext uri="{BB962C8B-B14F-4D97-AF65-F5344CB8AC3E}">
        <p14:creationId xmlns:p14="http://schemas.microsoft.com/office/powerpoint/2010/main" val="2143600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9FEAE-3B38-2F45-A2AD-0274C17B0D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BD9B24-53DA-864C-9940-9D787E3038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46DA1F1-2E30-D74B-8278-5E5A17480B0D}"/>
              </a:ext>
            </a:extLst>
          </p:cNvPr>
          <p:cNvSpPr>
            <a:spLocks noGrp="1"/>
          </p:cNvSpPr>
          <p:nvPr>
            <p:ph type="dt" sz="half" idx="10"/>
          </p:nvPr>
        </p:nvSpPr>
        <p:spPr/>
        <p:txBody>
          <a:bodyPr/>
          <a:lstStyle/>
          <a:p>
            <a:fld id="{B0E198A3-2E41-7E45-8CA2-BC9B192010BE}" type="datetimeFigureOut">
              <a:rPr lang="en-US" smtClean="0"/>
              <a:t>5/15/22</a:t>
            </a:fld>
            <a:endParaRPr lang="en-US"/>
          </a:p>
        </p:txBody>
      </p:sp>
      <p:sp>
        <p:nvSpPr>
          <p:cNvPr id="5" name="Footer Placeholder 4">
            <a:extLst>
              <a:ext uri="{FF2B5EF4-FFF2-40B4-BE49-F238E27FC236}">
                <a16:creationId xmlns:a16="http://schemas.microsoft.com/office/drawing/2014/main" id="{45544476-0056-8F4E-A23F-6A34E33407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531F7E-F263-7845-90DC-8155CAB0E57F}"/>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2152674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5C2A9-FC1A-AE42-AC61-16FA4D596B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A7C3AE-ED1F-2D42-96CB-EB35AF3ECC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6E8387-5BC8-E044-AF09-049ED920E538}"/>
              </a:ext>
            </a:extLst>
          </p:cNvPr>
          <p:cNvSpPr>
            <a:spLocks noGrp="1"/>
          </p:cNvSpPr>
          <p:nvPr>
            <p:ph type="dt" sz="half" idx="10"/>
          </p:nvPr>
        </p:nvSpPr>
        <p:spPr/>
        <p:txBody>
          <a:bodyPr/>
          <a:lstStyle/>
          <a:p>
            <a:fld id="{B0E198A3-2E41-7E45-8CA2-BC9B192010BE}" type="datetimeFigureOut">
              <a:rPr lang="en-US" smtClean="0"/>
              <a:t>5/15/22</a:t>
            </a:fld>
            <a:endParaRPr lang="en-US"/>
          </a:p>
        </p:txBody>
      </p:sp>
      <p:sp>
        <p:nvSpPr>
          <p:cNvPr id="5" name="Footer Placeholder 4">
            <a:extLst>
              <a:ext uri="{FF2B5EF4-FFF2-40B4-BE49-F238E27FC236}">
                <a16:creationId xmlns:a16="http://schemas.microsoft.com/office/drawing/2014/main" id="{D8DBCD60-C53D-4C48-AB75-EBCF6485E6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316338-CC3F-0B45-A29F-406914EEE4A1}"/>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2051553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4F93B-BF7A-974F-8A4A-0F7AB0A4C11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5AF32E-FD17-1545-826B-38047EDE08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129D56-57BF-5B42-A5BA-4091B20B4BF7}"/>
              </a:ext>
            </a:extLst>
          </p:cNvPr>
          <p:cNvSpPr>
            <a:spLocks noGrp="1"/>
          </p:cNvSpPr>
          <p:nvPr>
            <p:ph type="dt" sz="half" idx="10"/>
          </p:nvPr>
        </p:nvSpPr>
        <p:spPr/>
        <p:txBody>
          <a:bodyPr/>
          <a:lstStyle/>
          <a:p>
            <a:fld id="{B0E198A3-2E41-7E45-8CA2-BC9B192010BE}" type="datetimeFigureOut">
              <a:rPr lang="en-US" smtClean="0"/>
              <a:t>5/15/22</a:t>
            </a:fld>
            <a:endParaRPr lang="en-US"/>
          </a:p>
        </p:txBody>
      </p:sp>
      <p:sp>
        <p:nvSpPr>
          <p:cNvPr id="5" name="Footer Placeholder 4">
            <a:extLst>
              <a:ext uri="{FF2B5EF4-FFF2-40B4-BE49-F238E27FC236}">
                <a16:creationId xmlns:a16="http://schemas.microsoft.com/office/drawing/2014/main" id="{4915DD92-0D2B-CA4F-88C2-F20D2173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27E675-637B-E340-9130-DA596566D1B5}"/>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536715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BCE00-D0E6-614E-B516-376CFBE125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107D3-BBAB-584E-8D10-6DB7EB7BE2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460923-92CD-2840-B837-FAA6B4BF1C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4E5FFF-0FB5-B94E-971B-35AF4A176C7E}"/>
              </a:ext>
            </a:extLst>
          </p:cNvPr>
          <p:cNvSpPr>
            <a:spLocks noGrp="1"/>
          </p:cNvSpPr>
          <p:nvPr>
            <p:ph type="dt" sz="half" idx="10"/>
          </p:nvPr>
        </p:nvSpPr>
        <p:spPr/>
        <p:txBody>
          <a:bodyPr/>
          <a:lstStyle/>
          <a:p>
            <a:fld id="{B0E198A3-2E41-7E45-8CA2-BC9B192010BE}" type="datetimeFigureOut">
              <a:rPr lang="en-US" smtClean="0"/>
              <a:t>5/15/22</a:t>
            </a:fld>
            <a:endParaRPr lang="en-US"/>
          </a:p>
        </p:txBody>
      </p:sp>
      <p:sp>
        <p:nvSpPr>
          <p:cNvPr id="6" name="Footer Placeholder 5">
            <a:extLst>
              <a:ext uri="{FF2B5EF4-FFF2-40B4-BE49-F238E27FC236}">
                <a16:creationId xmlns:a16="http://schemas.microsoft.com/office/drawing/2014/main" id="{21296317-A4D3-F542-B06A-12DC7CBC8E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238005-0EA3-7B4F-BC63-3E80C73017F3}"/>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3544021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BB75A-3264-3F47-B0A0-B7DA0177AE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0C4C60-58EA-8049-90BE-64C68D1B45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874060-06ED-2E44-A7F4-AF5E919F8A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5A12D8-E4F7-E84C-B32A-E65ED93492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EEF6A5-CBCE-D445-9BDF-E44008264A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33D1D27-6A55-FE4C-A1F9-CD871B2F25CB}"/>
              </a:ext>
            </a:extLst>
          </p:cNvPr>
          <p:cNvSpPr>
            <a:spLocks noGrp="1"/>
          </p:cNvSpPr>
          <p:nvPr>
            <p:ph type="dt" sz="half" idx="10"/>
          </p:nvPr>
        </p:nvSpPr>
        <p:spPr/>
        <p:txBody>
          <a:bodyPr/>
          <a:lstStyle/>
          <a:p>
            <a:fld id="{B0E198A3-2E41-7E45-8CA2-BC9B192010BE}" type="datetimeFigureOut">
              <a:rPr lang="en-US" smtClean="0"/>
              <a:t>5/15/22</a:t>
            </a:fld>
            <a:endParaRPr lang="en-US"/>
          </a:p>
        </p:txBody>
      </p:sp>
      <p:sp>
        <p:nvSpPr>
          <p:cNvPr id="8" name="Footer Placeholder 7">
            <a:extLst>
              <a:ext uri="{FF2B5EF4-FFF2-40B4-BE49-F238E27FC236}">
                <a16:creationId xmlns:a16="http://schemas.microsoft.com/office/drawing/2014/main" id="{5C9BB223-A01C-8649-8460-BAFE8AD741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B831DB3-2D29-FE44-B7AD-7F295D799BD0}"/>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983936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3E2AE-A8DB-DC42-8A4A-A5E62DB8DAA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F930C6-D6F0-B24A-BE6B-2D3F36634C60}"/>
              </a:ext>
            </a:extLst>
          </p:cNvPr>
          <p:cNvSpPr>
            <a:spLocks noGrp="1"/>
          </p:cNvSpPr>
          <p:nvPr>
            <p:ph type="dt" sz="half" idx="10"/>
          </p:nvPr>
        </p:nvSpPr>
        <p:spPr/>
        <p:txBody>
          <a:bodyPr/>
          <a:lstStyle/>
          <a:p>
            <a:fld id="{B0E198A3-2E41-7E45-8CA2-BC9B192010BE}" type="datetimeFigureOut">
              <a:rPr lang="en-US" smtClean="0"/>
              <a:t>5/15/22</a:t>
            </a:fld>
            <a:endParaRPr lang="en-US"/>
          </a:p>
        </p:txBody>
      </p:sp>
      <p:sp>
        <p:nvSpPr>
          <p:cNvPr id="4" name="Footer Placeholder 3">
            <a:extLst>
              <a:ext uri="{FF2B5EF4-FFF2-40B4-BE49-F238E27FC236}">
                <a16:creationId xmlns:a16="http://schemas.microsoft.com/office/drawing/2014/main" id="{6C6C1920-C441-D64A-BEE6-154B11A919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412448-04C6-5A4F-ABA2-7779AB8F844A}"/>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753407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A27EF5-FE2D-D342-98AD-5CF611044F24}"/>
              </a:ext>
            </a:extLst>
          </p:cNvPr>
          <p:cNvSpPr>
            <a:spLocks noGrp="1"/>
          </p:cNvSpPr>
          <p:nvPr>
            <p:ph type="dt" sz="half" idx="10"/>
          </p:nvPr>
        </p:nvSpPr>
        <p:spPr/>
        <p:txBody>
          <a:bodyPr/>
          <a:lstStyle/>
          <a:p>
            <a:fld id="{B0E198A3-2E41-7E45-8CA2-BC9B192010BE}" type="datetimeFigureOut">
              <a:rPr lang="en-US" smtClean="0"/>
              <a:t>5/15/22</a:t>
            </a:fld>
            <a:endParaRPr lang="en-US"/>
          </a:p>
        </p:txBody>
      </p:sp>
      <p:sp>
        <p:nvSpPr>
          <p:cNvPr id="3" name="Footer Placeholder 2">
            <a:extLst>
              <a:ext uri="{FF2B5EF4-FFF2-40B4-BE49-F238E27FC236}">
                <a16:creationId xmlns:a16="http://schemas.microsoft.com/office/drawing/2014/main" id="{004A876A-8961-1343-A022-F420957CCD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EE9AE2-DBCE-6C43-B428-5B830AC231DF}"/>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625952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B96C6-1286-9943-9B9B-BB34017266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C04C10-C94D-3E4F-9C15-E55A06B6F2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4F9A77-49A7-6A41-8774-1AF3939EF2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43174C-1094-DF4E-B6E1-8AFA0DD0B244}"/>
              </a:ext>
            </a:extLst>
          </p:cNvPr>
          <p:cNvSpPr>
            <a:spLocks noGrp="1"/>
          </p:cNvSpPr>
          <p:nvPr>
            <p:ph type="dt" sz="half" idx="10"/>
          </p:nvPr>
        </p:nvSpPr>
        <p:spPr/>
        <p:txBody>
          <a:bodyPr/>
          <a:lstStyle/>
          <a:p>
            <a:fld id="{B0E198A3-2E41-7E45-8CA2-BC9B192010BE}" type="datetimeFigureOut">
              <a:rPr lang="en-US" smtClean="0"/>
              <a:t>5/15/22</a:t>
            </a:fld>
            <a:endParaRPr lang="en-US"/>
          </a:p>
        </p:txBody>
      </p:sp>
      <p:sp>
        <p:nvSpPr>
          <p:cNvPr id="6" name="Footer Placeholder 5">
            <a:extLst>
              <a:ext uri="{FF2B5EF4-FFF2-40B4-BE49-F238E27FC236}">
                <a16:creationId xmlns:a16="http://schemas.microsoft.com/office/drawing/2014/main" id="{FE44060D-3175-A54C-9508-3E64F12CD4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CF3D3E-C619-C84F-B570-8FACBB25344A}"/>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167068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FC109-2FAC-4343-BDC0-9208FA7A96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673A83-3B6D-E44D-9C6C-38F5725F3E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3BB5F7-F5F1-0741-8735-89B984F8FE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1B5361-E3C1-9D45-B168-24C336999709}"/>
              </a:ext>
            </a:extLst>
          </p:cNvPr>
          <p:cNvSpPr>
            <a:spLocks noGrp="1"/>
          </p:cNvSpPr>
          <p:nvPr>
            <p:ph type="dt" sz="half" idx="10"/>
          </p:nvPr>
        </p:nvSpPr>
        <p:spPr/>
        <p:txBody>
          <a:bodyPr/>
          <a:lstStyle/>
          <a:p>
            <a:fld id="{B0E198A3-2E41-7E45-8CA2-BC9B192010BE}" type="datetimeFigureOut">
              <a:rPr lang="en-US" smtClean="0"/>
              <a:t>5/15/22</a:t>
            </a:fld>
            <a:endParaRPr lang="en-US"/>
          </a:p>
        </p:txBody>
      </p:sp>
      <p:sp>
        <p:nvSpPr>
          <p:cNvPr id="6" name="Footer Placeholder 5">
            <a:extLst>
              <a:ext uri="{FF2B5EF4-FFF2-40B4-BE49-F238E27FC236}">
                <a16:creationId xmlns:a16="http://schemas.microsoft.com/office/drawing/2014/main" id="{4B327E72-4BB1-824D-89DC-9832DF5B4E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AB42E2-CE35-7544-8108-D507D327E9A4}"/>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2421114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9AA06-649B-8345-A203-9F0DDF9C15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2F3337-0F9A-1E42-9202-0C10B473ED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135247-CE21-2F48-B1C2-7DE07B5C841D}"/>
              </a:ext>
            </a:extLst>
          </p:cNvPr>
          <p:cNvSpPr>
            <a:spLocks noGrp="1"/>
          </p:cNvSpPr>
          <p:nvPr>
            <p:ph type="dt" sz="half" idx="10"/>
          </p:nvPr>
        </p:nvSpPr>
        <p:spPr/>
        <p:txBody>
          <a:bodyPr/>
          <a:lstStyle/>
          <a:p>
            <a:fld id="{B0E198A3-2E41-7E45-8CA2-BC9B192010BE}" type="datetimeFigureOut">
              <a:rPr lang="en-US" smtClean="0"/>
              <a:t>5/15/22</a:t>
            </a:fld>
            <a:endParaRPr lang="en-US"/>
          </a:p>
        </p:txBody>
      </p:sp>
      <p:sp>
        <p:nvSpPr>
          <p:cNvPr id="5" name="Footer Placeholder 4">
            <a:extLst>
              <a:ext uri="{FF2B5EF4-FFF2-40B4-BE49-F238E27FC236}">
                <a16:creationId xmlns:a16="http://schemas.microsoft.com/office/drawing/2014/main" id="{693456D8-49B4-C445-A1EC-028929B6EF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32C221-ECEB-2445-87C1-CE07F6354081}"/>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3686715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D48EF-2515-5246-A728-E287B59EF2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628914-1E62-984C-851F-03F443ADE3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16C82D-43AE-0E45-936E-8B468CB277D9}"/>
              </a:ext>
            </a:extLst>
          </p:cNvPr>
          <p:cNvSpPr>
            <a:spLocks noGrp="1"/>
          </p:cNvSpPr>
          <p:nvPr>
            <p:ph type="dt" sz="half" idx="10"/>
          </p:nvPr>
        </p:nvSpPr>
        <p:spPr/>
        <p:txBody>
          <a:bodyPr/>
          <a:lstStyle/>
          <a:p>
            <a:fld id="{B0E198A3-2E41-7E45-8CA2-BC9B192010BE}" type="datetimeFigureOut">
              <a:rPr lang="en-US" smtClean="0"/>
              <a:t>5/15/22</a:t>
            </a:fld>
            <a:endParaRPr lang="en-US"/>
          </a:p>
        </p:txBody>
      </p:sp>
      <p:sp>
        <p:nvSpPr>
          <p:cNvPr id="5" name="Footer Placeholder 4">
            <a:extLst>
              <a:ext uri="{FF2B5EF4-FFF2-40B4-BE49-F238E27FC236}">
                <a16:creationId xmlns:a16="http://schemas.microsoft.com/office/drawing/2014/main" id="{634F2E89-7306-C448-8D50-76BAC9CE94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822C72-876E-5346-AA62-06C71D19751E}"/>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3719737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454D90-AA59-F842-AA2E-CE204F258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708B93-8F88-2D44-A211-5DFB08D1F5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11E1EC-4E01-1A42-8CE9-B8E1FBF62A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E198A3-2E41-7E45-8CA2-BC9B192010BE}" type="datetimeFigureOut">
              <a:rPr lang="en-US" smtClean="0"/>
              <a:t>5/15/22</a:t>
            </a:fld>
            <a:endParaRPr lang="en-US"/>
          </a:p>
        </p:txBody>
      </p:sp>
      <p:sp>
        <p:nvSpPr>
          <p:cNvPr id="5" name="Footer Placeholder 4">
            <a:extLst>
              <a:ext uri="{FF2B5EF4-FFF2-40B4-BE49-F238E27FC236}">
                <a16:creationId xmlns:a16="http://schemas.microsoft.com/office/drawing/2014/main" id="{A615E7DA-6347-FB4C-ADC2-1D925D2600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04B1FD5-D190-3C49-BDD8-6B0AA984D7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1F6DE4-7FAC-DD44-9A96-D656C750F07F}" type="slidenum">
              <a:rPr lang="en-US" smtClean="0"/>
              <a:t>‹#›</a:t>
            </a:fld>
            <a:endParaRPr lang="en-US"/>
          </a:p>
        </p:txBody>
      </p:sp>
    </p:spTree>
    <p:extLst>
      <p:ext uri="{BB962C8B-B14F-4D97-AF65-F5344CB8AC3E}">
        <p14:creationId xmlns:p14="http://schemas.microsoft.com/office/powerpoint/2010/main" val="1172563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BC814-61FB-63C8-D75E-32ECB6C03D76}"/>
              </a:ext>
            </a:extLst>
          </p:cNvPr>
          <p:cNvSpPr>
            <a:spLocks noGrp="1"/>
          </p:cNvSpPr>
          <p:nvPr>
            <p:ph type="title"/>
          </p:nvPr>
        </p:nvSpPr>
        <p:spPr/>
        <p:txBody>
          <a:bodyPr/>
          <a:lstStyle/>
          <a:p>
            <a:pPr algn="ctr"/>
            <a:r>
              <a:rPr lang="en-US" b="1"/>
              <a:t>For selected predictors</a:t>
            </a:r>
            <a:endParaRPr lang="en-US" b="1" dirty="0"/>
          </a:p>
        </p:txBody>
      </p:sp>
      <p:pic>
        <p:nvPicPr>
          <p:cNvPr id="5" name="Content Placeholder 4" descr="A picture containing text, wall, indoor, several&#10;&#10;Description automatically generated">
            <a:extLst>
              <a:ext uri="{FF2B5EF4-FFF2-40B4-BE49-F238E27FC236}">
                <a16:creationId xmlns:a16="http://schemas.microsoft.com/office/drawing/2014/main" id="{3ACEDC71-2949-B409-54FB-466812DF0021}"/>
              </a:ext>
            </a:extLst>
          </p:cNvPr>
          <p:cNvPicPr>
            <a:picLocks noGrp="1" noChangeAspect="1"/>
          </p:cNvPicPr>
          <p:nvPr>
            <p:ph idx="1"/>
          </p:nvPr>
        </p:nvPicPr>
        <p:blipFill>
          <a:blip r:embed="rId2"/>
          <a:stretch>
            <a:fillRect/>
          </a:stretch>
        </p:blipFill>
        <p:spPr>
          <a:xfrm>
            <a:off x="3195108" y="1825625"/>
            <a:ext cx="5801784" cy="4351338"/>
          </a:xfrm>
        </p:spPr>
      </p:pic>
    </p:spTree>
    <p:extLst>
      <p:ext uri="{BB962C8B-B14F-4D97-AF65-F5344CB8AC3E}">
        <p14:creationId xmlns:p14="http://schemas.microsoft.com/office/powerpoint/2010/main" val="987354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21FA9299-B05C-FFA7-57F9-39FE845B93B1}"/>
              </a:ext>
            </a:extLst>
          </p:cNvPr>
          <p:cNvSpPr>
            <a:spLocks noGrp="1" noChangeArrowheads="1"/>
          </p:cNvSpPr>
          <p:nvPr>
            <p:ph type="title"/>
          </p:nvPr>
        </p:nvSpPr>
        <p:spPr>
          <a:xfrm>
            <a:off x="1714500" y="152400"/>
            <a:ext cx="8229600" cy="762000"/>
          </a:xfrm>
        </p:spPr>
        <p:txBody>
          <a:bodyPr>
            <a:normAutofit fontScale="90000"/>
          </a:bodyPr>
          <a:lstStyle/>
          <a:p>
            <a:pPr algn="ctr"/>
            <a:r>
              <a:rPr lang="en-US" altLang="en-US" sz="4000" b="1"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dirty="0" err="1">
                <a:solidFill>
                  <a:srgbClr val="FF3300"/>
                </a:solidFill>
              </a:rPr>
              <a:t>Constantina</a:t>
            </a:r>
            <a:r>
              <a:rPr lang="en-US" altLang="en-US" sz="1800" i="1" dirty="0">
                <a:solidFill>
                  <a:srgbClr val="FF3300"/>
                </a:solidFill>
              </a:rPr>
              <a:t> Bakolitsa</a:t>
            </a:r>
            <a:r>
              <a:rPr lang="en-US" altLang="en-US" sz="1800" i="1" dirty="0"/>
              <a:t>_______</a:t>
            </a:r>
          </a:p>
        </p:txBody>
      </p:sp>
      <p:sp>
        <p:nvSpPr>
          <p:cNvPr id="5" name="Rectangle 5">
            <a:extLst>
              <a:ext uri="{FF2B5EF4-FFF2-40B4-BE49-F238E27FC236}">
                <a16:creationId xmlns:a16="http://schemas.microsoft.com/office/drawing/2014/main" id="{38E4B40C-476E-05A4-86F9-107880057264}"/>
              </a:ext>
            </a:extLst>
          </p:cNvPr>
          <p:cNvSpPr>
            <a:spLocks noGrp="1" noChangeArrowheads="1"/>
          </p:cNvSpPr>
          <p:nvPr>
            <p:ph idx="1"/>
          </p:nvPr>
        </p:nvSpPr>
        <p:spPr>
          <a:xfrm>
            <a:off x="1714500" y="1066800"/>
            <a:ext cx="8229600" cy="5791200"/>
          </a:xfrm>
        </p:spPr>
        <p:txBody>
          <a:bodyPr>
            <a:normAutofit lnSpcReduction="10000"/>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spTree>
    <p:extLst>
      <p:ext uri="{BB962C8B-B14F-4D97-AF65-F5344CB8AC3E}">
        <p14:creationId xmlns:p14="http://schemas.microsoft.com/office/powerpoint/2010/main" val="131510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F5C2D-A489-BDE4-06CE-949DAF3898B9}"/>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CAGI 6 conference numbers &amp; logistics</a:t>
            </a:r>
          </a:p>
        </p:txBody>
      </p:sp>
      <p:sp>
        <p:nvSpPr>
          <p:cNvPr id="3" name="Content Placeholder 2">
            <a:extLst>
              <a:ext uri="{FF2B5EF4-FFF2-40B4-BE49-F238E27FC236}">
                <a16:creationId xmlns:a16="http://schemas.microsoft.com/office/drawing/2014/main" id="{E0DEC941-FC8D-5B2C-9764-618C176E6A69}"/>
              </a:ext>
            </a:extLst>
          </p:cNvPr>
          <p:cNvSpPr>
            <a:spLocks noGrp="1"/>
          </p:cNvSpPr>
          <p:nvPr>
            <p:ph idx="1"/>
          </p:nvPr>
        </p:nvSpPr>
        <p:spPr/>
        <p:txBody>
          <a:bodyPr>
            <a:normAutofit lnSpcReduction="10000"/>
          </a:bodyPr>
          <a:lstStyle/>
          <a:p>
            <a:r>
              <a:rPr lang="en-US" dirty="0"/>
              <a:t>Fellowships: 14 applications, 7 travel fellowships awarded, 5 accepted</a:t>
            </a:r>
          </a:p>
          <a:p>
            <a:r>
              <a:rPr lang="en-US" dirty="0"/>
              <a:t>Attendance: 50:50 </a:t>
            </a:r>
            <a:r>
              <a:rPr lang="en-US" dirty="0" err="1"/>
              <a:t>in-person:remote</a:t>
            </a:r>
            <a:endParaRPr lang="en-US" dirty="0"/>
          </a:p>
          <a:p>
            <a:r>
              <a:rPr lang="en-US" dirty="0"/>
              <a:t>Program: some surprises possible</a:t>
            </a:r>
          </a:p>
          <a:p>
            <a:r>
              <a:rPr lang="en-US" dirty="0"/>
              <a:t>Remote speakers: please present normally (screenshare)</a:t>
            </a:r>
          </a:p>
          <a:p>
            <a:r>
              <a:rPr lang="en-US" dirty="0"/>
              <a:t>Posters: see registration desk for boards/tripods</a:t>
            </a:r>
          </a:p>
          <a:p>
            <a:r>
              <a:rPr lang="en-US" dirty="0"/>
              <a:t>All breaks at terrace</a:t>
            </a:r>
          </a:p>
          <a:p>
            <a:r>
              <a:rPr lang="en-US" dirty="0"/>
              <a:t>Special thanks to: Akash </a:t>
            </a:r>
            <a:r>
              <a:rPr lang="en-US" dirty="0" err="1"/>
              <a:t>Kamandula</a:t>
            </a:r>
            <a:r>
              <a:rPr lang="en-US" dirty="0"/>
              <a:t>, Shawn Peng (CAGI website), Chaz &amp; Jason Maze</a:t>
            </a:r>
          </a:p>
          <a:p>
            <a:r>
              <a:rPr lang="en-US" dirty="0"/>
              <a:t>Wi-Fi “DBC Public”</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26834213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TotalTime>
  <Words>422</Words>
  <Application>Microsoft Macintosh PowerPoint</Application>
  <PresentationFormat>Widescreen</PresentationFormat>
  <Paragraphs>27</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For selected predictors</vt:lpstr>
      <vt:lpstr>CAGI slide pack guidelines I agree to my slides being used according to the following terms:  _______Constantina Bakolitsa_______</vt:lpstr>
      <vt:lpstr>CAGI 6 conference numbers &amp; logistics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CAGI6 in numbers</dc:title>
  <dc:creator>Tina Bakolitsa</dc:creator>
  <cp:lastModifiedBy>Tina Bakolitsa</cp:lastModifiedBy>
  <cp:revision>39</cp:revision>
  <dcterms:created xsi:type="dcterms:W3CDTF">2021-10-13T16:53:02Z</dcterms:created>
  <dcterms:modified xsi:type="dcterms:W3CDTF">2022-05-15T15:48:18Z</dcterms:modified>
</cp:coreProperties>
</file>