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2.xml" ContentType="application/vnd.openxmlformats-officedocument.them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7"/>
  </p:notesMasterIdLst>
  <p:sldIdLst>
    <p:sldId id="257" r:id="rId2"/>
    <p:sldId id="264" r:id="rId3"/>
    <p:sldId id="265" r:id="rId4"/>
    <p:sldId id="279" r:id="rId5"/>
    <p:sldId id="259" r:id="rId6"/>
    <p:sldId id="290" r:id="rId7"/>
    <p:sldId id="283" r:id="rId8"/>
    <p:sldId id="285" r:id="rId9"/>
    <p:sldId id="286" r:id="rId10"/>
    <p:sldId id="287" r:id="rId11"/>
    <p:sldId id="291" r:id="rId12"/>
    <p:sldId id="288" r:id="rId13"/>
    <p:sldId id="289" r:id="rId14"/>
    <p:sldId id="282" r:id="rId15"/>
    <p:sldId id="292" r:id="rId1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357395F-DAEB-483D-BC68-8F7A8D5D249F}" v="71" dt="2022-05-14T20:47:43.163"/>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889" autoAdjust="0"/>
    <p:restoredTop sz="94660"/>
  </p:normalViewPr>
  <p:slideViewPr>
    <p:cSldViewPr>
      <p:cViewPr>
        <p:scale>
          <a:sx n="102" d="100"/>
          <a:sy n="102" d="100"/>
        </p:scale>
        <p:origin x="588" y="64"/>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microsoft.com/office/2015/10/relationships/revisionInfo" Target="revisionInfo.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tephanie Fullerton" userId="a3ac4c5d7e1ac0e2" providerId="LiveId" clId="{7357395F-DAEB-483D-BC68-8F7A8D5D249F}"/>
    <pc:docChg chg="custSel addSld delSld modSld sldOrd modShowInfo">
      <pc:chgData name="Stephanie Fullerton" userId="a3ac4c5d7e1ac0e2" providerId="LiveId" clId="{7357395F-DAEB-483D-BC68-8F7A8D5D249F}" dt="2022-05-14T20:48:53.724" v="3025" actId="1076"/>
      <pc:docMkLst>
        <pc:docMk/>
      </pc:docMkLst>
      <pc:sldChg chg="modSp mod">
        <pc:chgData name="Stephanie Fullerton" userId="a3ac4c5d7e1ac0e2" providerId="LiveId" clId="{7357395F-DAEB-483D-BC68-8F7A8D5D249F}" dt="2022-05-14T19:31:14.843" v="2965" actId="20577"/>
        <pc:sldMkLst>
          <pc:docMk/>
          <pc:sldMk cId="330397099" sldId="257"/>
        </pc:sldMkLst>
        <pc:spChg chg="mod">
          <ac:chgData name="Stephanie Fullerton" userId="a3ac4c5d7e1ac0e2" providerId="LiveId" clId="{7357395F-DAEB-483D-BC68-8F7A8D5D249F}" dt="2022-05-14T19:31:14.843" v="2965" actId="20577"/>
          <ac:spMkLst>
            <pc:docMk/>
            <pc:sldMk cId="330397099" sldId="257"/>
            <ac:spMk id="8196" creationId="{00000000-0000-0000-0000-000000000000}"/>
          </ac:spMkLst>
        </pc:spChg>
      </pc:sldChg>
      <pc:sldChg chg="modSp modAnim">
        <pc:chgData name="Stephanie Fullerton" userId="a3ac4c5d7e1ac0e2" providerId="LiveId" clId="{7357395F-DAEB-483D-BC68-8F7A8D5D249F}" dt="2022-05-14T20:42:50.446" v="2973" actId="20577"/>
        <pc:sldMkLst>
          <pc:docMk/>
          <pc:sldMk cId="2711946896" sldId="259"/>
        </pc:sldMkLst>
        <pc:spChg chg="mod">
          <ac:chgData name="Stephanie Fullerton" userId="a3ac4c5d7e1ac0e2" providerId="LiveId" clId="{7357395F-DAEB-483D-BC68-8F7A8D5D249F}" dt="2022-05-14T20:42:50.446" v="2973" actId="20577"/>
          <ac:spMkLst>
            <pc:docMk/>
            <pc:sldMk cId="2711946896" sldId="259"/>
            <ac:spMk id="2062" creationId="{00000000-0000-0000-0000-000000000000}"/>
          </ac:spMkLst>
        </pc:spChg>
      </pc:sldChg>
      <pc:sldChg chg="modSp mod">
        <pc:chgData name="Stephanie Fullerton" userId="a3ac4c5d7e1ac0e2" providerId="LiveId" clId="{7357395F-DAEB-483D-BC68-8F7A8D5D249F}" dt="2022-05-14T20:48:53.724" v="3025" actId="1076"/>
        <pc:sldMkLst>
          <pc:docMk/>
          <pc:sldMk cId="1722023313" sldId="264"/>
        </pc:sldMkLst>
        <pc:spChg chg="mod">
          <ac:chgData name="Stephanie Fullerton" userId="a3ac4c5d7e1ac0e2" providerId="LiveId" clId="{7357395F-DAEB-483D-BC68-8F7A8D5D249F}" dt="2022-05-14T20:48:53.724" v="3025" actId="1076"/>
          <ac:spMkLst>
            <pc:docMk/>
            <pc:sldMk cId="1722023313" sldId="264"/>
            <ac:spMk id="3" creationId="{06878C06-7A25-0490-40BD-E256D4DE47DA}"/>
          </ac:spMkLst>
        </pc:spChg>
      </pc:sldChg>
      <pc:sldChg chg="modSp mod">
        <pc:chgData name="Stephanie Fullerton" userId="a3ac4c5d7e1ac0e2" providerId="LiveId" clId="{7357395F-DAEB-483D-BC68-8F7A8D5D249F}" dt="2022-05-14T17:19:00.572" v="448" actId="207"/>
        <pc:sldMkLst>
          <pc:docMk/>
          <pc:sldMk cId="1083995557" sldId="265"/>
        </pc:sldMkLst>
        <pc:spChg chg="mod">
          <ac:chgData name="Stephanie Fullerton" userId="a3ac4c5d7e1ac0e2" providerId="LiveId" clId="{7357395F-DAEB-483D-BC68-8F7A8D5D249F}" dt="2022-05-14T17:19:00.572" v="448" actId="207"/>
          <ac:spMkLst>
            <pc:docMk/>
            <pc:sldMk cId="1083995557" sldId="265"/>
            <ac:spMk id="6" creationId="{762289CD-565C-48F9-228F-A4414134DBE4}"/>
          </ac:spMkLst>
        </pc:spChg>
      </pc:sldChg>
      <pc:sldChg chg="del">
        <pc:chgData name="Stephanie Fullerton" userId="a3ac4c5d7e1ac0e2" providerId="LiveId" clId="{7357395F-DAEB-483D-BC68-8F7A8D5D249F}" dt="2022-05-14T19:26:33.642" v="2671" actId="2696"/>
        <pc:sldMkLst>
          <pc:docMk/>
          <pc:sldMk cId="172186734" sldId="266"/>
        </pc:sldMkLst>
      </pc:sldChg>
      <pc:sldChg chg="del">
        <pc:chgData name="Stephanie Fullerton" userId="a3ac4c5d7e1ac0e2" providerId="LiveId" clId="{7357395F-DAEB-483D-BC68-8F7A8D5D249F}" dt="2022-05-14T19:26:35.240" v="2672" actId="2696"/>
        <pc:sldMkLst>
          <pc:docMk/>
          <pc:sldMk cId="2676396242" sldId="267"/>
        </pc:sldMkLst>
      </pc:sldChg>
      <pc:sldChg chg="del">
        <pc:chgData name="Stephanie Fullerton" userId="a3ac4c5d7e1ac0e2" providerId="LiveId" clId="{7357395F-DAEB-483D-BC68-8F7A8D5D249F}" dt="2022-05-14T19:26:35.977" v="2673" actId="2696"/>
        <pc:sldMkLst>
          <pc:docMk/>
          <pc:sldMk cId="222601844" sldId="268"/>
        </pc:sldMkLst>
      </pc:sldChg>
      <pc:sldChg chg="del">
        <pc:chgData name="Stephanie Fullerton" userId="a3ac4c5d7e1ac0e2" providerId="LiveId" clId="{7357395F-DAEB-483D-BC68-8F7A8D5D249F}" dt="2022-05-14T19:26:36.669" v="2674" actId="2696"/>
        <pc:sldMkLst>
          <pc:docMk/>
          <pc:sldMk cId="4278071898" sldId="269"/>
        </pc:sldMkLst>
      </pc:sldChg>
      <pc:sldChg chg="del">
        <pc:chgData name="Stephanie Fullerton" userId="a3ac4c5d7e1ac0e2" providerId="LiveId" clId="{7357395F-DAEB-483D-BC68-8F7A8D5D249F}" dt="2022-05-14T19:26:37.338" v="2675" actId="2696"/>
        <pc:sldMkLst>
          <pc:docMk/>
          <pc:sldMk cId="647088702" sldId="270"/>
        </pc:sldMkLst>
      </pc:sldChg>
      <pc:sldChg chg="del">
        <pc:chgData name="Stephanie Fullerton" userId="a3ac4c5d7e1ac0e2" providerId="LiveId" clId="{7357395F-DAEB-483D-BC68-8F7A8D5D249F}" dt="2022-05-14T19:26:38.183" v="2676" actId="2696"/>
        <pc:sldMkLst>
          <pc:docMk/>
          <pc:sldMk cId="4008951795" sldId="271"/>
        </pc:sldMkLst>
      </pc:sldChg>
      <pc:sldChg chg="modSp del mod">
        <pc:chgData name="Stephanie Fullerton" userId="a3ac4c5d7e1ac0e2" providerId="LiveId" clId="{7357395F-DAEB-483D-BC68-8F7A8D5D249F}" dt="2022-05-14T17:43:55.369" v="952" actId="2696"/>
        <pc:sldMkLst>
          <pc:docMk/>
          <pc:sldMk cId="4000219337" sldId="274"/>
        </pc:sldMkLst>
        <pc:spChg chg="mod">
          <ac:chgData name="Stephanie Fullerton" userId="a3ac4c5d7e1ac0e2" providerId="LiveId" clId="{7357395F-DAEB-483D-BC68-8F7A8D5D249F}" dt="2022-05-14T17:22:59.503" v="643" actId="20577"/>
          <ac:spMkLst>
            <pc:docMk/>
            <pc:sldMk cId="4000219337" sldId="274"/>
            <ac:spMk id="2052" creationId="{00000000-0000-0000-0000-000000000000}"/>
          </ac:spMkLst>
        </pc:spChg>
        <pc:spChg chg="mod">
          <ac:chgData name="Stephanie Fullerton" userId="a3ac4c5d7e1ac0e2" providerId="LiveId" clId="{7357395F-DAEB-483D-BC68-8F7A8D5D249F}" dt="2022-05-14T17:23:05.005" v="644" actId="1076"/>
          <ac:spMkLst>
            <pc:docMk/>
            <pc:sldMk cId="4000219337" sldId="274"/>
            <ac:spMk id="2062" creationId="{00000000-0000-0000-0000-000000000000}"/>
          </ac:spMkLst>
        </pc:spChg>
      </pc:sldChg>
      <pc:sldChg chg="modSp del mod ord">
        <pc:chgData name="Stephanie Fullerton" userId="a3ac4c5d7e1ac0e2" providerId="LiveId" clId="{7357395F-DAEB-483D-BC68-8F7A8D5D249F}" dt="2022-05-14T17:43:42.942" v="951" actId="2696"/>
        <pc:sldMkLst>
          <pc:docMk/>
          <pc:sldMk cId="1847426478" sldId="275"/>
        </pc:sldMkLst>
        <pc:spChg chg="mod">
          <ac:chgData name="Stephanie Fullerton" userId="a3ac4c5d7e1ac0e2" providerId="LiveId" clId="{7357395F-DAEB-483D-BC68-8F7A8D5D249F}" dt="2022-05-14T17:22:41.552" v="612" actId="20577"/>
          <ac:spMkLst>
            <pc:docMk/>
            <pc:sldMk cId="1847426478" sldId="275"/>
            <ac:spMk id="2052" creationId="{00000000-0000-0000-0000-000000000000}"/>
          </ac:spMkLst>
        </pc:spChg>
      </pc:sldChg>
      <pc:sldChg chg="modSp del mod">
        <pc:chgData name="Stephanie Fullerton" userId="a3ac4c5d7e1ac0e2" providerId="LiveId" clId="{7357395F-DAEB-483D-BC68-8F7A8D5D249F}" dt="2022-05-14T17:11:04.683" v="287" actId="2696"/>
        <pc:sldMkLst>
          <pc:docMk/>
          <pc:sldMk cId="64052997" sldId="276"/>
        </pc:sldMkLst>
        <pc:graphicFrameChg chg="mod modGraphic">
          <ac:chgData name="Stephanie Fullerton" userId="a3ac4c5d7e1ac0e2" providerId="LiveId" clId="{7357395F-DAEB-483D-BC68-8F7A8D5D249F}" dt="2022-05-14T17:09:40.085" v="247" actId="2165"/>
          <ac:graphicFrameMkLst>
            <pc:docMk/>
            <pc:sldMk cId="64052997" sldId="276"/>
            <ac:graphicFrameMk id="10" creationId="{B5B60429-B194-41C5-BE8A-D8B966101094}"/>
          </ac:graphicFrameMkLst>
        </pc:graphicFrameChg>
      </pc:sldChg>
      <pc:sldChg chg="modSp del mod">
        <pc:chgData name="Stephanie Fullerton" userId="a3ac4c5d7e1ac0e2" providerId="LiveId" clId="{7357395F-DAEB-483D-BC68-8F7A8D5D249F}" dt="2022-05-14T17:15:38.203" v="431" actId="2696"/>
        <pc:sldMkLst>
          <pc:docMk/>
          <pc:sldMk cId="1091265268" sldId="277"/>
        </pc:sldMkLst>
        <pc:spChg chg="mod">
          <ac:chgData name="Stephanie Fullerton" userId="a3ac4c5d7e1ac0e2" providerId="LiveId" clId="{7357395F-DAEB-483D-BC68-8F7A8D5D249F}" dt="2022-05-14T17:14:40.359" v="426" actId="20577"/>
          <ac:spMkLst>
            <pc:docMk/>
            <pc:sldMk cId="1091265268" sldId="277"/>
            <ac:spMk id="2052" creationId="{00000000-0000-0000-0000-000000000000}"/>
          </ac:spMkLst>
        </pc:spChg>
      </pc:sldChg>
      <pc:sldChg chg="del">
        <pc:chgData name="Stephanie Fullerton" userId="a3ac4c5d7e1ac0e2" providerId="LiveId" clId="{7357395F-DAEB-483D-BC68-8F7A8D5D249F}" dt="2022-05-14T18:04:41.299" v="1408" actId="2696"/>
        <pc:sldMkLst>
          <pc:docMk/>
          <pc:sldMk cId="2155249873" sldId="278"/>
        </pc:sldMkLst>
      </pc:sldChg>
      <pc:sldChg chg="modSp mod modAnim">
        <pc:chgData name="Stephanie Fullerton" userId="a3ac4c5d7e1ac0e2" providerId="LiveId" clId="{7357395F-DAEB-483D-BC68-8F7A8D5D249F}" dt="2022-05-14T20:42:27.962" v="2969" actId="20577"/>
        <pc:sldMkLst>
          <pc:docMk/>
          <pc:sldMk cId="3211470571" sldId="283"/>
        </pc:sldMkLst>
        <pc:spChg chg="mod">
          <ac:chgData name="Stephanie Fullerton" userId="a3ac4c5d7e1ac0e2" providerId="LiveId" clId="{7357395F-DAEB-483D-BC68-8F7A8D5D249F}" dt="2022-05-14T20:42:27.962" v="2969" actId="20577"/>
          <ac:spMkLst>
            <pc:docMk/>
            <pc:sldMk cId="3211470571" sldId="283"/>
            <ac:spMk id="3" creationId="{C2876B38-37C6-588B-A0EA-EB223A7B392E}"/>
          </ac:spMkLst>
        </pc:spChg>
      </pc:sldChg>
      <pc:sldChg chg="addSp delSp modSp new del mod modClrScheme chgLayout">
        <pc:chgData name="Stephanie Fullerton" userId="a3ac4c5d7e1ac0e2" providerId="LiveId" clId="{7357395F-DAEB-483D-BC68-8F7A8D5D249F}" dt="2022-05-14T17:11:46.495" v="289" actId="2696"/>
        <pc:sldMkLst>
          <pc:docMk/>
          <pc:sldMk cId="2858883698" sldId="284"/>
        </pc:sldMkLst>
        <pc:spChg chg="del mod ord">
          <ac:chgData name="Stephanie Fullerton" userId="a3ac4c5d7e1ac0e2" providerId="LiveId" clId="{7357395F-DAEB-483D-BC68-8F7A8D5D249F}" dt="2022-05-14T16:31:47.442" v="1" actId="700"/>
          <ac:spMkLst>
            <pc:docMk/>
            <pc:sldMk cId="2858883698" sldId="284"/>
            <ac:spMk id="2" creationId="{5AE1CBAE-8B11-30CD-AFED-76CEC53CF511}"/>
          </ac:spMkLst>
        </pc:spChg>
        <pc:spChg chg="del">
          <ac:chgData name="Stephanie Fullerton" userId="a3ac4c5d7e1ac0e2" providerId="LiveId" clId="{7357395F-DAEB-483D-BC68-8F7A8D5D249F}" dt="2022-05-14T16:31:47.442" v="1" actId="700"/>
          <ac:spMkLst>
            <pc:docMk/>
            <pc:sldMk cId="2858883698" sldId="284"/>
            <ac:spMk id="3" creationId="{1A0EF7BD-F0E6-53C8-5384-7CF6FBEFE522}"/>
          </ac:spMkLst>
        </pc:spChg>
        <pc:spChg chg="del mod ord">
          <ac:chgData name="Stephanie Fullerton" userId="a3ac4c5d7e1ac0e2" providerId="LiveId" clId="{7357395F-DAEB-483D-BC68-8F7A8D5D249F}" dt="2022-05-14T16:31:47.442" v="1" actId="700"/>
          <ac:spMkLst>
            <pc:docMk/>
            <pc:sldMk cId="2858883698" sldId="284"/>
            <ac:spMk id="4" creationId="{61AD7C4C-C3C4-8802-4A5D-7E1350B2EEB2}"/>
          </ac:spMkLst>
        </pc:spChg>
        <pc:spChg chg="del">
          <ac:chgData name="Stephanie Fullerton" userId="a3ac4c5d7e1ac0e2" providerId="LiveId" clId="{7357395F-DAEB-483D-BC68-8F7A8D5D249F}" dt="2022-05-14T16:31:47.442" v="1" actId="700"/>
          <ac:spMkLst>
            <pc:docMk/>
            <pc:sldMk cId="2858883698" sldId="284"/>
            <ac:spMk id="5" creationId="{5E886F52-9E91-B0A0-CE27-E2EB323C410A}"/>
          </ac:spMkLst>
        </pc:spChg>
        <pc:spChg chg="add mod ord">
          <ac:chgData name="Stephanie Fullerton" userId="a3ac4c5d7e1ac0e2" providerId="LiveId" clId="{7357395F-DAEB-483D-BC68-8F7A8D5D249F}" dt="2022-05-14T16:31:47.442" v="1" actId="700"/>
          <ac:spMkLst>
            <pc:docMk/>
            <pc:sldMk cId="2858883698" sldId="284"/>
            <ac:spMk id="6" creationId="{45126D8E-DA0F-4B99-C721-0B7ED270B0F9}"/>
          </ac:spMkLst>
        </pc:spChg>
        <pc:spChg chg="add mod ord">
          <ac:chgData name="Stephanie Fullerton" userId="a3ac4c5d7e1ac0e2" providerId="LiveId" clId="{7357395F-DAEB-483D-BC68-8F7A8D5D249F}" dt="2022-05-14T16:31:47.442" v="1" actId="700"/>
          <ac:spMkLst>
            <pc:docMk/>
            <pc:sldMk cId="2858883698" sldId="284"/>
            <ac:spMk id="7" creationId="{480A60FC-D75D-93B0-A6D1-31E0F7729BB4}"/>
          </ac:spMkLst>
        </pc:spChg>
      </pc:sldChg>
      <pc:sldChg chg="addSp delSp modSp add mod">
        <pc:chgData name="Stephanie Fullerton" userId="a3ac4c5d7e1ac0e2" providerId="LiveId" clId="{7357395F-DAEB-483D-BC68-8F7A8D5D249F}" dt="2022-05-14T17:48:37.617" v="1049" actId="20577"/>
        <pc:sldMkLst>
          <pc:docMk/>
          <pc:sldMk cId="2875059058" sldId="285"/>
        </pc:sldMkLst>
        <pc:spChg chg="mod">
          <ac:chgData name="Stephanie Fullerton" userId="a3ac4c5d7e1ac0e2" providerId="LiveId" clId="{7357395F-DAEB-483D-BC68-8F7A8D5D249F}" dt="2022-05-14T17:10:16.999" v="284" actId="20577"/>
          <ac:spMkLst>
            <pc:docMk/>
            <pc:sldMk cId="2875059058" sldId="285"/>
            <ac:spMk id="2" creationId="{896F99F2-CA6B-B1D9-8937-984EDECAE51E}"/>
          </ac:spMkLst>
        </pc:spChg>
        <pc:spChg chg="del">
          <ac:chgData name="Stephanie Fullerton" userId="a3ac4c5d7e1ac0e2" providerId="LiveId" clId="{7357395F-DAEB-483D-BC68-8F7A8D5D249F}" dt="2022-05-14T17:10:53.957" v="285" actId="478"/>
          <ac:spMkLst>
            <pc:docMk/>
            <pc:sldMk cId="2875059058" sldId="285"/>
            <ac:spMk id="3" creationId="{C2876B38-37C6-588B-A0EA-EB223A7B392E}"/>
          </ac:spMkLst>
        </pc:spChg>
        <pc:graphicFrameChg chg="add mod modGraphic">
          <ac:chgData name="Stephanie Fullerton" userId="a3ac4c5d7e1ac0e2" providerId="LiveId" clId="{7357395F-DAEB-483D-BC68-8F7A8D5D249F}" dt="2022-05-14T17:48:37.617" v="1049" actId="20577"/>
          <ac:graphicFrameMkLst>
            <pc:docMk/>
            <pc:sldMk cId="2875059058" sldId="285"/>
            <ac:graphicFrameMk id="8" creationId="{8B915545-9D0F-EDC6-D382-29634DB80313}"/>
          </ac:graphicFrameMkLst>
        </pc:graphicFrameChg>
      </pc:sldChg>
      <pc:sldChg chg="modSp add mod modAnim">
        <pc:chgData name="Stephanie Fullerton" userId="a3ac4c5d7e1ac0e2" providerId="LiveId" clId="{7357395F-DAEB-483D-BC68-8F7A8D5D249F}" dt="2022-05-14T19:26:03.094" v="2668"/>
        <pc:sldMkLst>
          <pc:docMk/>
          <pc:sldMk cId="1543964714" sldId="286"/>
        </pc:sldMkLst>
        <pc:spChg chg="mod">
          <ac:chgData name="Stephanie Fullerton" userId="a3ac4c5d7e1ac0e2" providerId="LiveId" clId="{7357395F-DAEB-483D-BC68-8F7A8D5D249F}" dt="2022-05-14T19:02:19.064" v="2183" actId="20577"/>
          <ac:spMkLst>
            <pc:docMk/>
            <pc:sldMk cId="1543964714" sldId="286"/>
            <ac:spMk id="2" creationId="{896F99F2-CA6B-B1D9-8937-984EDECAE51E}"/>
          </ac:spMkLst>
        </pc:spChg>
        <pc:spChg chg="mod">
          <ac:chgData name="Stephanie Fullerton" userId="a3ac4c5d7e1ac0e2" providerId="LiveId" clId="{7357395F-DAEB-483D-BC68-8F7A8D5D249F}" dt="2022-05-14T19:14:48.498" v="2544" actId="1076"/>
          <ac:spMkLst>
            <pc:docMk/>
            <pc:sldMk cId="1543964714" sldId="286"/>
            <ac:spMk id="3" creationId="{C2876B38-37C6-588B-A0EA-EB223A7B392E}"/>
          </ac:spMkLst>
        </pc:spChg>
      </pc:sldChg>
      <pc:sldChg chg="addSp modSp new mod">
        <pc:chgData name="Stephanie Fullerton" userId="a3ac4c5d7e1ac0e2" providerId="LiveId" clId="{7357395F-DAEB-483D-BC68-8F7A8D5D249F}" dt="2022-05-14T19:21:08.704" v="2622" actId="1076"/>
        <pc:sldMkLst>
          <pc:docMk/>
          <pc:sldMk cId="289977869" sldId="287"/>
        </pc:sldMkLst>
        <pc:spChg chg="mod">
          <ac:chgData name="Stephanie Fullerton" userId="a3ac4c5d7e1ac0e2" providerId="LiveId" clId="{7357395F-DAEB-483D-BC68-8F7A8D5D249F}" dt="2022-05-14T18:56:48.967" v="1942" actId="20577"/>
          <ac:spMkLst>
            <pc:docMk/>
            <pc:sldMk cId="289977869" sldId="287"/>
            <ac:spMk id="2" creationId="{10A2811B-048F-403D-3823-36B09CCF3FC0}"/>
          </ac:spMkLst>
        </pc:spChg>
        <pc:spChg chg="mod">
          <ac:chgData name="Stephanie Fullerton" userId="a3ac4c5d7e1ac0e2" providerId="LiveId" clId="{7357395F-DAEB-483D-BC68-8F7A8D5D249F}" dt="2022-05-14T19:21:08.704" v="2622" actId="1076"/>
          <ac:spMkLst>
            <pc:docMk/>
            <pc:sldMk cId="289977869" sldId="287"/>
            <ac:spMk id="3" creationId="{E54555BB-CDD6-EEB6-27C6-EF2ECADD006A}"/>
          </ac:spMkLst>
        </pc:spChg>
        <pc:spChg chg="mod">
          <ac:chgData name="Stephanie Fullerton" userId="a3ac4c5d7e1ac0e2" providerId="LiveId" clId="{7357395F-DAEB-483D-BC68-8F7A8D5D249F}" dt="2022-05-14T17:16:32.779" v="443"/>
          <ac:spMkLst>
            <pc:docMk/>
            <pc:sldMk cId="289977869" sldId="287"/>
            <ac:spMk id="5" creationId="{41C09D75-F391-4A99-09DE-1B31712C0C89}"/>
          </ac:spMkLst>
        </pc:spChg>
        <pc:spChg chg="mod">
          <ac:chgData name="Stephanie Fullerton" userId="a3ac4c5d7e1ac0e2" providerId="LiveId" clId="{7357395F-DAEB-483D-BC68-8F7A8D5D249F}" dt="2022-05-14T17:16:32.779" v="443"/>
          <ac:spMkLst>
            <pc:docMk/>
            <pc:sldMk cId="289977869" sldId="287"/>
            <ac:spMk id="6" creationId="{A05283B8-7318-1302-5BCE-B5F661D86E5E}"/>
          </ac:spMkLst>
        </pc:spChg>
        <pc:spChg chg="mod">
          <ac:chgData name="Stephanie Fullerton" userId="a3ac4c5d7e1ac0e2" providerId="LiveId" clId="{7357395F-DAEB-483D-BC68-8F7A8D5D249F}" dt="2022-05-14T17:16:32.779" v="443"/>
          <ac:spMkLst>
            <pc:docMk/>
            <pc:sldMk cId="289977869" sldId="287"/>
            <ac:spMk id="7" creationId="{8AA01FD7-0BF3-16D3-2291-CAA732E69F14}"/>
          </ac:spMkLst>
        </pc:spChg>
        <pc:grpChg chg="add mod">
          <ac:chgData name="Stephanie Fullerton" userId="a3ac4c5d7e1ac0e2" providerId="LiveId" clId="{7357395F-DAEB-483D-BC68-8F7A8D5D249F}" dt="2022-05-14T17:16:32.779" v="443"/>
          <ac:grpSpMkLst>
            <pc:docMk/>
            <pc:sldMk cId="289977869" sldId="287"/>
            <ac:grpSpMk id="4" creationId="{142BA163-5C59-DCF5-3C88-6D34C24FC6DF}"/>
          </ac:grpSpMkLst>
        </pc:grpChg>
      </pc:sldChg>
      <pc:sldChg chg="modSp add mod">
        <pc:chgData name="Stephanie Fullerton" userId="a3ac4c5d7e1ac0e2" providerId="LiveId" clId="{7357395F-DAEB-483D-BC68-8F7A8D5D249F}" dt="2022-05-14T19:23:43.793" v="2664" actId="1076"/>
        <pc:sldMkLst>
          <pc:docMk/>
          <pc:sldMk cId="3002887845" sldId="288"/>
        </pc:sldMkLst>
        <pc:spChg chg="mod">
          <ac:chgData name="Stephanie Fullerton" userId="a3ac4c5d7e1ac0e2" providerId="LiveId" clId="{7357395F-DAEB-483D-BC68-8F7A8D5D249F}" dt="2022-05-14T18:58:47.202" v="2000" actId="20577"/>
          <ac:spMkLst>
            <pc:docMk/>
            <pc:sldMk cId="3002887845" sldId="288"/>
            <ac:spMk id="2" creationId="{10A2811B-048F-403D-3823-36B09CCF3FC0}"/>
          </ac:spMkLst>
        </pc:spChg>
        <pc:spChg chg="mod">
          <ac:chgData name="Stephanie Fullerton" userId="a3ac4c5d7e1ac0e2" providerId="LiveId" clId="{7357395F-DAEB-483D-BC68-8F7A8D5D249F}" dt="2022-05-14T19:23:43.793" v="2664" actId="1076"/>
          <ac:spMkLst>
            <pc:docMk/>
            <pc:sldMk cId="3002887845" sldId="288"/>
            <ac:spMk id="3" creationId="{E54555BB-CDD6-EEB6-27C6-EF2ECADD006A}"/>
          </ac:spMkLst>
        </pc:spChg>
      </pc:sldChg>
      <pc:sldChg chg="modSp add mod modAnim">
        <pc:chgData name="Stephanie Fullerton" userId="a3ac4c5d7e1ac0e2" providerId="LiveId" clId="{7357395F-DAEB-483D-BC68-8F7A8D5D249F}" dt="2022-05-14T20:46:03.526" v="3016" actId="20577"/>
        <pc:sldMkLst>
          <pc:docMk/>
          <pc:sldMk cId="2463305284" sldId="289"/>
        </pc:sldMkLst>
        <pc:spChg chg="mod">
          <ac:chgData name="Stephanie Fullerton" userId="a3ac4c5d7e1ac0e2" providerId="LiveId" clId="{7357395F-DAEB-483D-BC68-8F7A8D5D249F}" dt="2022-05-14T19:00:43.294" v="2039" actId="20577"/>
          <ac:spMkLst>
            <pc:docMk/>
            <pc:sldMk cId="2463305284" sldId="289"/>
            <ac:spMk id="2" creationId="{10A2811B-048F-403D-3823-36B09CCF3FC0}"/>
          </ac:spMkLst>
        </pc:spChg>
        <pc:spChg chg="mod">
          <ac:chgData name="Stephanie Fullerton" userId="a3ac4c5d7e1ac0e2" providerId="LiveId" clId="{7357395F-DAEB-483D-BC68-8F7A8D5D249F}" dt="2022-05-14T20:46:03.526" v="3016" actId="20577"/>
          <ac:spMkLst>
            <pc:docMk/>
            <pc:sldMk cId="2463305284" sldId="289"/>
            <ac:spMk id="3" creationId="{E54555BB-CDD6-EEB6-27C6-EF2ECADD006A}"/>
          </ac:spMkLst>
        </pc:spChg>
      </pc:sldChg>
      <pc:sldChg chg="modSp add mod ord">
        <pc:chgData name="Stephanie Fullerton" userId="a3ac4c5d7e1ac0e2" providerId="LiveId" clId="{7357395F-DAEB-483D-BC68-8F7A8D5D249F}" dt="2022-05-14T17:46:20.785" v="976" actId="20577"/>
        <pc:sldMkLst>
          <pc:docMk/>
          <pc:sldMk cId="1841516565" sldId="290"/>
        </pc:sldMkLst>
        <pc:spChg chg="mod">
          <ac:chgData name="Stephanie Fullerton" userId="a3ac4c5d7e1ac0e2" providerId="LiveId" clId="{7357395F-DAEB-483D-BC68-8F7A8D5D249F}" dt="2022-05-14T17:46:20.785" v="976" actId="20577"/>
          <ac:spMkLst>
            <pc:docMk/>
            <pc:sldMk cId="1841516565" sldId="290"/>
            <ac:spMk id="2" creationId="{10A2811B-048F-403D-3823-36B09CCF3FC0}"/>
          </ac:spMkLst>
        </pc:spChg>
        <pc:spChg chg="mod">
          <ac:chgData name="Stephanie Fullerton" userId="a3ac4c5d7e1ac0e2" providerId="LiveId" clId="{7357395F-DAEB-483D-BC68-8F7A8D5D249F}" dt="2022-05-14T17:44:40.692" v="971" actId="20577"/>
          <ac:spMkLst>
            <pc:docMk/>
            <pc:sldMk cId="1841516565" sldId="290"/>
            <ac:spMk id="3" creationId="{E54555BB-CDD6-EEB6-27C6-EF2ECADD006A}"/>
          </ac:spMkLst>
        </pc:spChg>
      </pc:sldChg>
      <pc:sldChg chg="modSp add mod ord">
        <pc:chgData name="Stephanie Fullerton" userId="a3ac4c5d7e1ac0e2" providerId="LiveId" clId="{7357395F-DAEB-483D-BC68-8F7A8D5D249F}" dt="2022-05-14T19:22:14.468" v="2628" actId="1076"/>
        <pc:sldMkLst>
          <pc:docMk/>
          <pc:sldMk cId="3061640399" sldId="291"/>
        </pc:sldMkLst>
        <pc:spChg chg="mod">
          <ac:chgData name="Stephanie Fullerton" userId="a3ac4c5d7e1ac0e2" providerId="LiveId" clId="{7357395F-DAEB-483D-BC68-8F7A8D5D249F}" dt="2022-05-14T18:57:29.089" v="1976" actId="20577"/>
          <ac:spMkLst>
            <pc:docMk/>
            <pc:sldMk cId="3061640399" sldId="291"/>
            <ac:spMk id="2" creationId="{10A2811B-048F-403D-3823-36B09CCF3FC0}"/>
          </ac:spMkLst>
        </pc:spChg>
        <pc:spChg chg="mod">
          <ac:chgData name="Stephanie Fullerton" userId="a3ac4c5d7e1ac0e2" providerId="LiveId" clId="{7357395F-DAEB-483D-BC68-8F7A8D5D249F}" dt="2022-05-14T19:22:14.468" v="2628" actId="1076"/>
          <ac:spMkLst>
            <pc:docMk/>
            <pc:sldMk cId="3061640399" sldId="291"/>
            <ac:spMk id="3" creationId="{E54555BB-CDD6-EEB6-27C6-EF2ECADD006A}"/>
          </ac:spMkLst>
        </pc:spChg>
      </pc:sldChg>
      <pc:sldChg chg="modSp add mod modAnim">
        <pc:chgData name="Stephanie Fullerton" userId="a3ac4c5d7e1ac0e2" providerId="LiveId" clId="{7357395F-DAEB-483D-BC68-8F7A8D5D249F}" dt="2022-05-14T20:47:43.163" v="3017" actId="20577"/>
        <pc:sldMkLst>
          <pc:docMk/>
          <pc:sldMk cId="1017704699" sldId="292"/>
        </pc:sldMkLst>
        <pc:spChg chg="mod">
          <ac:chgData name="Stephanie Fullerton" userId="a3ac4c5d7e1ac0e2" providerId="LiveId" clId="{7357395F-DAEB-483D-BC68-8F7A8D5D249F}" dt="2022-05-14T19:27:27.461" v="2699" actId="20577"/>
          <ac:spMkLst>
            <pc:docMk/>
            <pc:sldMk cId="1017704699" sldId="292"/>
            <ac:spMk id="2052" creationId="{00000000-0000-0000-0000-000000000000}"/>
          </ac:spMkLst>
        </pc:spChg>
        <pc:spChg chg="mod">
          <ac:chgData name="Stephanie Fullerton" userId="a3ac4c5d7e1ac0e2" providerId="LiveId" clId="{7357395F-DAEB-483D-BC68-8F7A8D5D249F}" dt="2022-05-14T20:47:43.163" v="3017" actId="20577"/>
          <ac:spMkLst>
            <pc:docMk/>
            <pc:sldMk cId="1017704699" sldId="292"/>
            <ac:spMk id="2062" creationId="{00000000-0000-0000-0000-000000000000}"/>
          </ac:spMkLst>
        </pc:spChg>
      </pc:sldChg>
      <pc:sldMasterChg chg="delSldLayout">
        <pc:chgData name="Stephanie Fullerton" userId="a3ac4c5d7e1ac0e2" providerId="LiveId" clId="{7357395F-DAEB-483D-BC68-8F7A8D5D249F}" dt="2022-05-14T18:04:41.299" v="1408" actId="2696"/>
        <pc:sldMasterMkLst>
          <pc:docMk/>
          <pc:sldMasterMk cId="2659929054" sldId="2147483648"/>
        </pc:sldMasterMkLst>
        <pc:sldLayoutChg chg="del">
          <pc:chgData name="Stephanie Fullerton" userId="a3ac4c5d7e1ac0e2" providerId="LiveId" clId="{7357395F-DAEB-483D-BC68-8F7A8D5D249F}" dt="2022-05-14T18:04:41.299" v="1408" actId="2696"/>
          <pc:sldLayoutMkLst>
            <pc:docMk/>
            <pc:sldMasterMk cId="2659929054" sldId="2147483648"/>
            <pc:sldLayoutMk cId="1091248137" sldId="2147483672"/>
          </pc:sldLayoutMkLst>
        </pc:sldLayoutChg>
      </pc:sldMaster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450E324-E44A-4813-A2AB-56C7697CAFF3}" type="datetimeFigureOut">
              <a:rPr lang="en-US" smtClean="0"/>
              <a:t>5/14/2022</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2DE3B1B-7195-4069-AD5C-045C9A7A37D6}" type="slidenum">
              <a:rPr lang="en-US" smtClean="0"/>
              <a:t>‹#›</a:t>
            </a:fld>
            <a:endParaRPr lang="en-US"/>
          </a:p>
        </p:txBody>
      </p:sp>
    </p:spTree>
    <p:extLst>
      <p:ext uri="{BB962C8B-B14F-4D97-AF65-F5344CB8AC3E}">
        <p14:creationId xmlns:p14="http://schemas.microsoft.com/office/powerpoint/2010/main" val="5518453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ingle line, Blank">
    <p:spTree>
      <p:nvGrpSpPr>
        <p:cNvPr id="1" name=""/>
        <p:cNvGrpSpPr/>
        <p:nvPr/>
      </p:nvGrpSpPr>
      <p:grpSpPr>
        <a:xfrm>
          <a:off x="0" y="0"/>
          <a:ext cx="0" cy="0"/>
          <a:chOff x="0" y="0"/>
          <a:chExt cx="0" cy="0"/>
        </a:xfrm>
      </p:grpSpPr>
      <p:sp>
        <p:nvSpPr>
          <p:cNvPr id="2" name="Title 1"/>
          <p:cNvSpPr>
            <a:spLocks noGrp="1"/>
          </p:cNvSpPr>
          <p:nvPr>
            <p:ph type="title"/>
          </p:nvPr>
        </p:nvSpPr>
        <p:spPr>
          <a:xfrm>
            <a:off x="457200" y="49824"/>
            <a:ext cx="8229600" cy="762000"/>
          </a:xfrm>
        </p:spPr>
        <p:txBody>
          <a:bodyPr>
            <a:normAutofit/>
          </a:bodyPr>
          <a:lstStyle>
            <a:lvl1pPr>
              <a:defRPr sz="3200" b="1">
                <a:latin typeface="Arial" panose="020B0604020202020204" pitchFamily="34" charset="0"/>
                <a:cs typeface="Arial" panose="020B0604020202020204" pitchFamily="34" charset="0"/>
              </a:defRPr>
            </a:lvl1pPr>
          </a:lstStyle>
          <a:p>
            <a:r>
              <a:rPr lang="en-US"/>
              <a:t>Click to edit Master title style</a:t>
            </a:r>
            <a:endParaRPr lang="en-US" dirty="0"/>
          </a:p>
        </p:txBody>
      </p:sp>
      <p:sp>
        <p:nvSpPr>
          <p:cNvPr id="3" name="Date Placeholder 2"/>
          <p:cNvSpPr>
            <a:spLocks noGrp="1"/>
          </p:cNvSpPr>
          <p:nvPr>
            <p:ph type="dt" sz="half" idx="10"/>
          </p:nvPr>
        </p:nvSpPr>
        <p:spPr/>
        <p:txBody>
          <a:bodyPr/>
          <a:lstStyle>
            <a:lvl1pPr>
              <a:defRPr>
                <a:latin typeface="Arial" panose="020B0604020202020204" pitchFamily="34" charset="0"/>
                <a:cs typeface="Arial" panose="020B0604020202020204" pitchFamily="34" charset="0"/>
              </a:defRPr>
            </a:lvl1pPr>
          </a:lstStyle>
          <a:p>
            <a:fld id="{AB85D886-7717-486F-B096-B34AB58FD174}" type="datetimeFigureOut">
              <a:rPr lang="en-US" smtClean="0"/>
              <a:pPr/>
              <a:t>5/14/2022</a:t>
            </a:fld>
            <a:endParaRPr lang="en-US" dirty="0"/>
          </a:p>
        </p:txBody>
      </p:sp>
      <p:sp>
        <p:nvSpPr>
          <p:cNvPr id="4" name="Footer Placeholder 3"/>
          <p:cNvSpPr>
            <a:spLocks noGrp="1"/>
          </p:cNvSpPr>
          <p:nvPr>
            <p:ph type="ftr" sz="quarter" idx="11"/>
          </p:nvPr>
        </p:nvSpPr>
        <p:spPr/>
        <p:txBody>
          <a:bodyPr/>
          <a:lstStyle>
            <a:lvl1pPr>
              <a:defRPr>
                <a:latin typeface="Arial" panose="020B0604020202020204" pitchFamily="34" charset="0"/>
                <a:cs typeface="Arial" panose="020B0604020202020204" pitchFamily="34" charset="0"/>
              </a:defRPr>
            </a:lvl1pPr>
          </a:lstStyle>
          <a:p>
            <a:endParaRPr lang="en-US"/>
          </a:p>
        </p:txBody>
      </p:sp>
      <p:sp>
        <p:nvSpPr>
          <p:cNvPr id="5" name="Slide Number Placeholder 4"/>
          <p:cNvSpPr>
            <a:spLocks noGrp="1"/>
          </p:cNvSpPr>
          <p:nvPr>
            <p:ph type="sldNum" sz="quarter" idx="12"/>
          </p:nvPr>
        </p:nvSpPr>
        <p:spPr/>
        <p:txBody>
          <a:bodyPr/>
          <a:lstStyle>
            <a:lvl1pPr>
              <a:defRPr>
                <a:latin typeface="Arial" panose="020B0604020202020204" pitchFamily="34" charset="0"/>
                <a:cs typeface="Arial" panose="020B0604020202020204" pitchFamily="34" charset="0"/>
              </a:defRPr>
            </a:lvl1pPr>
          </a:lstStyle>
          <a:p>
            <a:fld id="{85ACF56B-F97F-42D8-B37F-65DAE327A188}" type="slidenum">
              <a:rPr lang="en-US" smtClean="0"/>
              <a:pPr/>
              <a:t>‹#›</a:t>
            </a:fld>
            <a:endParaRPr lang="en-US"/>
          </a:p>
        </p:txBody>
      </p:sp>
    </p:spTree>
    <p:extLst>
      <p:ext uri="{BB962C8B-B14F-4D97-AF65-F5344CB8AC3E}">
        <p14:creationId xmlns:p14="http://schemas.microsoft.com/office/powerpoint/2010/main" val="272494207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Double line, Blank">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762000"/>
          </a:xfrm>
        </p:spPr>
        <p:txBody>
          <a:bodyPr>
            <a:normAutofit/>
          </a:bodyPr>
          <a:lstStyle>
            <a:lvl1pPr>
              <a:defRPr sz="3200" b="1">
                <a:latin typeface="Arial" panose="020B0604020202020204" pitchFamily="34" charset="0"/>
                <a:cs typeface="Arial" panose="020B0604020202020204" pitchFamily="34" charset="0"/>
              </a:defRPr>
            </a:lvl1pPr>
          </a:lstStyle>
          <a:p>
            <a:r>
              <a:rPr lang="en-US"/>
              <a:t>Click to edit Master title style</a:t>
            </a:r>
            <a:endParaRPr lang="en-US" dirty="0"/>
          </a:p>
        </p:txBody>
      </p:sp>
      <p:sp>
        <p:nvSpPr>
          <p:cNvPr id="3" name="Date Placeholder 2"/>
          <p:cNvSpPr>
            <a:spLocks noGrp="1"/>
          </p:cNvSpPr>
          <p:nvPr>
            <p:ph type="dt" sz="half" idx="10"/>
          </p:nvPr>
        </p:nvSpPr>
        <p:spPr/>
        <p:txBody>
          <a:bodyPr/>
          <a:lstStyle>
            <a:lvl1pPr>
              <a:defRPr>
                <a:latin typeface="Arial" panose="020B0604020202020204" pitchFamily="34" charset="0"/>
                <a:cs typeface="Arial" panose="020B0604020202020204" pitchFamily="34" charset="0"/>
              </a:defRPr>
            </a:lvl1pPr>
          </a:lstStyle>
          <a:p>
            <a:fld id="{AB85D886-7717-486F-B096-B34AB58FD174}" type="datetimeFigureOut">
              <a:rPr lang="en-US" smtClean="0"/>
              <a:pPr/>
              <a:t>5/14/2022</a:t>
            </a:fld>
            <a:endParaRPr lang="en-US" dirty="0"/>
          </a:p>
        </p:txBody>
      </p:sp>
      <p:sp>
        <p:nvSpPr>
          <p:cNvPr id="4" name="Footer Placeholder 3"/>
          <p:cNvSpPr>
            <a:spLocks noGrp="1"/>
          </p:cNvSpPr>
          <p:nvPr>
            <p:ph type="ftr" sz="quarter" idx="11"/>
          </p:nvPr>
        </p:nvSpPr>
        <p:spPr/>
        <p:txBody>
          <a:bodyPr/>
          <a:lstStyle>
            <a:lvl1pPr>
              <a:defRPr>
                <a:latin typeface="Arial" panose="020B0604020202020204" pitchFamily="34" charset="0"/>
                <a:cs typeface="Arial" panose="020B0604020202020204" pitchFamily="34" charset="0"/>
              </a:defRPr>
            </a:lvl1pPr>
          </a:lstStyle>
          <a:p>
            <a:endParaRPr lang="en-US"/>
          </a:p>
        </p:txBody>
      </p:sp>
      <p:sp>
        <p:nvSpPr>
          <p:cNvPr id="5" name="Slide Number Placeholder 4"/>
          <p:cNvSpPr>
            <a:spLocks noGrp="1"/>
          </p:cNvSpPr>
          <p:nvPr>
            <p:ph type="sldNum" sz="quarter" idx="12"/>
          </p:nvPr>
        </p:nvSpPr>
        <p:spPr/>
        <p:txBody>
          <a:bodyPr/>
          <a:lstStyle>
            <a:lvl1pPr>
              <a:defRPr>
                <a:latin typeface="Arial" panose="020B0604020202020204" pitchFamily="34" charset="0"/>
                <a:cs typeface="Arial" panose="020B0604020202020204" pitchFamily="34" charset="0"/>
              </a:defRPr>
            </a:lvl1pPr>
          </a:lstStyle>
          <a:p>
            <a:fld id="{85ACF56B-F97F-42D8-B37F-65DAE327A188}" type="slidenum">
              <a:rPr lang="en-US" smtClean="0"/>
              <a:pPr/>
              <a:t>‹#›</a:t>
            </a:fld>
            <a:endParaRPr lang="en-US"/>
          </a:p>
        </p:txBody>
      </p:sp>
    </p:spTree>
    <p:extLst>
      <p:ext uri="{BB962C8B-B14F-4D97-AF65-F5344CB8AC3E}">
        <p14:creationId xmlns:p14="http://schemas.microsoft.com/office/powerpoint/2010/main" val="37108073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Single line-top, Blank">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685800"/>
          </a:xfrm>
        </p:spPr>
        <p:txBody>
          <a:bodyPr>
            <a:normAutofit/>
          </a:bodyPr>
          <a:lstStyle>
            <a:lvl1pPr>
              <a:defRPr sz="3200" b="1">
                <a:latin typeface="Arial" panose="020B0604020202020204" pitchFamily="34" charset="0"/>
                <a:cs typeface="Arial" panose="020B0604020202020204" pitchFamily="34" charset="0"/>
              </a:defRPr>
            </a:lvl1pPr>
          </a:lstStyle>
          <a:p>
            <a:r>
              <a:rPr lang="en-US"/>
              <a:t>Click to edit Master title style</a:t>
            </a:r>
            <a:endParaRPr lang="en-US" dirty="0"/>
          </a:p>
        </p:txBody>
      </p:sp>
      <p:sp>
        <p:nvSpPr>
          <p:cNvPr id="3" name="Date Placeholder 2"/>
          <p:cNvSpPr>
            <a:spLocks noGrp="1"/>
          </p:cNvSpPr>
          <p:nvPr>
            <p:ph type="dt" sz="half" idx="10"/>
          </p:nvPr>
        </p:nvSpPr>
        <p:spPr/>
        <p:txBody>
          <a:bodyPr/>
          <a:lstStyle>
            <a:lvl1pPr>
              <a:defRPr>
                <a:latin typeface="Arial" panose="020B0604020202020204" pitchFamily="34" charset="0"/>
                <a:cs typeface="Arial" panose="020B0604020202020204" pitchFamily="34" charset="0"/>
              </a:defRPr>
            </a:lvl1pPr>
          </a:lstStyle>
          <a:p>
            <a:fld id="{AB85D886-7717-486F-B096-B34AB58FD174}" type="datetimeFigureOut">
              <a:rPr lang="en-US" smtClean="0"/>
              <a:pPr/>
              <a:t>5/14/2022</a:t>
            </a:fld>
            <a:endParaRPr lang="en-US" dirty="0"/>
          </a:p>
        </p:txBody>
      </p:sp>
      <p:sp>
        <p:nvSpPr>
          <p:cNvPr id="4" name="Footer Placeholder 3"/>
          <p:cNvSpPr>
            <a:spLocks noGrp="1"/>
          </p:cNvSpPr>
          <p:nvPr>
            <p:ph type="ftr" sz="quarter" idx="11"/>
          </p:nvPr>
        </p:nvSpPr>
        <p:spPr/>
        <p:txBody>
          <a:bodyPr/>
          <a:lstStyle>
            <a:lvl1pPr>
              <a:defRPr>
                <a:latin typeface="Arial" panose="020B0604020202020204" pitchFamily="34" charset="0"/>
                <a:cs typeface="Arial" panose="020B0604020202020204" pitchFamily="34" charset="0"/>
              </a:defRPr>
            </a:lvl1pPr>
          </a:lstStyle>
          <a:p>
            <a:endParaRPr lang="en-US"/>
          </a:p>
        </p:txBody>
      </p:sp>
      <p:sp>
        <p:nvSpPr>
          <p:cNvPr id="5" name="Slide Number Placeholder 4"/>
          <p:cNvSpPr>
            <a:spLocks noGrp="1"/>
          </p:cNvSpPr>
          <p:nvPr>
            <p:ph type="sldNum" sz="quarter" idx="12"/>
          </p:nvPr>
        </p:nvSpPr>
        <p:spPr/>
        <p:txBody>
          <a:bodyPr/>
          <a:lstStyle>
            <a:lvl1pPr>
              <a:defRPr>
                <a:latin typeface="Arial" panose="020B0604020202020204" pitchFamily="34" charset="0"/>
                <a:cs typeface="Arial" panose="020B0604020202020204" pitchFamily="34" charset="0"/>
              </a:defRPr>
            </a:lvl1pPr>
          </a:lstStyle>
          <a:p>
            <a:fld id="{85ACF56B-F97F-42D8-B37F-65DAE327A188}" type="slidenum">
              <a:rPr lang="en-US" smtClean="0"/>
              <a:pPr/>
              <a:t>‹#›</a:t>
            </a:fld>
            <a:endParaRPr lang="en-US"/>
          </a:p>
        </p:txBody>
      </p:sp>
    </p:spTree>
    <p:extLst>
      <p:ext uri="{BB962C8B-B14F-4D97-AF65-F5344CB8AC3E}">
        <p14:creationId xmlns:p14="http://schemas.microsoft.com/office/powerpoint/2010/main" val="401612664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blank" preserve="1">
  <p:cSld name="Blank sl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B85D886-7717-486F-B096-B34AB58FD174}" type="datetimeFigureOut">
              <a:rPr lang="en-US" smtClean="0"/>
              <a:t>5/14/2022</a:t>
            </a:fld>
            <a:endParaRPr lang="en-US" dirty="0"/>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5ACF56B-F97F-42D8-B37F-65DAE327A188}" type="slidenum">
              <a:rPr lang="en-US" smtClean="0"/>
              <a:t>‹#›</a:t>
            </a:fld>
            <a:endParaRPr lang="en-US"/>
          </a:p>
        </p:txBody>
      </p:sp>
    </p:spTree>
    <p:extLst>
      <p:ext uri="{BB962C8B-B14F-4D97-AF65-F5344CB8AC3E}">
        <p14:creationId xmlns:p14="http://schemas.microsoft.com/office/powerpoint/2010/main" val="10899941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ext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lvl1pPr>
              <a:defRPr>
                <a:latin typeface="Arial" panose="020B0604020202020204" pitchFamily="34" charset="0"/>
                <a:cs typeface="Arial" panose="020B0604020202020204" pitchFamily="34" charset="0"/>
              </a:defRPr>
            </a:lvl1pPr>
          </a:lstStyle>
          <a:p>
            <a:fld id="{AB85D886-7717-486F-B096-B34AB58FD174}" type="datetimeFigureOut">
              <a:rPr lang="en-US" smtClean="0"/>
              <a:pPr/>
              <a:t>5/14/2022</a:t>
            </a:fld>
            <a:endParaRPr lang="en-US" dirty="0"/>
          </a:p>
        </p:txBody>
      </p:sp>
      <p:sp>
        <p:nvSpPr>
          <p:cNvPr id="4" name="Footer Placeholder 3"/>
          <p:cNvSpPr>
            <a:spLocks noGrp="1"/>
          </p:cNvSpPr>
          <p:nvPr>
            <p:ph type="ftr" sz="quarter" idx="11"/>
          </p:nvPr>
        </p:nvSpPr>
        <p:spPr/>
        <p:txBody>
          <a:bodyPr/>
          <a:lstStyle>
            <a:lvl1pPr>
              <a:defRPr>
                <a:latin typeface="Arial" panose="020B0604020202020204" pitchFamily="34" charset="0"/>
                <a:cs typeface="Arial" panose="020B0604020202020204" pitchFamily="34" charset="0"/>
              </a:defRPr>
            </a:lvl1pPr>
          </a:lstStyle>
          <a:p>
            <a:endParaRPr lang="en-US"/>
          </a:p>
        </p:txBody>
      </p:sp>
      <p:sp>
        <p:nvSpPr>
          <p:cNvPr id="5" name="Slide Number Placeholder 4"/>
          <p:cNvSpPr>
            <a:spLocks noGrp="1"/>
          </p:cNvSpPr>
          <p:nvPr>
            <p:ph type="sldNum" sz="quarter" idx="12"/>
          </p:nvPr>
        </p:nvSpPr>
        <p:spPr/>
        <p:txBody>
          <a:bodyPr/>
          <a:lstStyle>
            <a:lvl1pPr>
              <a:defRPr>
                <a:latin typeface="Arial" panose="020B0604020202020204" pitchFamily="34" charset="0"/>
                <a:cs typeface="Arial" panose="020B0604020202020204" pitchFamily="34" charset="0"/>
              </a:defRPr>
            </a:lvl1pPr>
          </a:lstStyle>
          <a:p>
            <a:fld id="{85ACF56B-F97F-42D8-B37F-65DAE327A188}" type="slidenum">
              <a:rPr lang="en-US" smtClean="0"/>
              <a:pPr/>
              <a:t>‹#›</a:t>
            </a:fld>
            <a:endParaRPr lang="en-US"/>
          </a:p>
        </p:txBody>
      </p:sp>
      <p:sp>
        <p:nvSpPr>
          <p:cNvPr id="6" name="Content Placeholder 2"/>
          <p:cNvSpPr>
            <a:spLocks noGrp="1"/>
          </p:cNvSpPr>
          <p:nvPr>
            <p:ph idx="1"/>
          </p:nvPr>
        </p:nvSpPr>
        <p:spPr>
          <a:xfrm>
            <a:off x="457200" y="76200"/>
            <a:ext cx="8229600" cy="6781800"/>
          </a:xfrm>
        </p:spPr>
        <p:txBody>
          <a:bodyPr/>
          <a:lstStyle>
            <a:lvl1pPr>
              <a:defRPr sz="2800"/>
            </a:lvl1pPr>
            <a:lvl2pPr>
              <a:defRPr sz="2400"/>
            </a:lvl2pPr>
            <a:lvl3pPr>
              <a:defRPr sz="20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86470336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ext &amp; Title, Single line">
    <p:spTree>
      <p:nvGrpSpPr>
        <p:cNvPr id="1" name=""/>
        <p:cNvGrpSpPr/>
        <p:nvPr/>
      </p:nvGrpSpPr>
      <p:grpSpPr>
        <a:xfrm>
          <a:off x="0" y="0"/>
          <a:ext cx="0" cy="0"/>
          <a:chOff x="0" y="0"/>
          <a:chExt cx="0" cy="0"/>
        </a:xfrm>
      </p:grpSpPr>
      <p:sp>
        <p:nvSpPr>
          <p:cNvPr id="2" name="Title 1"/>
          <p:cNvSpPr>
            <a:spLocks noGrp="1"/>
          </p:cNvSpPr>
          <p:nvPr>
            <p:ph type="title"/>
          </p:nvPr>
        </p:nvSpPr>
        <p:spPr>
          <a:xfrm>
            <a:off x="457200" y="49824"/>
            <a:ext cx="8229600" cy="762000"/>
          </a:xfrm>
        </p:spPr>
        <p:txBody>
          <a:bodyPr>
            <a:normAutofit/>
          </a:bodyPr>
          <a:lstStyle>
            <a:lvl1pPr>
              <a:defRPr sz="3200" b="1">
                <a:latin typeface="Arial" panose="020B0604020202020204" pitchFamily="34" charset="0"/>
                <a:cs typeface="Arial" panose="020B0604020202020204" pitchFamily="34" charset="0"/>
              </a:defRPr>
            </a:lvl1pPr>
          </a:lstStyle>
          <a:p>
            <a:r>
              <a:rPr lang="en-US"/>
              <a:t>Click to edit Master title style</a:t>
            </a:r>
            <a:endParaRPr lang="en-US" dirty="0"/>
          </a:p>
        </p:txBody>
      </p:sp>
      <p:sp>
        <p:nvSpPr>
          <p:cNvPr id="3" name="Date Placeholder 2"/>
          <p:cNvSpPr>
            <a:spLocks noGrp="1"/>
          </p:cNvSpPr>
          <p:nvPr>
            <p:ph type="dt" sz="half" idx="10"/>
          </p:nvPr>
        </p:nvSpPr>
        <p:spPr/>
        <p:txBody>
          <a:bodyPr/>
          <a:lstStyle>
            <a:lvl1pPr>
              <a:defRPr>
                <a:latin typeface="Arial" panose="020B0604020202020204" pitchFamily="34" charset="0"/>
                <a:cs typeface="Arial" panose="020B0604020202020204" pitchFamily="34" charset="0"/>
              </a:defRPr>
            </a:lvl1pPr>
          </a:lstStyle>
          <a:p>
            <a:fld id="{AB85D886-7717-486F-B096-B34AB58FD174}" type="datetimeFigureOut">
              <a:rPr lang="en-US" smtClean="0"/>
              <a:pPr/>
              <a:t>5/14/2022</a:t>
            </a:fld>
            <a:endParaRPr lang="en-US" dirty="0"/>
          </a:p>
        </p:txBody>
      </p:sp>
      <p:sp>
        <p:nvSpPr>
          <p:cNvPr id="4" name="Footer Placeholder 3"/>
          <p:cNvSpPr>
            <a:spLocks noGrp="1"/>
          </p:cNvSpPr>
          <p:nvPr>
            <p:ph type="ftr" sz="quarter" idx="11"/>
          </p:nvPr>
        </p:nvSpPr>
        <p:spPr/>
        <p:txBody>
          <a:bodyPr/>
          <a:lstStyle>
            <a:lvl1pPr>
              <a:defRPr>
                <a:latin typeface="Arial" panose="020B0604020202020204" pitchFamily="34" charset="0"/>
                <a:cs typeface="Arial" panose="020B0604020202020204" pitchFamily="34" charset="0"/>
              </a:defRPr>
            </a:lvl1pPr>
          </a:lstStyle>
          <a:p>
            <a:endParaRPr lang="en-US"/>
          </a:p>
        </p:txBody>
      </p:sp>
      <p:sp>
        <p:nvSpPr>
          <p:cNvPr id="5" name="Slide Number Placeholder 4"/>
          <p:cNvSpPr>
            <a:spLocks noGrp="1"/>
          </p:cNvSpPr>
          <p:nvPr>
            <p:ph type="sldNum" sz="quarter" idx="12"/>
          </p:nvPr>
        </p:nvSpPr>
        <p:spPr/>
        <p:txBody>
          <a:bodyPr/>
          <a:lstStyle>
            <a:lvl1pPr>
              <a:defRPr>
                <a:latin typeface="Arial" panose="020B0604020202020204" pitchFamily="34" charset="0"/>
                <a:cs typeface="Arial" panose="020B0604020202020204" pitchFamily="34" charset="0"/>
              </a:defRPr>
            </a:lvl1pPr>
          </a:lstStyle>
          <a:p>
            <a:fld id="{85ACF56B-F97F-42D8-B37F-65DAE327A188}" type="slidenum">
              <a:rPr lang="en-US" smtClean="0"/>
              <a:pPr/>
              <a:t>‹#›</a:t>
            </a:fld>
            <a:endParaRPr lang="en-US"/>
          </a:p>
        </p:txBody>
      </p:sp>
      <p:sp>
        <p:nvSpPr>
          <p:cNvPr id="7" name="Content Placeholder 2"/>
          <p:cNvSpPr>
            <a:spLocks noGrp="1"/>
          </p:cNvSpPr>
          <p:nvPr>
            <p:ph idx="1"/>
          </p:nvPr>
        </p:nvSpPr>
        <p:spPr>
          <a:xfrm>
            <a:off x="457200" y="955432"/>
            <a:ext cx="8229600" cy="5902568"/>
          </a:xfrm>
        </p:spPr>
        <p:txBody>
          <a:bodyPr/>
          <a:lstStyle>
            <a:lvl1pPr>
              <a:defRPr sz="2800"/>
            </a:lvl1pPr>
            <a:lvl2pPr>
              <a:defRPr sz="2400"/>
            </a:lvl2pPr>
            <a:lvl3pPr>
              <a:defRPr sz="20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85315497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ext &amp; Title, Double line">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762000"/>
          </a:xfrm>
        </p:spPr>
        <p:txBody>
          <a:bodyPr>
            <a:normAutofit/>
          </a:bodyPr>
          <a:lstStyle>
            <a:lvl1pPr>
              <a:defRPr sz="3200" b="1">
                <a:latin typeface="Arial" panose="020B0604020202020204" pitchFamily="34" charset="0"/>
                <a:cs typeface="Arial" panose="020B0604020202020204" pitchFamily="34" charset="0"/>
              </a:defRPr>
            </a:lvl1pPr>
          </a:lstStyle>
          <a:p>
            <a:r>
              <a:rPr lang="en-US"/>
              <a:t>Click to edit Master title style</a:t>
            </a:r>
            <a:endParaRPr lang="en-US" dirty="0"/>
          </a:p>
        </p:txBody>
      </p:sp>
      <p:sp>
        <p:nvSpPr>
          <p:cNvPr id="3" name="Date Placeholder 2"/>
          <p:cNvSpPr>
            <a:spLocks noGrp="1"/>
          </p:cNvSpPr>
          <p:nvPr>
            <p:ph type="dt" sz="half" idx="10"/>
          </p:nvPr>
        </p:nvSpPr>
        <p:spPr/>
        <p:txBody>
          <a:bodyPr/>
          <a:lstStyle>
            <a:lvl1pPr>
              <a:defRPr>
                <a:latin typeface="Arial" panose="020B0604020202020204" pitchFamily="34" charset="0"/>
                <a:cs typeface="Arial" panose="020B0604020202020204" pitchFamily="34" charset="0"/>
              </a:defRPr>
            </a:lvl1pPr>
          </a:lstStyle>
          <a:p>
            <a:fld id="{AB85D886-7717-486F-B096-B34AB58FD174}" type="datetimeFigureOut">
              <a:rPr lang="en-US" smtClean="0"/>
              <a:pPr/>
              <a:t>5/14/2022</a:t>
            </a:fld>
            <a:endParaRPr lang="en-US" dirty="0"/>
          </a:p>
        </p:txBody>
      </p:sp>
      <p:sp>
        <p:nvSpPr>
          <p:cNvPr id="4" name="Footer Placeholder 3"/>
          <p:cNvSpPr>
            <a:spLocks noGrp="1"/>
          </p:cNvSpPr>
          <p:nvPr>
            <p:ph type="ftr" sz="quarter" idx="11"/>
          </p:nvPr>
        </p:nvSpPr>
        <p:spPr/>
        <p:txBody>
          <a:bodyPr/>
          <a:lstStyle>
            <a:lvl1pPr>
              <a:defRPr>
                <a:latin typeface="Arial" panose="020B0604020202020204" pitchFamily="34" charset="0"/>
                <a:cs typeface="Arial" panose="020B0604020202020204" pitchFamily="34" charset="0"/>
              </a:defRPr>
            </a:lvl1pPr>
          </a:lstStyle>
          <a:p>
            <a:endParaRPr lang="en-US"/>
          </a:p>
        </p:txBody>
      </p:sp>
      <p:sp>
        <p:nvSpPr>
          <p:cNvPr id="5" name="Slide Number Placeholder 4"/>
          <p:cNvSpPr>
            <a:spLocks noGrp="1"/>
          </p:cNvSpPr>
          <p:nvPr>
            <p:ph type="sldNum" sz="quarter" idx="12"/>
          </p:nvPr>
        </p:nvSpPr>
        <p:spPr/>
        <p:txBody>
          <a:bodyPr/>
          <a:lstStyle>
            <a:lvl1pPr>
              <a:defRPr>
                <a:latin typeface="Arial" panose="020B0604020202020204" pitchFamily="34" charset="0"/>
                <a:cs typeface="Arial" panose="020B0604020202020204" pitchFamily="34" charset="0"/>
              </a:defRPr>
            </a:lvl1pPr>
          </a:lstStyle>
          <a:p>
            <a:fld id="{85ACF56B-F97F-42D8-B37F-65DAE327A188}" type="slidenum">
              <a:rPr lang="en-US" smtClean="0"/>
              <a:pPr/>
              <a:t>‹#›</a:t>
            </a:fld>
            <a:endParaRPr lang="en-US"/>
          </a:p>
        </p:txBody>
      </p:sp>
      <p:sp>
        <p:nvSpPr>
          <p:cNvPr id="7" name="Content Placeholder 2"/>
          <p:cNvSpPr>
            <a:spLocks noGrp="1"/>
          </p:cNvSpPr>
          <p:nvPr>
            <p:ph idx="1"/>
          </p:nvPr>
        </p:nvSpPr>
        <p:spPr>
          <a:xfrm>
            <a:off x="457200" y="1066800"/>
            <a:ext cx="8229600" cy="5791200"/>
          </a:xfrm>
        </p:spPr>
        <p:txBody>
          <a:bodyPr/>
          <a:lstStyle>
            <a:lvl1pPr>
              <a:defRPr sz="2800"/>
            </a:lvl1pPr>
            <a:lvl2pPr>
              <a:defRPr sz="2400"/>
            </a:lvl2pPr>
            <a:lvl3pPr>
              <a:defRPr sz="20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74634800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ext &amp; Title, Single line-top">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685800"/>
          </a:xfrm>
        </p:spPr>
        <p:txBody>
          <a:bodyPr>
            <a:normAutofit/>
          </a:bodyPr>
          <a:lstStyle>
            <a:lvl1pPr>
              <a:defRPr sz="3200" b="1">
                <a:latin typeface="Arial" panose="020B0604020202020204" pitchFamily="34" charset="0"/>
                <a:cs typeface="Arial" panose="020B0604020202020204" pitchFamily="34" charset="0"/>
              </a:defRPr>
            </a:lvl1pPr>
          </a:lstStyle>
          <a:p>
            <a:r>
              <a:rPr lang="en-US"/>
              <a:t>Click to edit Master title style</a:t>
            </a:r>
            <a:endParaRPr lang="en-US" dirty="0"/>
          </a:p>
        </p:txBody>
      </p:sp>
      <p:sp>
        <p:nvSpPr>
          <p:cNvPr id="3" name="Date Placeholder 2"/>
          <p:cNvSpPr>
            <a:spLocks noGrp="1"/>
          </p:cNvSpPr>
          <p:nvPr>
            <p:ph type="dt" sz="half" idx="10"/>
          </p:nvPr>
        </p:nvSpPr>
        <p:spPr/>
        <p:txBody>
          <a:bodyPr/>
          <a:lstStyle>
            <a:lvl1pPr>
              <a:defRPr>
                <a:latin typeface="Arial" panose="020B0604020202020204" pitchFamily="34" charset="0"/>
                <a:cs typeface="Arial" panose="020B0604020202020204" pitchFamily="34" charset="0"/>
              </a:defRPr>
            </a:lvl1pPr>
          </a:lstStyle>
          <a:p>
            <a:fld id="{AB85D886-7717-486F-B096-B34AB58FD174}" type="datetimeFigureOut">
              <a:rPr lang="en-US" smtClean="0"/>
              <a:pPr/>
              <a:t>5/14/2022</a:t>
            </a:fld>
            <a:endParaRPr lang="en-US" dirty="0"/>
          </a:p>
        </p:txBody>
      </p:sp>
      <p:sp>
        <p:nvSpPr>
          <p:cNvPr id="4" name="Footer Placeholder 3"/>
          <p:cNvSpPr>
            <a:spLocks noGrp="1"/>
          </p:cNvSpPr>
          <p:nvPr>
            <p:ph type="ftr" sz="quarter" idx="11"/>
          </p:nvPr>
        </p:nvSpPr>
        <p:spPr/>
        <p:txBody>
          <a:bodyPr/>
          <a:lstStyle>
            <a:lvl1pPr>
              <a:defRPr>
                <a:latin typeface="Arial" panose="020B0604020202020204" pitchFamily="34" charset="0"/>
                <a:cs typeface="Arial" panose="020B0604020202020204" pitchFamily="34" charset="0"/>
              </a:defRPr>
            </a:lvl1pPr>
          </a:lstStyle>
          <a:p>
            <a:endParaRPr lang="en-US"/>
          </a:p>
        </p:txBody>
      </p:sp>
      <p:sp>
        <p:nvSpPr>
          <p:cNvPr id="5" name="Slide Number Placeholder 4"/>
          <p:cNvSpPr>
            <a:spLocks noGrp="1"/>
          </p:cNvSpPr>
          <p:nvPr>
            <p:ph type="sldNum" sz="quarter" idx="12"/>
          </p:nvPr>
        </p:nvSpPr>
        <p:spPr/>
        <p:txBody>
          <a:bodyPr/>
          <a:lstStyle>
            <a:lvl1pPr>
              <a:defRPr>
                <a:latin typeface="Arial" panose="020B0604020202020204" pitchFamily="34" charset="0"/>
                <a:cs typeface="Arial" panose="020B0604020202020204" pitchFamily="34" charset="0"/>
              </a:defRPr>
            </a:lvl1pPr>
          </a:lstStyle>
          <a:p>
            <a:fld id="{85ACF56B-F97F-42D8-B37F-65DAE327A188}" type="slidenum">
              <a:rPr lang="en-US" smtClean="0"/>
              <a:pPr/>
              <a:t>‹#›</a:t>
            </a:fld>
            <a:endParaRPr lang="en-US"/>
          </a:p>
        </p:txBody>
      </p:sp>
      <p:sp>
        <p:nvSpPr>
          <p:cNvPr id="6" name="Content Placeholder 2"/>
          <p:cNvSpPr>
            <a:spLocks noGrp="1"/>
          </p:cNvSpPr>
          <p:nvPr>
            <p:ph idx="1"/>
          </p:nvPr>
        </p:nvSpPr>
        <p:spPr>
          <a:xfrm>
            <a:off x="457200" y="762000"/>
            <a:ext cx="8229600" cy="6096000"/>
          </a:xfrm>
        </p:spPr>
        <p:txBody>
          <a:bodyPr/>
          <a:lstStyle>
            <a:lvl1pPr>
              <a:defRPr sz="2800"/>
            </a:lvl1pPr>
            <a:lvl2pPr>
              <a:defRPr sz="2400"/>
            </a:lvl2pPr>
            <a:lvl3pPr>
              <a:defRPr sz="20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62188323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2 Column &amp; Title, Single line">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066800"/>
            <a:ext cx="4038600" cy="5791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066800"/>
            <a:ext cx="4038600" cy="5791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AB85D886-7717-486F-B096-B34AB58FD174}" type="datetimeFigureOut">
              <a:rPr lang="en-US" smtClean="0"/>
              <a:t>5/14/2022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5ACF56B-F97F-42D8-B37F-65DAE327A188}" type="slidenum">
              <a:rPr lang="en-US" smtClean="0"/>
              <a:t>‹#›</a:t>
            </a:fld>
            <a:endParaRPr lang="en-US"/>
          </a:p>
        </p:txBody>
      </p:sp>
      <p:sp>
        <p:nvSpPr>
          <p:cNvPr id="8" name="Title 1"/>
          <p:cNvSpPr>
            <a:spLocks noGrp="1"/>
          </p:cNvSpPr>
          <p:nvPr>
            <p:ph type="title"/>
          </p:nvPr>
        </p:nvSpPr>
        <p:spPr>
          <a:xfrm>
            <a:off x="457200" y="49824"/>
            <a:ext cx="8229600" cy="762000"/>
          </a:xfrm>
        </p:spPr>
        <p:txBody>
          <a:bodyPr>
            <a:normAutofit/>
          </a:bodyPr>
          <a:lstStyle>
            <a:lvl1pPr>
              <a:defRPr sz="3200" b="1">
                <a:latin typeface="Arial" panose="020B0604020202020204" pitchFamily="34" charset="0"/>
                <a:cs typeface="Arial" panose="020B0604020202020204"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179951202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2 Column &amp; Title, Double line">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066800"/>
            <a:ext cx="4038600" cy="5791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066800"/>
            <a:ext cx="4038600" cy="5791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AB85D886-7717-486F-B096-B34AB58FD174}" type="datetimeFigureOut">
              <a:rPr lang="en-US" smtClean="0"/>
              <a:t>5/14/2022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5ACF56B-F97F-42D8-B37F-65DAE327A188}" type="slidenum">
              <a:rPr lang="en-US" smtClean="0"/>
              <a:t>‹#›</a:t>
            </a:fld>
            <a:endParaRPr lang="en-US"/>
          </a:p>
        </p:txBody>
      </p:sp>
      <p:sp>
        <p:nvSpPr>
          <p:cNvPr id="8" name="Title 1"/>
          <p:cNvSpPr>
            <a:spLocks noGrp="1"/>
          </p:cNvSpPr>
          <p:nvPr>
            <p:ph type="title"/>
          </p:nvPr>
        </p:nvSpPr>
        <p:spPr>
          <a:xfrm>
            <a:off x="457200" y="152400"/>
            <a:ext cx="8229600" cy="762000"/>
          </a:xfrm>
        </p:spPr>
        <p:txBody>
          <a:bodyPr>
            <a:normAutofit/>
          </a:bodyPr>
          <a:lstStyle>
            <a:lvl1pPr>
              <a:defRPr sz="3200" b="1">
                <a:latin typeface="Arial" panose="020B0604020202020204" pitchFamily="34" charset="0"/>
                <a:cs typeface="Arial" panose="020B0604020202020204"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177969343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2 Column &amp; Title, Single line-top">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066799"/>
            <a:ext cx="4038600" cy="5791201"/>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066800"/>
            <a:ext cx="4038600" cy="5791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AB85D886-7717-486F-B096-B34AB58FD174}" type="datetimeFigureOut">
              <a:rPr lang="en-US" smtClean="0"/>
              <a:t>5/14/2022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5ACF56B-F97F-42D8-B37F-65DAE327A188}" type="slidenum">
              <a:rPr lang="en-US" smtClean="0"/>
              <a:t>‹#›</a:t>
            </a:fld>
            <a:endParaRPr lang="en-US"/>
          </a:p>
        </p:txBody>
      </p:sp>
      <p:sp>
        <p:nvSpPr>
          <p:cNvPr id="8" name="Title 1"/>
          <p:cNvSpPr>
            <a:spLocks noGrp="1"/>
          </p:cNvSpPr>
          <p:nvPr>
            <p:ph type="title"/>
          </p:nvPr>
        </p:nvSpPr>
        <p:spPr>
          <a:xfrm>
            <a:off x="457200" y="0"/>
            <a:ext cx="8229600" cy="762000"/>
          </a:xfrm>
        </p:spPr>
        <p:txBody>
          <a:bodyPr>
            <a:normAutofit/>
          </a:bodyPr>
          <a:lstStyle>
            <a:lvl1pPr>
              <a:defRPr sz="3200" b="1">
                <a:latin typeface="Arial" panose="020B0604020202020204" pitchFamily="34" charset="0"/>
                <a:cs typeface="Arial" panose="020B0604020202020204"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26173828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en-US" dirty="0"/>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AB85D886-7717-486F-B096-B34AB58FD174}" type="datetimeFigureOut">
              <a:rPr lang="en-US" smtClean="0"/>
              <a:t>5/14/2022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5ACF56B-F97F-42D8-B37F-65DAE327A188}" type="slidenum">
              <a:rPr lang="en-US" smtClean="0"/>
              <a:t>‹#›</a:t>
            </a:fld>
            <a:endParaRPr lang="en-US"/>
          </a:p>
        </p:txBody>
      </p:sp>
    </p:spTree>
    <p:extLst>
      <p:ext uri="{BB962C8B-B14F-4D97-AF65-F5344CB8AC3E}">
        <p14:creationId xmlns:p14="http://schemas.microsoft.com/office/powerpoint/2010/main" val="299650218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P defaul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457200" y="1600200"/>
            <a:ext cx="8229600" cy="5257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B85D886-7717-486F-B096-B34AB58FD174}" type="datetimeFigureOut">
              <a:rPr lang="en-US" smtClean="0"/>
              <a:t>5/14/2022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5ACF56B-F97F-42D8-B37F-65DAE327A188}" type="slidenum">
              <a:rPr lang="en-US" smtClean="0"/>
              <a:t>‹#›</a:t>
            </a:fld>
            <a:endParaRPr lang="en-US"/>
          </a:p>
        </p:txBody>
      </p:sp>
    </p:spTree>
    <p:extLst>
      <p:ext uri="{BB962C8B-B14F-4D97-AF65-F5344CB8AC3E}">
        <p14:creationId xmlns:p14="http://schemas.microsoft.com/office/powerpoint/2010/main" val="160344960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P default)">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B85D886-7717-486F-B096-B34AB58FD174}" type="datetimeFigureOut">
              <a:rPr lang="en-US" smtClean="0"/>
              <a:t>5/14/2022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5ACF56B-F97F-42D8-B37F-65DAE327A188}" type="slidenum">
              <a:rPr lang="en-US" smtClean="0"/>
              <a:t>‹#›</a:t>
            </a:fld>
            <a:endParaRPr lang="en-US"/>
          </a:p>
        </p:txBody>
      </p:sp>
    </p:spTree>
    <p:extLst>
      <p:ext uri="{BB962C8B-B14F-4D97-AF65-F5344CB8AC3E}">
        <p14:creationId xmlns:p14="http://schemas.microsoft.com/office/powerpoint/2010/main" val="352701578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2 Column (PP defaul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5257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5257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AB85D886-7717-486F-B096-B34AB58FD174}" type="datetimeFigureOut">
              <a:rPr lang="en-US" smtClean="0"/>
              <a:t>5/14/2022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5ACF56B-F97F-42D8-B37F-65DAE327A188}" type="slidenum">
              <a:rPr lang="en-US" smtClean="0"/>
              <a:t>‹#›</a:t>
            </a:fld>
            <a:endParaRPr lang="en-US"/>
          </a:p>
        </p:txBody>
      </p:sp>
    </p:spTree>
    <p:extLst>
      <p:ext uri="{BB962C8B-B14F-4D97-AF65-F5344CB8AC3E}">
        <p14:creationId xmlns:p14="http://schemas.microsoft.com/office/powerpoint/2010/main" val="21243887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2 Column titles (PP defaul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4"/>
            <a:ext cx="4040188" cy="468312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4"/>
            <a:ext cx="4041775" cy="468312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AB85D886-7717-486F-B096-B34AB58FD174}" type="datetimeFigureOut">
              <a:rPr lang="en-US" smtClean="0"/>
              <a:t>5/14/2022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5ACF56B-F97F-42D8-B37F-65DAE327A188}" type="slidenum">
              <a:rPr lang="en-US" smtClean="0"/>
              <a:t>‹#›</a:t>
            </a:fld>
            <a:endParaRPr lang="en-US"/>
          </a:p>
        </p:txBody>
      </p:sp>
    </p:spTree>
    <p:extLst>
      <p:ext uri="{BB962C8B-B14F-4D97-AF65-F5344CB8AC3E}">
        <p14:creationId xmlns:p14="http://schemas.microsoft.com/office/powerpoint/2010/main" val="209935068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P defaul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Arial" panose="020B0604020202020204" pitchFamily="34" charset="0"/>
                <a:cs typeface="Arial" panose="020B0604020202020204" pitchFamily="34" charset="0"/>
              </a:defRPr>
            </a:lvl1pPr>
          </a:lstStyle>
          <a:p>
            <a:r>
              <a:rPr lang="en-US"/>
              <a:t>Click to edit Master title style</a:t>
            </a:r>
            <a:endParaRPr lang="en-US" dirty="0"/>
          </a:p>
        </p:txBody>
      </p:sp>
      <p:sp>
        <p:nvSpPr>
          <p:cNvPr id="3" name="Date Placeholder 2"/>
          <p:cNvSpPr>
            <a:spLocks noGrp="1"/>
          </p:cNvSpPr>
          <p:nvPr>
            <p:ph type="dt" sz="half" idx="10"/>
          </p:nvPr>
        </p:nvSpPr>
        <p:spPr/>
        <p:txBody>
          <a:bodyPr/>
          <a:lstStyle>
            <a:lvl1pPr>
              <a:defRPr>
                <a:latin typeface="Arial" panose="020B0604020202020204" pitchFamily="34" charset="0"/>
                <a:cs typeface="Arial" panose="020B0604020202020204" pitchFamily="34" charset="0"/>
              </a:defRPr>
            </a:lvl1pPr>
          </a:lstStyle>
          <a:p>
            <a:fld id="{AB85D886-7717-486F-B096-B34AB58FD174}" type="datetimeFigureOut">
              <a:rPr lang="en-US" smtClean="0"/>
              <a:pPr/>
              <a:t>5/14/2022</a:t>
            </a:fld>
            <a:endParaRPr lang="en-US" dirty="0"/>
          </a:p>
        </p:txBody>
      </p:sp>
      <p:sp>
        <p:nvSpPr>
          <p:cNvPr id="4" name="Footer Placeholder 3"/>
          <p:cNvSpPr>
            <a:spLocks noGrp="1"/>
          </p:cNvSpPr>
          <p:nvPr>
            <p:ph type="ftr" sz="quarter" idx="11"/>
          </p:nvPr>
        </p:nvSpPr>
        <p:spPr/>
        <p:txBody>
          <a:bodyPr/>
          <a:lstStyle>
            <a:lvl1pPr>
              <a:defRPr>
                <a:latin typeface="Arial" panose="020B0604020202020204" pitchFamily="34" charset="0"/>
                <a:cs typeface="Arial" panose="020B0604020202020204" pitchFamily="34" charset="0"/>
              </a:defRPr>
            </a:lvl1pPr>
          </a:lstStyle>
          <a:p>
            <a:endParaRPr lang="en-US"/>
          </a:p>
        </p:txBody>
      </p:sp>
      <p:sp>
        <p:nvSpPr>
          <p:cNvPr id="5" name="Slide Number Placeholder 4"/>
          <p:cNvSpPr>
            <a:spLocks noGrp="1"/>
          </p:cNvSpPr>
          <p:nvPr>
            <p:ph type="sldNum" sz="quarter" idx="12"/>
          </p:nvPr>
        </p:nvSpPr>
        <p:spPr/>
        <p:txBody>
          <a:bodyPr/>
          <a:lstStyle>
            <a:lvl1pPr>
              <a:defRPr>
                <a:latin typeface="Arial" panose="020B0604020202020204" pitchFamily="34" charset="0"/>
                <a:cs typeface="Arial" panose="020B0604020202020204" pitchFamily="34" charset="0"/>
              </a:defRPr>
            </a:lvl1pPr>
          </a:lstStyle>
          <a:p>
            <a:fld id="{85ACF56B-F97F-42D8-B37F-65DAE327A188}" type="slidenum">
              <a:rPr lang="en-US" smtClean="0"/>
              <a:pPr/>
              <a:t>‹#›</a:t>
            </a:fld>
            <a:endParaRPr lang="en-US"/>
          </a:p>
        </p:txBody>
      </p:sp>
    </p:spTree>
    <p:extLst>
      <p:ext uri="{BB962C8B-B14F-4D97-AF65-F5344CB8AC3E}">
        <p14:creationId xmlns:p14="http://schemas.microsoft.com/office/powerpoint/2010/main" val="268401616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Tx" preserve="1">
  <p:cSld name="Text with Caption (PP default)">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658495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AB85D886-7717-486F-B096-B34AB58FD174}" type="datetimeFigureOut">
              <a:rPr lang="en-US" smtClean="0"/>
              <a:t>5/14/2022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5ACF56B-F97F-42D8-B37F-65DAE327A188}" type="slidenum">
              <a:rPr lang="en-US" smtClean="0"/>
              <a:t>‹#›</a:t>
            </a:fld>
            <a:endParaRPr lang="en-US"/>
          </a:p>
        </p:txBody>
      </p:sp>
    </p:spTree>
    <p:extLst>
      <p:ext uri="{BB962C8B-B14F-4D97-AF65-F5344CB8AC3E}">
        <p14:creationId xmlns:p14="http://schemas.microsoft.com/office/powerpoint/2010/main" val="88816900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picTx" preserve="1">
  <p:cSld name="Pict with Caption (PP default)">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en-US" dirty="0"/>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AB85D886-7717-486F-B096-B34AB58FD174}" type="datetimeFigureOut">
              <a:rPr lang="en-US" smtClean="0"/>
              <a:t>5/14/2022</a:t>
            </a:fld>
            <a:endParaRPr lang="en-US" dirty="0"/>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5ACF56B-F97F-42D8-B37F-65DAE327A188}" type="slidenum">
              <a:rPr lang="en-US" smtClean="0"/>
              <a:t>‹#›</a:t>
            </a:fld>
            <a:endParaRPr lang="en-US"/>
          </a:p>
        </p:txBody>
      </p:sp>
    </p:spTree>
    <p:extLst>
      <p:ext uri="{BB962C8B-B14F-4D97-AF65-F5344CB8AC3E}">
        <p14:creationId xmlns:p14="http://schemas.microsoft.com/office/powerpoint/2010/main" val="389628207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vertTx" preserve="1">
  <p:cSld name="Title and Vertical Text (PP defaul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B85D886-7717-486F-B096-B34AB58FD174}" type="datetimeFigureOut">
              <a:rPr lang="en-US" smtClean="0"/>
              <a:t>5/14/2022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5ACF56B-F97F-42D8-B37F-65DAE327A188}" type="slidenum">
              <a:rPr lang="en-US" smtClean="0"/>
              <a:t>‹#›</a:t>
            </a:fld>
            <a:endParaRPr lang="en-US"/>
          </a:p>
        </p:txBody>
      </p:sp>
    </p:spTree>
    <p:extLst>
      <p:ext uri="{BB962C8B-B14F-4D97-AF65-F5344CB8AC3E}">
        <p14:creationId xmlns:p14="http://schemas.microsoft.com/office/powerpoint/2010/main" val="247057850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P defaul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B85D886-7717-486F-B096-B34AB58FD174}" type="datetimeFigureOut">
              <a:rPr lang="en-US" smtClean="0"/>
              <a:t>5/14/2022</a:t>
            </a:fld>
            <a:endParaRPr lang="en-US" dirty="0"/>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5ACF56B-F97F-42D8-B37F-65DAE327A188}" type="slidenum">
              <a:rPr lang="en-US" smtClean="0"/>
              <a:t>‹#›</a:t>
            </a:fld>
            <a:endParaRPr lang="en-US"/>
          </a:p>
        </p:txBody>
      </p:sp>
    </p:spTree>
    <p:extLst>
      <p:ext uri="{BB962C8B-B14F-4D97-AF65-F5344CB8AC3E}">
        <p14:creationId xmlns:p14="http://schemas.microsoft.com/office/powerpoint/2010/main" val="67018846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5257800"/>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latin typeface="Arial" panose="020B0604020202020204" pitchFamily="34" charset="0"/>
                <a:cs typeface="Arial" panose="020B0604020202020204" pitchFamily="34" charset="0"/>
              </a:defRPr>
            </a:lvl1pPr>
          </a:lstStyle>
          <a:p>
            <a:fld id="{AB85D886-7717-486F-B096-B34AB58FD174}" type="datetimeFigureOut">
              <a:rPr lang="en-US" smtClean="0"/>
              <a:pPr/>
              <a:t>5/14/2022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latin typeface="Arial" panose="020B0604020202020204" pitchFamily="34" charset="0"/>
                <a:cs typeface="Arial" panose="020B0604020202020204" pitchFamily="34" charset="0"/>
              </a:defRPr>
            </a:lvl1pPr>
          </a:lstStyle>
          <a:p>
            <a:endParaRPr lang="en-US"/>
          </a:p>
        </p:txBody>
      </p:sp>
      <p:sp>
        <p:nvSpPr>
          <p:cNvPr id="6" name="Slide Number Placeholder 5"/>
          <p:cNvSpPr>
            <a:spLocks noGrp="1"/>
          </p:cNvSpPr>
          <p:nvPr>
            <p:ph type="sldNum" sz="quarter" idx="4"/>
          </p:nvPr>
        </p:nvSpPr>
        <p:spPr>
          <a:xfrm>
            <a:off x="6934200" y="6356350"/>
            <a:ext cx="2133600" cy="365125"/>
          </a:xfrm>
          <a:prstGeom prst="rect">
            <a:avLst/>
          </a:prstGeom>
        </p:spPr>
        <p:txBody>
          <a:bodyPr vert="horz" lIns="91440" tIns="45720" rIns="91440" bIns="45720" rtlCol="0" anchor="ctr"/>
          <a:lstStyle>
            <a:lvl1pPr algn="r">
              <a:defRPr sz="1200">
                <a:solidFill>
                  <a:schemeClr val="tx1"/>
                </a:solidFill>
                <a:latin typeface="Arial" panose="020B0604020202020204" pitchFamily="34" charset="0"/>
                <a:cs typeface="Arial" panose="020B0604020202020204" pitchFamily="34" charset="0"/>
              </a:defRPr>
            </a:lvl1pPr>
          </a:lstStyle>
          <a:p>
            <a:fld id="{85ACF56B-F97F-42D8-B37F-65DAE327A188}" type="slidenum">
              <a:rPr lang="en-US" smtClean="0"/>
              <a:pPr/>
              <a:t>‹#›</a:t>
            </a:fld>
            <a:endParaRPr lang="en-US"/>
          </a:p>
        </p:txBody>
      </p:sp>
    </p:spTree>
    <p:extLst>
      <p:ext uri="{BB962C8B-B14F-4D97-AF65-F5344CB8AC3E}">
        <p14:creationId xmlns:p14="http://schemas.microsoft.com/office/powerpoint/2010/main" val="2659929054"/>
      </p:ext>
    </p:extLst>
  </p:cSld>
  <p:clrMap bg1="lt1" tx1="dk1" bg2="lt2" tx2="dk2" accent1="accent1" accent2="accent2" accent3="accent3" accent4="accent4" accent5="accent5" accent6="accent6" hlink="hlink" folHlink="folHlink"/>
  <p:sldLayoutIdLst>
    <p:sldLayoutId id="2147483664" r:id="rId1"/>
    <p:sldLayoutId id="2147483666" r:id="rId2"/>
    <p:sldLayoutId id="2147483665" r:id="rId3"/>
    <p:sldLayoutId id="2147483655" r:id="rId4"/>
    <p:sldLayoutId id="2147483671" r:id="rId5"/>
    <p:sldLayoutId id="2147483662" r:id="rId6"/>
    <p:sldLayoutId id="2147483667" r:id="rId7"/>
    <p:sldLayoutId id="2147483663" r:id="rId8"/>
    <p:sldLayoutId id="2147483668" r:id="rId9"/>
    <p:sldLayoutId id="2147483669" r:id="rId10"/>
    <p:sldLayoutId id="2147483670" r:id="rId11"/>
    <p:sldLayoutId id="2147483649" r:id="rId12"/>
    <p:sldLayoutId id="2147483650" r:id="rId13"/>
    <p:sldLayoutId id="2147483651" r:id="rId14"/>
    <p:sldLayoutId id="2147483652" r:id="rId15"/>
    <p:sldLayoutId id="2147483653" r:id="rId16"/>
    <p:sldLayoutId id="2147483654" r:id="rId17"/>
    <p:sldLayoutId id="2147483656" r:id="rId18"/>
    <p:sldLayoutId id="2147483657" r:id="rId19"/>
    <p:sldLayoutId id="2147483658" r:id="rId20"/>
    <p:sldLayoutId id="2147483659" r:id="rId21"/>
  </p:sldLayoutIdLst>
  <p:txStyles>
    <p:titleStyle>
      <a:lvl1pPr algn="ctr" defTabSz="914400" rtl="0" eaLnBrk="1" latinLnBrk="0" hangingPunct="1">
        <a:spcBef>
          <a:spcPct val="0"/>
        </a:spcBef>
        <a:buNone/>
        <a:defRPr sz="4400" kern="1200">
          <a:solidFill>
            <a:schemeClr val="tx1"/>
          </a:solidFill>
          <a:latin typeface="Arial" panose="020B0604020202020204" pitchFamily="34" charset="0"/>
          <a:ea typeface="+mj-ea"/>
          <a:cs typeface="Arial" panose="020B0604020202020204" pitchFamily="34" charset="0"/>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6" name="Rectangle 4"/>
          <p:cNvSpPr>
            <a:spLocks noGrp="1" noChangeArrowheads="1"/>
          </p:cNvSpPr>
          <p:nvPr>
            <p:ph type="title"/>
          </p:nvPr>
        </p:nvSpPr>
        <p:spPr/>
        <p:txBody>
          <a:bodyPr>
            <a:normAutofit fontScale="90000"/>
          </a:bodyPr>
          <a:lstStyle/>
          <a:p>
            <a:r>
              <a:rPr lang="en-US" altLang="en-US" sz="4000" dirty="0"/>
              <a:t>CAGI slide pack guidelines</a:t>
            </a:r>
            <a:br>
              <a:rPr lang="en-US" altLang="en-US" sz="4000" dirty="0"/>
            </a:br>
            <a:r>
              <a:rPr lang="en-US" altLang="en-US" sz="1800" dirty="0"/>
              <a:t>I agree to my slides being used according to the following terms:</a:t>
            </a:r>
            <a:br>
              <a:rPr lang="en-US" altLang="en-US" sz="1800" dirty="0"/>
            </a:br>
            <a:r>
              <a:rPr lang="en-US" altLang="en-US" sz="1800" dirty="0"/>
              <a:t> </a:t>
            </a:r>
            <a:r>
              <a:rPr lang="en-US" altLang="en-US" sz="1800" i="1" dirty="0"/>
              <a:t>_______</a:t>
            </a:r>
            <a:r>
              <a:rPr lang="en-US" altLang="en-US" sz="1800" i="1" dirty="0">
                <a:solidFill>
                  <a:srgbClr val="FF3300"/>
                </a:solidFill>
              </a:rPr>
              <a:t>Stephanie Malia Fullerton</a:t>
            </a:r>
            <a:r>
              <a:rPr lang="en-US" altLang="en-US" sz="1800" i="1" dirty="0"/>
              <a:t>_______</a:t>
            </a:r>
          </a:p>
        </p:txBody>
      </p:sp>
      <p:sp>
        <p:nvSpPr>
          <p:cNvPr id="8197" name="Rectangle 5"/>
          <p:cNvSpPr>
            <a:spLocks noGrp="1" noChangeArrowheads="1"/>
          </p:cNvSpPr>
          <p:nvPr>
            <p:ph idx="1"/>
          </p:nvPr>
        </p:nvSpPr>
        <p:spPr/>
        <p:txBody>
          <a:bodyPr/>
          <a:lstStyle/>
          <a:p>
            <a:pPr>
              <a:lnSpc>
                <a:spcPct val="80000"/>
              </a:lnSpc>
            </a:pPr>
            <a:endParaRPr lang="en-US" altLang="en-US" sz="1400" dirty="0"/>
          </a:p>
          <a:p>
            <a:pPr>
              <a:lnSpc>
                <a:spcPct val="80000"/>
              </a:lnSpc>
            </a:pPr>
            <a:r>
              <a:rPr lang="en-US" altLang="en-US" sz="1400" dirty="0"/>
              <a:t>Authors: please include THIS slide at the beginning of your presentation to indicate that you agree with reuse of your slides in CAGI presentations, according to the terms below, and digitally sign by writing your name above.</a:t>
            </a:r>
          </a:p>
          <a:p>
            <a:pPr>
              <a:lnSpc>
                <a:spcPct val="80000"/>
              </a:lnSpc>
            </a:pPr>
            <a:endParaRPr lang="en-US" altLang="en-US" sz="1400" dirty="0"/>
          </a:p>
          <a:p>
            <a:pPr>
              <a:lnSpc>
                <a:spcPct val="80000"/>
              </a:lnSpc>
            </a:pPr>
            <a:r>
              <a:rPr lang="en-US" altLang="en-US" sz="1400" dirty="0"/>
              <a:t>To disseminate the CAGI results, I encourage all CAGI participants to remix these CAGI slides for inclusion in their oral and poster presentations</a:t>
            </a:r>
          </a:p>
          <a:p>
            <a:pPr>
              <a:lnSpc>
                <a:spcPct val="80000"/>
              </a:lnSpc>
            </a:pPr>
            <a:r>
              <a:rPr lang="en-US" altLang="en-US" sz="1400" dirty="0"/>
              <a:t>CAGI participants may use or publish any content of these slides only in compliance with the CAGI Data Use Agreement</a:t>
            </a:r>
          </a:p>
          <a:p>
            <a:pPr>
              <a:lnSpc>
                <a:spcPct val="80000"/>
              </a:lnSpc>
            </a:pPr>
            <a:r>
              <a:rPr lang="en-US" altLang="en-US" sz="1400" dirty="0"/>
              <a:t>CAGI participants may not cite or publish any content of these slides except with the written permission of the originating author or in the primary CAGI publications</a:t>
            </a:r>
          </a:p>
          <a:p>
            <a:pPr>
              <a:lnSpc>
                <a:spcPct val="80000"/>
              </a:lnSpc>
            </a:pPr>
            <a:r>
              <a:rPr lang="en-US" altLang="en-US" sz="1400" dirty="0"/>
              <a:t>CAGI participants must acknowledge the original authors of these slides and CAGI 6.  Include the acknowledgement banner across the bottom</a:t>
            </a:r>
          </a:p>
          <a:p>
            <a:pPr>
              <a:lnSpc>
                <a:spcPct val="80000"/>
              </a:lnSpc>
            </a:pPr>
            <a:r>
              <a:rPr lang="en-US" altLang="en-US" sz="1400" dirty="0"/>
              <a:t>CAGI participants must include the CAGI credits slide in their presentations</a:t>
            </a:r>
          </a:p>
          <a:p>
            <a:pPr>
              <a:lnSpc>
                <a:spcPct val="80000"/>
              </a:lnSpc>
            </a:pPr>
            <a:r>
              <a:rPr lang="en-US" altLang="en-US" sz="1400" dirty="0"/>
              <a:t>Slides with a red slash (no remix) may not be included in a presentation unless all attendees are registered CAGI participants who signed the data use agreement</a:t>
            </a:r>
          </a:p>
          <a:p>
            <a:pPr>
              <a:lnSpc>
                <a:spcPct val="80000"/>
              </a:lnSpc>
            </a:pPr>
            <a:r>
              <a:rPr lang="en-US" altLang="en-US" sz="1400" dirty="0"/>
              <a:t>Slides with a red X over the entire slide may not be  used in any circumstances</a:t>
            </a:r>
          </a:p>
          <a:p>
            <a:pPr>
              <a:lnSpc>
                <a:spcPct val="80000"/>
              </a:lnSpc>
            </a:pPr>
            <a:r>
              <a:rPr lang="en-US" altLang="en-US" sz="1400" dirty="0"/>
              <a:t>Slides with a blue slash (embargoed) may not be used unless the embargo is explicitly lifted</a:t>
            </a:r>
          </a:p>
          <a:p>
            <a:pPr>
              <a:lnSpc>
                <a:spcPct val="80000"/>
              </a:lnSpc>
            </a:pPr>
            <a:r>
              <a:rPr lang="en-US" altLang="en-US" sz="1400" dirty="0">
                <a:latin typeface="Arial" panose="020B0604020202020204" pitchFamily="34" charset="0"/>
                <a:cs typeface="Arial" panose="020B0604020202020204" pitchFamily="34" charset="0"/>
              </a:rPr>
              <a:t>Slides without slash or X may be tweeted unless flagged with the “No tweet” icon.</a:t>
            </a:r>
            <a:endParaRPr lang="en-US" altLang="en-US" sz="1400" dirty="0"/>
          </a:p>
          <a:p>
            <a:pPr>
              <a:lnSpc>
                <a:spcPct val="80000"/>
              </a:lnSpc>
            </a:pPr>
            <a:r>
              <a:rPr lang="en-US" altLang="en-US" sz="1400" dirty="0"/>
              <a:t>CAGI participants using these slides must explain the “No tweet” icon, which means that the slide content should not be disseminated outside the presenting conference hall.  If the presentation venue permits pervasive tweeting, you may not include these slides in your talk</a:t>
            </a:r>
          </a:p>
          <a:p>
            <a:pPr>
              <a:lnSpc>
                <a:spcPct val="80000"/>
              </a:lnSpc>
            </a:pPr>
            <a:endParaRPr lang="en-US" altLang="en-US" sz="1400" dirty="0"/>
          </a:p>
          <a:p>
            <a:pPr>
              <a:lnSpc>
                <a:spcPct val="80000"/>
              </a:lnSpc>
            </a:pPr>
            <a:r>
              <a:rPr lang="en-US" altLang="en-US" sz="1400" dirty="0"/>
              <a:t>Note for slide authors: we expect all CAGI participants to abide by these restrictions, and will make best effort to ensure they are followed.  However, but bear in mind that we have limited means of enforcing them, and therefore the restrictions cannot be guaranteed.</a:t>
            </a:r>
          </a:p>
        </p:txBody>
      </p:sp>
      <p:grpSp>
        <p:nvGrpSpPr>
          <p:cNvPr id="6" name="Group 5"/>
          <p:cNvGrpSpPr>
            <a:grpSpLocks/>
          </p:cNvGrpSpPr>
          <p:nvPr/>
        </p:nvGrpSpPr>
        <p:grpSpPr bwMode="auto">
          <a:xfrm>
            <a:off x="8619598" y="4932289"/>
            <a:ext cx="439738" cy="439738"/>
            <a:chOff x="5373" y="3933"/>
            <a:chExt cx="387" cy="387"/>
          </a:xfrm>
        </p:grpSpPr>
        <p:sp>
          <p:nvSpPr>
            <p:cNvPr id="7" name="Oval 6"/>
            <p:cNvSpPr>
              <a:spLocks/>
            </p:cNvSpPr>
            <p:nvPr/>
          </p:nvSpPr>
          <p:spPr bwMode="auto">
            <a:xfrm>
              <a:off x="5373" y="3933"/>
              <a:ext cx="387" cy="387"/>
            </a:xfrm>
            <a:prstGeom prst="ellipse">
              <a:avLst/>
            </a:prstGeom>
            <a:solidFill>
              <a:schemeClr val="bg1"/>
            </a:solidFill>
            <a:ln w="28575">
              <a:solidFill>
                <a:srgbClr val="FF0200"/>
              </a:solidFill>
              <a:round/>
              <a:headEnd/>
              <a:tailEnd/>
            </a:ln>
          </p:spPr>
          <p:txBody>
            <a:bodyPr lIns="0" tIns="0" rIns="0" bIns="0"/>
            <a:lstStyle>
              <a:lvl1pPr defTabSz="457200">
                <a:defRPr>
                  <a:solidFill>
                    <a:schemeClr val="tx1"/>
                  </a:solidFill>
                  <a:latin typeface="Arial" pitchFamily="34" charset="0"/>
                </a:defRPr>
              </a:lvl1pPr>
              <a:lvl2pPr marL="37931725" indent="-37474525" defTabSz="457200">
                <a:defRPr>
                  <a:solidFill>
                    <a:schemeClr val="tx1"/>
                  </a:solidFill>
                  <a:latin typeface="Arial" pitchFamily="34" charset="0"/>
                </a:defRPr>
              </a:lvl2pPr>
              <a:lvl3pPr>
                <a:defRPr>
                  <a:solidFill>
                    <a:schemeClr val="tx1"/>
                  </a:solidFill>
                  <a:latin typeface="Arial" pitchFamily="34" charset="0"/>
                </a:defRPr>
              </a:lvl3pPr>
              <a:lvl4pPr>
                <a:defRPr>
                  <a:solidFill>
                    <a:schemeClr val="tx1"/>
                  </a:solidFill>
                  <a:latin typeface="Arial" pitchFamily="34" charset="0"/>
                </a:defRPr>
              </a:lvl4pPr>
              <a:lvl5pPr>
                <a:defRPr>
                  <a:solidFill>
                    <a:schemeClr val="tx1"/>
                  </a:solidFill>
                  <a:latin typeface="Arial" pitchFamily="34" charset="0"/>
                </a:defRPr>
              </a:lvl5pPr>
              <a:lvl6pPr marL="457200" fontAlgn="base">
                <a:spcBef>
                  <a:spcPct val="0"/>
                </a:spcBef>
                <a:spcAft>
                  <a:spcPct val="0"/>
                </a:spcAft>
                <a:defRPr>
                  <a:solidFill>
                    <a:schemeClr val="tx1"/>
                  </a:solidFill>
                  <a:latin typeface="Arial" pitchFamily="34" charset="0"/>
                </a:defRPr>
              </a:lvl6pPr>
              <a:lvl7pPr marL="914400" fontAlgn="base">
                <a:spcBef>
                  <a:spcPct val="0"/>
                </a:spcBef>
                <a:spcAft>
                  <a:spcPct val="0"/>
                </a:spcAft>
                <a:defRPr>
                  <a:solidFill>
                    <a:schemeClr val="tx1"/>
                  </a:solidFill>
                  <a:latin typeface="Arial" pitchFamily="34" charset="0"/>
                </a:defRPr>
              </a:lvl7pPr>
              <a:lvl8pPr marL="1371600" fontAlgn="base">
                <a:spcBef>
                  <a:spcPct val="0"/>
                </a:spcBef>
                <a:spcAft>
                  <a:spcPct val="0"/>
                </a:spcAft>
                <a:defRPr>
                  <a:solidFill>
                    <a:schemeClr val="tx1"/>
                  </a:solidFill>
                  <a:latin typeface="Arial" pitchFamily="34" charset="0"/>
                </a:defRPr>
              </a:lvl8pPr>
              <a:lvl9pPr marL="1828800" fontAlgn="base">
                <a:spcBef>
                  <a:spcPct val="0"/>
                </a:spcBef>
                <a:spcAft>
                  <a:spcPct val="0"/>
                </a:spcAft>
                <a:defRPr>
                  <a:solidFill>
                    <a:schemeClr val="tx1"/>
                  </a:solidFill>
                  <a:latin typeface="Arial" pitchFamily="34" charset="0"/>
                </a:defRPr>
              </a:lvl9pPr>
            </a:lstStyle>
            <a:p>
              <a:endParaRPr lang="en-US" altLang="en-US">
                <a:ea typeface="MS PGothic" pitchFamily="34" charset="-128"/>
                <a:cs typeface="Arial" panose="020B0604020202020204" pitchFamily="34" charset="0"/>
              </a:endParaRPr>
            </a:p>
          </p:txBody>
        </p:sp>
        <p:pic>
          <p:nvPicPr>
            <p:cNvPr id="8" name="Picture 7"/>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11" y="4005"/>
              <a:ext cx="311" cy="2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
          <p:nvSpPr>
            <p:cNvPr id="9" name="Line 6"/>
            <p:cNvSpPr>
              <a:spLocks noChangeShapeType="1"/>
            </p:cNvSpPr>
            <p:nvPr/>
          </p:nvSpPr>
          <p:spPr bwMode="auto">
            <a:xfrm rot="10800000" flipH="1">
              <a:off x="5436" y="3971"/>
              <a:ext cx="267" cy="311"/>
            </a:xfrm>
            <a:prstGeom prst="line">
              <a:avLst/>
            </a:prstGeom>
            <a:noFill/>
            <a:ln w="28575">
              <a:solidFill>
                <a:srgbClr val="FF0200"/>
              </a:solidFill>
              <a:round/>
              <a:headEnd/>
              <a:tailEnd/>
            </a:ln>
            <a:extLst>
              <a:ext uri="{909E8E84-426E-40DD-AFC4-6F175D3DCCD1}">
                <a14:hiddenFill xmlns:a14="http://schemas.microsoft.com/office/drawing/2010/main">
                  <a:noFill/>
                </a14:hiddenFill>
              </a:ext>
            </a:extLst>
          </p:spPr>
          <p:txBody>
            <a:bodyPr/>
            <a:lstStyle/>
            <a:p>
              <a:endParaRPr lang="en-US">
                <a:latin typeface="Arial" panose="020B0604020202020204" pitchFamily="34" charset="0"/>
                <a:cs typeface="Arial" panose="020B0604020202020204" pitchFamily="34" charset="0"/>
              </a:endParaRPr>
            </a:p>
          </p:txBody>
        </p:sp>
      </p:grpSp>
    </p:spTree>
    <p:extLst>
      <p:ext uri="{BB962C8B-B14F-4D97-AF65-F5344CB8AC3E}">
        <p14:creationId xmlns:p14="http://schemas.microsoft.com/office/powerpoint/2010/main" val="33039709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F7B461-5ACB-6F8F-E178-61B3CF42A511}"/>
              </a:ext>
            </a:extLst>
          </p:cNvPr>
          <p:cNvSpPr>
            <a:spLocks noGrp="1"/>
          </p:cNvSpPr>
          <p:nvPr>
            <p:ph type="title"/>
          </p:nvPr>
        </p:nvSpPr>
        <p:spPr/>
        <p:txBody>
          <a:bodyPr>
            <a:normAutofit fontScale="90000"/>
          </a:bodyPr>
          <a:lstStyle/>
          <a:p>
            <a:r>
              <a:rPr lang="en-US" dirty="0"/>
              <a:t>Permission request regarding CAGI 6 recordings and hybrid presentations</a:t>
            </a:r>
          </a:p>
        </p:txBody>
      </p:sp>
      <p:sp>
        <p:nvSpPr>
          <p:cNvPr id="3" name="Content Placeholder 2">
            <a:extLst>
              <a:ext uri="{FF2B5EF4-FFF2-40B4-BE49-F238E27FC236}">
                <a16:creationId xmlns:a16="http://schemas.microsoft.com/office/drawing/2014/main" id="{06878C06-7A25-0490-40BD-E256D4DE47DA}"/>
              </a:ext>
            </a:extLst>
          </p:cNvPr>
          <p:cNvSpPr>
            <a:spLocks noGrp="1"/>
          </p:cNvSpPr>
          <p:nvPr>
            <p:ph idx="1"/>
          </p:nvPr>
        </p:nvSpPr>
        <p:spPr>
          <a:xfrm>
            <a:off x="457200" y="1295400"/>
            <a:ext cx="8229600" cy="5334000"/>
          </a:xfrm>
        </p:spPr>
        <p:txBody>
          <a:bodyPr>
            <a:normAutofit/>
          </a:bodyPr>
          <a:lstStyle/>
          <a:p>
            <a:pPr marL="0" indent="0">
              <a:buNone/>
            </a:pPr>
            <a:r>
              <a:rPr lang="en-US" dirty="0"/>
              <a:t>I understand that my presentation as associated with CAGI 6 will be recorded and broadcasted via the internet through CAGI’s designated technology provider. </a:t>
            </a:r>
          </a:p>
          <a:p>
            <a:pPr marL="0" indent="0">
              <a:buNone/>
            </a:pPr>
            <a:endParaRPr lang="en-US" sz="1600" dirty="0"/>
          </a:p>
          <a:p>
            <a:pPr marL="0" indent="0">
              <a:buNone/>
            </a:pPr>
            <a:r>
              <a:rPr lang="en-US" dirty="0"/>
              <a:t>As the copyright holder to this presentation entitled “</a:t>
            </a:r>
            <a:r>
              <a:rPr lang="en-US" i="1" dirty="0"/>
              <a:t>The CAGI Ethics Forum: Anticipation, Deliberation, and Current Discussions</a:t>
            </a:r>
            <a:r>
              <a:rPr lang="en-US" dirty="0"/>
              <a:t>”, I hereby </a:t>
            </a:r>
            <a:r>
              <a:rPr lang="en-US" b="1" dirty="0"/>
              <a:t>agree</a:t>
            </a:r>
            <a:r>
              <a:rPr lang="en-US" dirty="0"/>
              <a:t> that the copyright for the online broadcast and recording of my presentation be released to CAGI and my recording be uploaded on to the CAGI website.</a:t>
            </a:r>
          </a:p>
        </p:txBody>
      </p:sp>
    </p:spTree>
    <p:extLst>
      <p:ext uri="{BB962C8B-B14F-4D97-AF65-F5344CB8AC3E}">
        <p14:creationId xmlns:p14="http://schemas.microsoft.com/office/powerpoint/2010/main" val="172202331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436A8DBF-E684-507F-B6A2-8E5018C32113}"/>
              </a:ext>
            </a:extLst>
          </p:cNvPr>
          <p:cNvSpPr>
            <a:spLocks noGrp="1"/>
          </p:cNvSpPr>
          <p:nvPr>
            <p:ph type="ctrTitle"/>
          </p:nvPr>
        </p:nvSpPr>
        <p:spPr>
          <a:xfrm>
            <a:off x="685800" y="1905000"/>
            <a:ext cx="7772400" cy="1470025"/>
          </a:xfrm>
        </p:spPr>
        <p:txBody>
          <a:bodyPr>
            <a:normAutofit fontScale="90000"/>
          </a:bodyPr>
          <a:lstStyle/>
          <a:p>
            <a:r>
              <a:rPr lang="en-US" b="1" dirty="0"/>
              <a:t>The CAGI Ethics Forum: Anticipation, Deliberation, and Current Discussions</a:t>
            </a:r>
          </a:p>
        </p:txBody>
      </p:sp>
      <p:sp>
        <p:nvSpPr>
          <p:cNvPr id="6" name="Subtitle 5">
            <a:extLst>
              <a:ext uri="{FF2B5EF4-FFF2-40B4-BE49-F238E27FC236}">
                <a16:creationId xmlns:a16="http://schemas.microsoft.com/office/drawing/2014/main" id="{762289CD-565C-48F9-228F-A4414134DBE4}"/>
              </a:ext>
            </a:extLst>
          </p:cNvPr>
          <p:cNvSpPr>
            <a:spLocks noGrp="1"/>
          </p:cNvSpPr>
          <p:nvPr>
            <p:ph type="subTitle" idx="1"/>
          </p:nvPr>
        </p:nvSpPr>
        <p:spPr>
          <a:xfrm>
            <a:off x="1371600" y="4038600"/>
            <a:ext cx="6400800" cy="1752600"/>
          </a:xfrm>
        </p:spPr>
        <p:txBody>
          <a:bodyPr/>
          <a:lstStyle/>
          <a:p>
            <a:r>
              <a:rPr lang="en-US" dirty="0">
                <a:solidFill>
                  <a:schemeClr val="tx1"/>
                </a:solidFill>
              </a:rPr>
              <a:t>Malia Fullerton</a:t>
            </a:r>
            <a:endParaRPr lang="en-US" i="1" dirty="0">
              <a:solidFill>
                <a:schemeClr val="tx1"/>
              </a:solidFill>
            </a:endParaRPr>
          </a:p>
          <a:p>
            <a:r>
              <a:rPr lang="en-US" sz="2400" dirty="0">
                <a:solidFill>
                  <a:schemeClr val="tx2">
                    <a:lumMod val="75000"/>
                    <a:lumOff val="25000"/>
                  </a:schemeClr>
                </a:solidFill>
              </a:rPr>
              <a:t>Bioethics &amp; Humanities</a:t>
            </a:r>
          </a:p>
          <a:p>
            <a:r>
              <a:rPr lang="en-US" sz="2400" dirty="0">
                <a:solidFill>
                  <a:schemeClr val="tx2">
                    <a:lumMod val="75000"/>
                    <a:lumOff val="25000"/>
                  </a:schemeClr>
                </a:solidFill>
              </a:rPr>
              <a:t>University of Washington School of Medicine</a:t>
            </a:r>
          </a:p>
        </p:txBody>
      </p:sp>
      <p:sp>
        <p:nvSpPr>
          <p:cNvPr id="7" name="Text Box 6">
            <a:extLst>
              <a:ext uri="{FF2B5EF4-FFF2-40B4-BE49-F238E27FC236}">
                <a16:creationId xmlns:a16="http://schemas.microsoft.com/office/drawing/2014/main" id="{C93AB2E4-FBAB-8337-49F1-D87A8EE4FF5B}"/>
              </a:ext>
            </a:extLst>
          </p:cNvPr>
          <p:cNvSpPr txBox="1">
            <a:spLocks noChangeArrowheads="1"/>
          </p:cNvSpPr>
          <p:nvPr/>
        </p:nvSpPr>
        <p:spPr bwMode="auto">
          <a:xfrm>
            <a:off x="342900" y="6248400"/>
            <a:ext cx="2159566"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a:t>Created for CAGI 6</a:t>
            </a:r>
          </a:p>
        </p:txBody>
      </p:sp>
      <p:sp>
        <p:nvSpPr>
          <p:cNvPr id="8" name="Text Box 8">
            <a:extLst>
              <a:ext uri="{FF2B5EF4-FFF2-40B4-BE49-F238E27FC236}">
                <a16:creationId xmlns:a16="http://schemas.microsoft.com/office/drawing/2014/main" id="{F60CE00E-F418-1FCF-AB60-89A717009F1E}"/>
              </a:ext>
            </a:extLst>
          </p:cNvPr>
          <p:cNvSpPr txBox="1">
            <a:spLocks noChangeArrowheads="1"/>
          </p:cNvSpPr>
          <p:nvPr/>
        </p:nvSpPr>
        <p:spPr bwMode="auto">
          <a:xfrm>
            <a:off x="7680651" y="6248400"/>
            <a:ext cx="1082349"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r>
              <a:rPr lang="en-US" altLang="en-US" dirty="0"/>
              <a:t>Fullerton</a:t>
            </a:r>
          </a:p>
        </p:txBody>
      </p:sp>
      <p:sp>
        <p:nvSpPr>
          <p:cNvPr id="9" name="Text Box 9">
            <a:extLst>
              <a:ext uri="{FF2B5EF4-FFF2-40B4-BE49-F238E27FC236}">
                <a16:creationId xmlns:a16="http://schemas.microsoft.com/office/drawing/2014/main" id="{906303E1-B0AB-DD1E-5056-864E286BEE4E}"/>
              </a:ext>
            </a:extLst>
          </p:cNvPr>
          <p:cNvSpPr txBox="1">
            <a:spLocks noChangeArrowheads="1"/>
          </p:cNvSpPr>
          <p:nvPr/>
        </p:nvSpPr>
        <p:spPr bwMode="auto">
          <a:xfrm>
            <a:off x="3289300" y="6248400"/>
            <a:ext cx="27368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a:t>genomeinterpretation.org</a:t>
            </a:r>
          </a:p>
        </p:txBody>
      </p:sp>
    </p:spTree>
    <p:extLst>
      <p:ext uri="{BB962C8B-B14F-4D97-AF65-F5344CB8AC3E}">
        <p14:creationId xmlns:p14="http://schemas.microsoft.com/office/powerpoint/2010/main" val="108399555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2" name="Rectangle 4"/>
          <p:cNvSpPr>
            <a:spLocks noGrp="1" noChangeArrowheads="1"/>
          </p:cNvSpPr>
          <p:nvPr>
            <p:ph type="title"/>
          </p:nvPr>
        </p:nvSpPr>
        <p:spPr/>
        <p:txBody>
          <a:bodyPr/>
          <a:lstStyle/>
          <a:p>
            <a:r>
              <a:rPr lang="en-US" altLang="en-US" dirty="0"/>
              <a:t>Overview</a:t>
            </a:r>
          </a:p>
        </p:txBody>
      </p:sp>
      <p:sp>
        <p:nvSpPr>
          <p:cNvPr id="2062" name="Rectangle 14"/>
          <p:cNvSpPr>
            <a:spLocks noGrp="1" noChangeArrowheads="1"/>
          </p:cNvSpPr>
          <p:nvPr>
            <p:ph idx="1"/>
          </p:nvPr>
        </p:nvSpPr>
        <p:spPr/>
        <p:txBody>
          <a:bodyPr>
            <a:normAutofit/>
          </a:bodyPr>
          <a:lstStyle/>
          <a:p>
            <a:pPr>
              <a:spcBef>
                <a:spcPts val="1200"/>
              </a:spcBef>
            </a:pPr>
            <a:r>
              <a:rPr lang="en-US" altLang="en-US" sz="3200" dirty="0"/>
              <a:t>Rationale and History</a:t>
            </a:r>
          </a:p>
          <a:p>
            <a:pPr>
              <a:spcBef>
                <a:spcPts val="1200"/>
              </a:spcBef>
            </a:pPr>
            <a:r>
              <a:rPr lang="en-US" altLang="en-US" sz="3200" dirty="0"/>
              <a:t>Current Membership and Remit</a:t>
            </a:r>
          </a:p>
          <a:p>
            <a:pPr>
              <a:spcBef>
                <a:spcPts val="1200"/>
              </a:spcBef>
            </a:pPr>
            <a:r>
              <a:rPr lang="en-US" altLang="en-US" sz="3200" dirty="0"/>
              <a:t>Recent Discussions</a:t>
            </a:r>
          </a:p>
          <a:p>
            <a:pPr>
              <a:spcBef>
                <a:spcPts val="1200"/>
              </a:spcBef>
            </a:pPr>
            <a:r>
              <a:rPr lang="en-US" altLang="en-US" sz="3200" dirty="0"/>
              <a:t>Future Deliberations</a:t>
            </a:r>
          </a:p>
        </p:txBody>
      </p:sp>
      <p:grpSp>
        <p:nvGrpSpPr>
          <p:cNvPr id="2" name="Group 1">
            <a:extLst>
              <a:ext uri="{FF2B5EF4-FFF2-40B4-BE49-F238E27FC236}">
                <a16:creationId xmlns:a16="http://schemas.microsoft.com/office/drawing/2014/main" id="{393424BB-8155-38E0-C1CD-7387A7B2F36B}"/>
              </a:ext>
            </a:extLst>
          </p:cNvPr>
          <p:cNvGrpSpPr/>
          <p:nvPr/>
        </p:nvGrpSpPr>
        <p:grpSpPr>
          <a:xfrm>
            <a:off x="342900" y="6248400"/>
            <a:ext cx="8420100" cy="369332"/>
            <a:chOff x="342900" y="6248400"/>
            <a:chExt cx="8420100" cy="369332"/>
          </a:xfrm>
        </p:grpSpPr>
        <p:sp>
          <p:nvSpPr>
            <p:cNvPr id="2054" name="Text Box 6"/>
            <p:cNvSpPr txBox="1">
              <a:spLocks noChangeArrowheads="1"/>
            </p:cNvSpPr>
            <p:nvPr/>
          </p:nvSpPr>
          <p:spPr bwMode="auto">
            <a:xfrm>
              <a:off x="342900" y="6248400"/>
              <a:ext cx="2159566"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a:t>Created for CAGI 6</a:t>
              </a:r>
            </a:p>
          </p:txBody>
        </p:sp>
        <p:sp>
          <p:nvSpPr>
            <p:cNvPr id="2056" name="Text Box 8"/>
            <p:cNvSpPr txBox="1">
              <a:spLocks noChangeArrowheads="1"/>
            </p:cNvSpPr>
            <p:nvPr/>
          </p:nvSpPr>
          <p:spPr bwMode="auto">
            <a:xfrm>
              <a:off x="7680651" y="6248400"/>
              <a:ext cx="1082349"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r>
                <a:rPr lang="en-US" altLang="en-US" dirty="0"/>
                <a:t>Fullerton</a:t>
              </a:r>
            </a:p>
          </p:txBody>
        </p:sp>
        <p:sp>
          <p:nvSpPr>
            <p:cNvPr id="2057" name="Text Box 9"/>
            <p:cNvSpPr txBox="1">
              <a:spLocks noChangeArrowheads="1"/>
            </p:cNvSpPr>
            <p:nvPr/>
          </p:nvSpPr>
          <p:spPr bwMode="auto">
            <a:xfrm>
              <a:off x="3289300" y="6248400"/>
              <a:ext cx="27368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a:t>genomeinterpretation.org</a:t>
              </a:r>
            </a:p>
          </p:txBody>
        </p:sp>
      </p:grpSp>
    </p:spTree>
    <p:extLst>
      <p:ext uri="{BB962C8B-B14F-4D97-AF65-F5344CB8AC3E}">
        <p14:creationId xmlns:p14="http://schemas.microsoft.com/office/powerpoint/2010/main" val="86266813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2" name="Rectangle 4"/>
          <p:cNvSpPr>
            <a:spLocks noGrp="1" noChangeArrowheads="1"/>
          </p:cNvSpPr>
          <p:nvPr>
            <p:ph type="title"/>
          </p:nvPr>
        </p:nvSpPr>
        <p:spPr/>
        <p:txBody>
          <a:bodyPr/>
          <a:lstStyle/>
          <a:p>
            <a:r>
              <a:rPr lang="en-US" altLang="en-US" dirty="0"/>
              <a:t>Rationale</a:t>
            </a:r>
          </a:p>
        </p:txBody>
      </p:sp>
      <p:sp>
        <p:nvSpPr>
          <p:cNvPr id="2062" name="Rectangle 14"/>
          <p:cNvSpPr>
            <a:spLocks noGrp="1" noChangeArrowheads="1"/>
          </p:cNvSpPr>
          <p:nvPr>
            <p:ph idx="1"/>
          </p:nvPr>
        </p:nvSpPr>
        <p:spPr>
          <a:xfrm>
            <a:off x="493287" y="1503343"/>
            <a:ext cx="8229600" cy="4648200"/>
          </a:xfrm>
        </p:spPr>
        <p:txBody>
          <a:bodyPr>
            <a:normAutofit lnSpcReduction="10000"/>
          </a:bodyPr>
          <a:lstStyle/>
          <a:p>
            <a:pPr>
              <a:spcAft>
                <a:spcPts val="600"/>
              </a:spcAft>
            </a:pPr>
            <a:r>
              <a:rPr lang="en-US" sz="2800" dirty="0"/>
              <a:t>Once human data are deidentified, they may fall outside of typical Human Subjects protections mandated under the US Common Rule</a:t>
            </a:r>
          </a:p>
          <a:p>
            <a:pPr>
              <a:spcAft>
                <a:spcPts val="600"/>
              </a:spcAft>
            </a:pPr>
            <a:r>
              <a:rPr lang="en-US" sz="2800" b="1" dirty="0"/>
              <a:t>Nevertheless, such data are derived from human beings and hence warrant respect and careful stewardship</a:t>
            </a:r>
            <a:endParaRPr lang="en-US" sz="2800" dirty="0"/>
          </a:p>
          <a:p>
            <a:pPr>
              <a:spcAft>
                <a:spcPts val="600"/>
              </a:spcAft>
            </a:pPr>
            <a:r>
              <a:rPr lang="en-US" sz="2800" dirty="0"/>
              <a:t>The CAGI Ethics Forum was created to fill the gap between existing regulatory requirements and the ethical imperative to implement the CAGI project responsibly </a:t>
            </a:r>
            <a:endParaRPr lang="en-US" altLang="en-US" sz="2800" dirty="0"/>
          </a:p>
        </p:txBody>
      </p:sp>
      <p:sp>
        <p:nvSpPr>
          <p:cNvPr id="2054" name="Text Box 6"/>
          <p:cNvSpPr txBox="1">
            <a:spLocks noChangeArrowheads="1"/>
          </p:cNvSpPr>
          <p:nvPr/>
        </p:nvSpPr>
        <p:spPr bwMode="auto">
          <a:xfrm>
            <a:off x="342900" y="6248400"/>
            <a:ext cx="2159566"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a:t>Created for CAGI 6</a:t>
            </a:r>
          </a:p>
        </p:txBody>
      </p:sp>
      <p:sp>
        <p:nvSpPr>
          <p:cNvPr id="2056" name="Text Box 8"/>
          <p:cNvSpPr txBox="1">
            <a:spLocks noChangeArrowheads="1"/>
          </p:cNvSpPr>
          <p:nvPr/>
        </p:nvSpPr>
        <p:spPr bwMode="auto">
          <a:xfrm>
            <a:off x="7680651" y="6248400"/>
            <a:ext cx="1082349"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r>
              <a:rPr lang="en-US" altLang="en-US" dirty="0"/>
              <a:t>Fullerton</a:t>
            </a:r>
          </a:p>
        </p:txBody>
      </p:sp>
      <p:sp>
        <p:nvSpPr>
          <p:cNvPr id="2057" name="Text Box 9"/>
          <p:cNvSpPr txBox="1">
            <a:spLocks noChangeArrowheads="1"/>
          </p:cNvSpPr>
          <p:nvPr/>
        </p:nvSpPr>
        <p:spPr bwMode="auto">
          <a:xfrm>
            <a:off x="3289300" y="6248400"/>
            <a:ext cx="27368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a:t>genomeinterpretation.org</a:t>
            </a:r>
          </a:p>
        </p:txBody>
      </p:sp>
    </p:spTree>
    <p:extLst>
      <p:ext uri="{BB962C8B-B14F-4D97-AF65-F5344CB8AC3E}">
        <p14:creationId xmlns:p14="http://schemas.microsoft.com/office/powerpoint/2010/main" val="27119468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06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06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062">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62"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A2811B-048F-403D-3823-36B09CCF3FC0}"/>
              </a:ext>
            </a:extLst>
          </p:cNvPr>
          <p:cNvSpPr>
            <a:spLocks noGrp="1"/>
          </p:cNvSpPr>
          <p:nvPr>
            <p:ph type="title"/>
          </p:nvPr>
        </p:nvSpPr>
        <p:spPr/>
        <p:txBody>
          <a:bodyPr/>
          <a:lstStyle/>
          <a:p>
            <a:r>
              <a:rPr lang="en-US" dirty="0"/>
              <a:t>Charge</a:t>
            </a:r>
          </a:p>
        </p:txBody>
      </p:sp>
      <p:sp>
        <p:nvSpPr>
          <p:cNvPr id="3" name="Content Placeholder 2">
            <a:extLst>
              <a:ext uri="{FF2B5EF4-FFF2-40B4-BE49-F238E27FC236}">
                <a16:creationId xmlns:a16="http://schemas.microsoft.com/office/drawing/2014/main" id="{E54555BB-CDD6-EEB6-27C6-EF2ECADD006A}"/>
              </a:ext>
            </a:extLst>
          </p:cNvPr>
          <p:cNvSpPr>
            <a:spLocks noGrp="1"/>
          </p:cNvSpPr>
          <p:nvPr>
            <p:ph idx="1"/>
          </p:nvPr>
        </p:nvSpPr>
        <p:spPr>
          <a:xfrm>
            <a:off x="542925" y="1981200"/>
            <a:ext cx="8229600" cy="3352800"/>
          </a:xfrm>
        </p:spPr>
        <p:txBody>
          <a:bodyPr>
            <a:normAutofit/>
          </a:bodyPr>
          <a:lstStyle/>
          <a:p>
            <a:pPr marL="0" indent="0">
              <a:buNone/>
            </a:pPr>
            <a:r>
              <a:rPr lang="en-US" sz="2800" dirty="0"/>
              <a:t>The Ethics Forum focuses on efforts to develop a responsive data governance model – where governance is understood as ethics and policy oversight rather than technical governance – when informed consent, authorization, or other formal regulatory review is not required.</a:t>
            </a:r>
          </a:p>
        </p:txBody>
      </p:sp>
      <p:grpSp>
        <p:nvGrpSpPr>
          <p:cNvPr id="4" name="Group 3">
            <a:extLst>
              <a:ext uri="{FF2B5EF4-FFF2-40B4-BE49-F238E27FC236}">
                <a16:creationId xmlns:a16="http://schemas.microsoft.com/office/drawing/2014/main" id="{142BA163-5C59-DCF5-3C88-6D34C24FC6DF}"/>
              </a:ext>
            </a:extLst>
          </p:cNvPr>
          <p:cNvGrpSpPr/>
          <p:nvPr/>
        </p:nvGrpSpPr>
        <p:grpSpPr>
          <a:xfrm>
            <a:off x="342900" y="6248400"/>
            <a:ext cx="8420100" cy="369332"/>
            <a:chOff x="342900" y="6248400"/>
            <a:chExt cx="8420100" cy="369332"/>
          </a:xfrm>
        </p:grpSpPr>
        <p:sp>
          <p:nvSpPr>
            <p:cNvPr id="5" name="Text Box 6">
              <a:extLst>
                <a:ext uri="{FF2B5EF4-FFF2-40B4-BE49-F238E27FC236}">
                  <a16:creationId xmlns:a16="http://schemas.microsoft.com/office/drawing/2014/main" id="{41C09D75-F391-4A99-09DE-1B31712C0C89}"/>
                </a:ext>
              </a:extLst>
            </p:cNvPr>
            <p:cNvSpPr txBox="1">
              <a:spLocks noChangeArrowheads="1"/>
            </p:cNvSpPr>
            <p:nvPr/>
          </p:nvSpPr>
          <p:spPr bwMode="auto">
            <a:xfrm>
              <a:off x="342900" y="6248400"/>
              <a:ext cx="2159566"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a:t>Created for CAGI 6</a:t>
              </a:r>
            </a:p>
          </p:txBody>
        </p:sp>
        <p:sp>
          <p:nvSpPr>
            <p:cNvPr id="6" name="Text Box 8">
              <a:extLst>
                <a:ext uri="{FF2B5EF4-FFF2-40B4-BE49-F238E27FC236}">
                  <a16:creationId xmlns:a16="http://schemas.microsoft.com/office/drawing/2014/main" id="{A05283B8-7318-1302-5BCE-B5F661D86E5E}"/>
                </a:ext>
              </a:extLst>
            </p:cNvPr>
            <p:cNvSpPr txBox="1">
              <a:spLocks noChangeArrowheads="1"/>
            </p:cNvSpPr>
            <p:nvPr/>
          </p:nvSpPr>
          <p:spPr bwMode="auto">
            <a:xfrm>
              <a:off x="7680651" y="6248400"/>
              <a:ext cx="1082349"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r>
                <a:rPr lang="en-US" altLang="en-US" dirty="0"/>
                <a:t>Fullerton</a:t>
              </a:r>
            </a:p>
          </p:txBody>
        </p:sp>
        <p:sp>
          <p:nvSpPr>
            <p:cNvPr id="7" name="Text Box 9">
              <a:extLst>
                <a:ext uri="{FF2B5EF4-FFF2-40B4-BE49-F238E27FC236}">
                  <a16:creationId xmlns:a16="http://schemas.microsoft.com/office/drawing/2014/main" id="{8AA01FD7-0BF3-16D3-2291-CAA732E69F14}"/>
                </a:ext>
              </a:extLst>
            </p:cNvPr>
            <p:cNvSpPr txBox="1">
              <a:spLocks noChangeArrowheads="1"/>
            </p:cNvSpPr>
            <p:nvPr/>
          </p:nvSpPr>
          <p:spPr bwMode="auto">
            <a:xfrm>
              <a:off x="3289300" y="6248400"/>
              <a:ext cx="27368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a:t>genomeinterpretation.org</a:t>
              </a:r>
            </a:p>
          </p:txBody>
        </p:sp>
      </p:grpSp>
    </p:spTree>
    <p:extLst>
      <p:ext uri="{BB962C8B-B14F-4D97-AF65-F5344CB8AC3E}">
        <p14:creationId xmlns:p14="http://schemas.microsoft.com/office/powerpoint/2010/main" val="184151656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6F99F2-CA6B-B1D9-8937-984EDECAE51E}"/>
              </a:ext>
            </a:extLst>
          </p:cNvPr>
          <p:cNvSpPr>
            <a:spLocks noGrp="1"/>
          </p:cNvSpPr>
          <p:nvPr>
            <p:ph type="title"/>
          </p:nvPr>
        </p:nvSpPr>
        <p:spPr/>
        <p:txBody>
          <a:bodyPr/>
          <a:lstStyle/>
          <a:p>
            <a:r>
              <a:rPr lang="en-US" dirty="0"/>
              <a:t>History</a:t>
            </a:r>
          </a:p>
        </p:txBody>
      </p:sp>
      <p:sp>
        <p:nvSpPr>
          <p:cNvPr id="3" name="Content Placeholder 2">
            <a:extLst>
              <a:ext uri="{FF2B5EF4-FFF2-40B4-BE49-F238E27FC236}">
                <a16:creationId xmlns:a16="http://schemas.microsoft.com/office/drawing/2014/main" id="{C2876B38-37C6-588B-A0EA-EB223A7B392E}"/>
              </a:ext>
            </a:extLst>
          </p:cNvPr>
          <p:cNvSpPr>
            <a:spLocks noGrp="1"/>
          </p:cNvSpPr>
          <p:nvPr>
            <p:ph idx="1"/>
          </p:nvPr>
        </p:nvSpPr>
        <p:spPr>
          <a:xfrm>
            <a:off x="457200" y="1447800"/>
            <a:ext cx="8229600" cy="4647406"/>
          </a:xfrm>
        </p:spPr>
        <p:txBody>
          <a:bodyPr>
            <a:normAutofit fontScale="92500"/>
          </a:bodyPr>
          <a:lstStyle/>
          <a:p>
            <a:pPr>
              <a:spcBef>
                <a:spcPts val="1200"/>
              </a:spcBef>
            </a:pPr>
            <a:r>
              <a:rPr lang="en-US" sz="2800" dirty="0"/>
              <a:t>Established in 2015, initially under the leadership of Barbara Koenig (UCSF)</a:t>
            </a:r>
          </a:p>
          <a:p>
            <a:pPr>
              <a:spcBef>
                <a:spcPts val="1200"/>
              </a:spcBef>
            </a:pPr>
            <a:r>
              <a:rPr lang="en-US" sz="2800" dirty="0"/>
              <a:t>Assisted with the review and revision of CAGI’s Data Use Agreement, the conference Code of Conduct, and provided input on a variety of other policies and procedures</a:t>
            </a:r>
          </a:p>
          <a:p>
            <a:pPr>
              <a:spcBef>
                <a:spcPts val="1200"/>
              </a:spcBef>
            </a:pPr>
            <a:r>
              <a:rPr lang="en-US" sz="2800" dirty="0"/>
              <a:t>Began routine pre-release Challenge review to identify and proactively consider ethics and policy issues associated with specific CAGI experiments</a:t>
            </a:r>
          </a:p>
          <a:p>
            <a:pPr>
              <a:spcBef>
                <a:spcPts val="1200"/>
              </a:spcBef>
            </a:pPr>
            <a:r>
              <a:rPr lang="en-US" sz="2800" dirty="0"/>
              <a:t>Leadership moved to U Washington in 2020</a:t>
            </a:r>
          </a:p>
        </p:txBody>
      </p:sp>
      <p:grpSp>
        <p:nvGrpSpPr>
          <p:cNvPr id="4" name="Group 3">
            <a:extLst>
              <a:ext uri="{FF2B5EF4-FFF2-40B4-BE49-F238E27FC236}">
                <a16:creationId xmlns:a16="http://schemas.microsoft.com/office/drawing/2014/main" id="{4DF91B53-EBF9-F0CE-6ED9-1A229328C7B7}"/>
              </a:ext>
            </a:extLst>
          </p:cNvPr>
          <p:cNvGrpSpPr/>
          <p:nvPr/>
        </p:nvGrpSpPr>
        <p:grpSpPr>
          <a:xfrm>
            <a:off x="342900" y="6248400"/>
            <a:ext cx="8420100" cy="369332"/>
            <a:chOff x="342900" y="6248400"/>
            <a:chExt cx="8420100" cy="369332"/>
          </a:xfrm>
        </p:grpSpPr>
        <p:sp>
          <p:nvSpPr>
            <p:cNvPr id="5" name="Text Box 6">
              <a:extLst>
                <a:ext uri="{FF2B5EF4-FFF2-40B4-BE49-F238E27FC236}">
                  <a16:creationId xmlns:a16="http://schemas.microsoft.com/office/drawing/2014/main" id="{22AA16E7-532C-0D87-3D81-003832CCC106}"/>
                </a:ext>
              </a:extLst>
            </p:cNvPr>
            <p:cNvSpPr txBox="1">
              <a:spLocks noChangeArrowheads="1"/>
            </p:cNvSpPr>
            <p:nvPr/>
          </p:nvSpPr>
          <p:spPr bwMode="auto">
            <a:xfrm>
              <a:off x="342900" y="6248400"/>
              <a:ext cx="2159566"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a:t>Created for CAGI 6</a:t>
              </a:r>
            </a:p>
          </p:txBody>
        </p:sp>
        <p:sp>
          <p:nvSpPr>
            <p:cNvPr id="6" name="Text Box 8">
              <a:extLst>
                <a:ext uri="{FF2B5EF4-FFF2-40B4-BE49-F238E27FC236}">
                  <a16:creationId xmlns:a16="http://schemas.microsoft.com/office/drawing/2014/main" id="{6066A88E-00E9-C37D-3BB4-FB0D7B9685D9}"/>
                </a:ext>
              </a:extLst>
            </p:cNvPr>
            <p:cNvSpPr txBox="1">
              <a:spLocks noChangeArrowheads="1"/>
            </p:cNvSpPr>
            <p:nvPr/>
          </p:nvSpPr>
          <p:spPr bwMode="auto">
            <a:xfrm>
              <a:off x="7680651" y="6248400"/>
              <a:ext cx="1082349"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r>
                <a:rPr lang="en-US" altLang="en-US" dirty="0"/>
                <a:t>Fullerton</a:t>
              </a:r>
            </a:p>
          </p:txBody>
        </p:sp>
        <p:sp>
          <p:nvSpPr>
            <p:cNvPr id="7" name="Text Box 9">
              <a:extLst>
                <a:ext uri="{FF2B5EF4-FFF2-40B4-BE49-F238E27FC236}">
                  <a16:creationId xmlns:a16="http://schemas.microsoft.com/office/drawing/2014/main" id="{E4AE2768-968A-7735-2A72-C591FF0E2732}"/>
                </a:ext>
              </a:extLst>
            </p:cNvPr>
            <p:cNvSpPr txBox="1">
              <a:spLocks noChangeArrowheads="1"/>
            </p:cNvSpPr>
            <p:nvPr/>
          </p:nvSpPr>
          <p:spPr bwMode="auto">
            <a:xfrm>
              <a:off x="3289300" y="6248400"/>
              <a:ext cx="27368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a:t>genomeinterpretation.org</a:t>
              </a:r>
            </a:p>
          </p:txBody>
        </p:sp>
      </p:grpSp>
    </p:spTree>
    <p:extLst>
      <p:ext uri="{BB962C8B-B14F-4D97-AF65-F5344CB8AC3E}">
        <p14:creationId xmlns:p14="http://schemas.microsoft.com/office/powerpoint/2010/main" val="32114705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6F99F2-CA6B-B1D9-8937-984EDECAE51E}"/>
              </a:ext>
            </a:extLst>
          </p:cNvPr>
          <p:cNvSpPr>
            <a:spLocks noGrp="1"/>
          </p:cNvSpPr>
          <p:nvPr>
            <p:ph type="title"/>
          </p:nvPr>
        </p:nvSpPr>
        <p:spPr/>
        <p:txBody>
          <a:bodyPr/>
          <a:lstStyle/>
          <a:p>
            <a:r>
              <a:rPr lang="en-US" dirty="0"/>
              <a:t>Ethics Forum Membership</a:t>
            </a:r>
          </a:p>
        </p:txBody>
      </p:sp>
      <p:grpSp>
        <p:nvGrpSpPr>
          <p:cNvPr id="4" name="Group 3">
            <a:extLst>
              <a:ext uri="{FF2B5EF4-FFF2-40B4-BE49-F238E27FC236}">
                <a16:creationId xmlns:a16="http://schemas.microsoft.com/office/drawing/2014/main" id="{4DF91B53-EBF9-F0CE-6ED9-1A229328C7B7}"/>
              </a:ext>
            </a:extLst>
          </p:cNvPr>
          <p:cNvGrpSpPr/>
          <p:nvPr/>
        </p:nvGrpSpPr>
        <p:grpSpPr>
          <a:xfrm>
            <a:off x="342900" y="6248400"/>
            <a:ext cx="8420100" cy="369332"/>
            <a:chOff x="342900" y="6248400"/>
            <a:chExt cx="8420100" cy="369332"/>
          </a:xfrm>
        </p:grpSpPr>
        <p:sp>
          <p:nvSpPr>
            <p:cNvPr id="5" name="Text Box 6">
              <a:extLst>
                <a:ext uri="{FF2B5EF4-FFF2-40B4-BE49-F238E27FC236}">
                  <a16:creationId xmlns:a16="http://schemas.microsoft.com/office/drawing/2014/main" id="{22AA16E7-532C-0D87-3D81-003832CCC106}"/>
                </a:ext>
              </a:extLst>
            </p:cNvPr>
            <p:cNvSpPr txBox="1">
              <a:spLocks noChangeArrowheads="1"/>
            </p:cNvSpPr>
            <p:nvPr/>
          </p:nvSpPr>
          <p:spPr bwMode="auto">
            <a:xfrm>
              <a:off x="342900" y="6248400"/>
              <a:ext cx="2159566"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a:t>Created for CAGI 6</a:t>
              </a:r>
            </a:p>
          </p:txBody>
        </p:sp>
        <p:sp>
          <p:nvSpPr>
            <p:cNvPr id="6" name="Text Box 8">
              <a:extLst>
                <a:ext uri="{FF2B5EF4-FFF2-40B4-BE49-F238E27FC236}">
                  <a16:creationId xmlns:a16="http://schemas.microsoft.com/office/drawing/2014/main" id="{6066A88E-00E9-C37D-3BB4-FB0D7B9685D9}"/>
                </a:ext>
              </a:extLst>
            </p:cNvPr>
            <p:cNvSpPr txBox="1">
              <a:spLocks noChangeArrowheads="1"/>
            </p:cNvSpPr>
            <p:nvPr/>
          </p:nvSpPr>
          <p:spPr bwMode="auto">
            <a:xfrm>
              <a:off x="7680651" y="6248400"/>
              <a:ext cx="1082349"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r>
                <a:rPr lang="en-US" altLang="en-US" dirty="0"/>
                <a:t>Fullerton</a:t>
              </a:r>
            </a:p>
          </p:txBody>
        </p:sp>
        <p:sp>
          <p:nvSpPr>
            <p:cNvPr id="7" name="Text Box 9">
              <a:extLst>
                <a:ext uri="{FF2B5EF4-FFF2-40B4-BE49-F238E27FC236}">
                  <a16:creationId xmlns:a16="http://schemas.microsoft.com/office/drawing/2014/main" id="{E4AE2768-968A-7735-2A72-C591FF0E2732}"/>
                </a:ext>
              </a:extLst>
            </p:cNvPr>
            <p:cNvSpPr txBox="1">
              <a:spLocks noChangeArrowheads="1"/>
            </p:cNvSpPr>
            <p:nvPr/>
          </p:nvSpPr>
          <p:spPr bwMode="auto">
            <a:xfrm>
              <a:off x="3289300" y="6248400"/>
              <a:ext cx="27368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a:t>genomeinterpretation.org</a:t>
              </a:r>
            </a:p>
          </p:txBody>
        </p:sp>
      </p:grpSp>
      <p:graphicFrame>
        <p:nvGraphicFramePr>
          <p:cNvPr id="8" name="Table 7">
            <a:extLst>
              <a:ext uri="{FF2B5EF4-FFF2-40B4-BE49-F238E27FC236}">
                <a16:creationId xmlns:a16="http://schemas.microsoft.com/office/drawing/2014/main" id="{8B915545-9D0F-EDC6-D382-29634DB80313}"/>
              </a:ext>
            </a:extLst>
          </p:cNvPr>
          <p:cNvGraphicFramePr>
            <a:graphicFrameLocks noGrp="1"/>
          </p:cNvGraphicFramePr>
          <p:nvPr>
            <p:extLst>
              <p:ext uri="{D42A27DB-BD31-4B8C-83A1-F6EECF244321}">
                <p14:modId xmlns:p14="http://schemas.microsoft.com/office/powerpoint/2010/main" val="2036874197"/>
              </p:ext>
            </p:extLst>
          </p:nvPr>
        </p:nvGraphicFramePr>
        <p:xfrm>
          <a:off x="495300" y="1828800"/>
          <a:ext cx="8153400" cy="3413760"/>
        </p:xfrm>
        <a:graphic>
          <a:graphicData uri="http://schemas.openxmlformats.org/drawingml/2006/table">
            <a:tbl>
              <a:tblPr firstRow="1" firstCol="1" bandRow="1">
                <a:tableStyleId>{91EBBBCC-DAD2-459C-BE2E-F6DE35CF9A28}</a:tableStyleId>
              </a:tblPr>
              <a:tblGrid>
                <a:gridCol w="1415490">
                  <a:extLst>
                    <a:ext uri="{9D8B030D-6E8A-4147-A177-3AD203B41FA5}">
                      <a16:colId xmlns:a16="http://schemas.microsoft.com/office/drawing/2014/main" val="2176712830"/>
                    </a:ext>
                  </a:extLst>
                </a:gridCol>
                <a:gridCol w="2450807">
                  <a:extLst>
                    <a:ext uri="{9D8B030D-6E8A-4147-A177-3AD203B41FA5}">
                      <a16:colId xmlns:a16="http://schemas.microsoft.com/office/drawing/2014/main" val="1786827781"/>
                    </a:ext>
                  </a:extLst>
                </a:gridCol>
                <a:gridCol w="4287103">
                  <a:extLst>
                    <a:ext uri="{9D8B030D-6E8A-4147-A177-3AD203B41FA5}">
                      <a16:colId xmlns:a16="http://schemas.microsoft.com/office/drawing/2014/main" val="4027988989"/>
                    </a:ext>
                  </a:extLst>
                </a:gridCol>
              </a:tblGrid>
              <a:tr h="213360">
                <a:tc>
                  <a:txBody>
                    <a:bodyPr/>
                    <a:lstStyle/>
                    <a:p>
                      <a:pPr marL="0" marR="0" algn="l">
                        <a:spcBef>
                          <a:spcPts val="0"/>
                        </a:spcBef>
                        <a:spcAft>
                          <a:spcPts val="0"/>
                        </a:spcAft>
                      </a:pPr>
                      <a:r>
                        <a:rPr lang="en-US" sz="1400" dirty="0">
                          <a:effectLst/>
                          <a:latin typeface="+mn-lt"/>
                        </a:rPr>
                        <a:t>CAGI Ethics Forum</a:t>
                      </a:r>
                      <a:endParaRPr lang="en-US" sz="1400" dirty="0">
                        <a:solidFill>
                          <a:schemeClr val="tx1"/>
                        </a:solidFill>
                        <a:effectLst/>
                        <a:latin typeface="+mn-lt"/>
                        <a:ea typeface="MS Mincho" panose="02020609040205080304" pitchFamily="49" charset="-128"/>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marL="0" marR="0" algn="l">
                        <a:spcBef>
                          <a:spcPts val="0"/>
                        </a:spcBef>
                        <a:spcAft>
                          <a:spcPts val="0"/>
                        </a:spcAft>
                      </a:pPr>
                      <a:r>
                        <a:rPr lang="en-US" sz="1400" dirty="0">
                          <a:effectLst/>
                          <a:latin typeface="+mn-lt"/>
                        </a:rPr>
                        <a:t>Name</a:t>
                      </a:r>
                      <a:endParaRPr lang="en-US" sz="1400" dirty="0">
                        <a:solidFill>
                          <a:schemeClr val="tx1"/>
                        </a:solidFill>
                        <a:effectLst/>
                        <a:latin typeface="+mn-lt"/>
                        <a:ea typeface="MS Mincho" panose="02020609040205080304" pitchFamily="49" charset="-128"/>
                        <a:cs typeface="Times New Roman" panose="02020603050405020304" pitchFamily="18" charset="0"/>
                      </a:endParaRPr>
                    </a:p>
                  </a:txBody>
                  <a:tcPr marL="68580" marR="68580" marT="0" marB="0">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marL="0" marR="0" algn="l">
                        <a:spcBef>
                          <a:spcPts val="0"/>
                        </a:spcBef>
                        <a:spcAft>
                          <a:spcPts val="0"/>
                        </a:spcAft>
                      </a:pPr>
                      <a:r>
                        <a:rPr lang="en-US" sz="1400" dirty="0">
                          <a:effectLst/>
                          <a:latin typeface="+mn-lt"/>
                        </a:rPr>
                        <a:t>Affiliation</a:t>
                      </a:r>
                      <a:endParaRPr lang="en-US" sz="1400" dirty="0">
                        <a:solidFill>
                          <a:schemeClr val="tx1"/>
                        </a:solidFill>
                        <a:effectLst/>
                        <a:latin typeface="+mn-lt"/>
                        <a:ea typeface="MS Mincho" panose="02020609040205080304" pitchFamily="49" charset="-128"/>
                        <a:cs typeface="Times New Roman" panose="02020603050405020304" pitchFamily="18" charset="0"/>
                      </a:endParaRPr>
                    </a:p>
                  </a:txBody>
                  <a:tcPr marL="68580" marR="68580" marT="0" marB="0">
                    <a:lnL w="31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646774277"/>
                  </a:ext>
                </a:extLst>
              </a:tr>
              <a:tr h="137160">
                <a:tc>
                  <a:txBody>
                    <a:bodyPr/>
                    <a:lstStyle/>
                    <a:p>
                      <a:pPr marL="0" marR="0" algn="l">
                        <a:spcBef>
                          <a:spcPts val="0"/>
                        </a:spcBef>
                        <a:spcAft>
                          <a:spcPts val="0"/>
                        </a:spcAft>
                      </a:pPr>
                      <a:r>
                        <a:rPr lang="en-US" sz="1400" dirty="0">
                          <a:effectLst/>
                          <a:latin typeface="+mn-lt"/>
                        </a:rPr>
                        <a:t> </a:t>
                      </a:r>
                      <a:endParaRPr lang="en-US" sz="1400" dirty="0">
                        <a:solidFill>
                          <a:schemeClr val="tx1"/>
                        </a:solidFill>
                        <a:effectLst/>
                        <a:latin typeface="+mn-lt"/>
                        <a:ea typeface="MS Mincho" panose="02020609040205080304" pitchFamily="49" charset="-128"/>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marL="0" marR="0" algn="l">
                        <a:spcBef>
                          <a:spcPts val="0"/>
                        </a:spcBef>
                        <a:spcAft>
                          <a:spcPts val="0"/>
                        </a:spcAft>
                      </a:pPr>
                      <a:r>
                        <a:rPr lang="en-US" sz="1400" dirty="0">
                          <a:effectLst/>
                          <a:latin typeface="+mn-lt"/>
                        </a:rPr>
                        <a:t>Malia Fullerton (Chair)</a:t>
                      </a:r>
                      <a:endParaRPr lang="en-US" sz="1400" dirty="0">
                        <a:solidFill>
                          <a:schemeClr val="tx1"/>
                        </a:solidFill>
                        <a:effectLst/>
                        <a:latin typeface="+mn-lt"/>
                        <a:ea typeface="MS Mincho" panose="02020609040205080304" pitchFamily="49" charset="-128"/>
                        <a:cs typeface="Times New Roman" panose="02020603050405020304" pitchFamily="18" charset="0"/>
                      </a:endParaRPr>
                    </a:p>
                  </a:txBody>
                  <a:tcPr marL="68580" marR="68580" marT="0" marB="0">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l">
                        <a:spcBef>
                          <a:spcPts val="0"/>
                        </a:spcBef>
                        <a:spcAft>
                          <a:spcPts val="0"/>
                        </a:spcAft>
                      </a:pPr>
                      <a:r>
                        <a:rPr lang="en-US" sz="1400" dirty="0">
                          <a:effectLst/>
                          <a:latin typeface="+mn-lt"/>
                        </a:rPr>
                        <a:t>University of Washington</a:t>
                      </a:r>
                      <a:endParaRPr lang="en-US" sz="1400" dirty="0">
                        <a:solidFill>
                          <a:schemeClr val="tx1"/>
                        </a:solidFill>
                        <a:effectLst/>
                        <a:latin typeface="+mn-lt"/>
                        <a:ea typeface="MS Mincho" panose="02020609040205080304" pitchFamily="49" charset="-128"/>
                        <a:cs typeface="Times New Roman" panose="02020603050405020304" pitchFamily="18" charset="0"/>
                      </a:endParaRPr>
                    </a:p>
                  </a:txBody>
                  <a:tcPr marL="68580" marR="68580" marT="0" marB="0">
                    <a:lnL w="31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143140565"/>
                  </a:ext>
                </a:extLst>
              </a:tr>
              <a:tr h="137160">
                <a:tc>
                  <a:txBody>
                    <a:bodyPr/>
                    <a:lstStyle/>
                    <a:p>
                      <a:pPr marL="0" marR="0" algn="l">
                        <a:spcBef>
                          <a:spcPts val="0"/>
                        </a:spcBef>
                        <a:spcAft>
                          <a:spcPts val="0"/>
                        </a:spcAft>
                      </a:pPr>
                      <a:endParaRPr lang="en-US" sz="1400" dirty="0">
                        <a:solidFill>
                          <a:schemeClr val="tx1"/>
                        </a:solidFill>
                        <a:effectLst/>
                        <a:latin typeface="+mn-lt"/>
                        <a:ea typeface="MS Mincho" panose="02020609040205080304" pitchFamily="49" charset="-128"/>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marL="0" marR="0" algn="l">
                        <a:spcBef>
                          <a:spcPts val="0"/>
                        </a:spcBef>
                        <a:spcAft>
                          <a:spcPts val="0"/>
                        </a:spcAft>
                      </a:pPr>
                      <a:r>
                        <a:rPr lang="en-US" sz="1400" dirty="0">
                          <a:solidFill>
                            <a:schemeClr val="tx1"/>
                          </a:solidFill>
                          <a:effectLst/>
                          <a:latin typeface="+mn-lt"/>
                          <a:ea typeface="MS Mincho" panose="02020609040205080304" pitchFamily="49" charset="-128"/>
                          <a:cs typeface="Times New Roman" panose="02020603050405020304" pitchFamily="18" charset="0"/>
                        </a:rPr>
                        <a:t>Brittany Anderton</a:t>
                      </a:r>
                    </a:p>
                  </a:txBody>
                  <a:tcPr marL="68580" marR="68580" marT="0" marB="0">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marL="0" marR="0" algn="l">
                        <a:spcBef>
                          <a:spcPts val="0"/>
                        </a:spcBef>
                        <a:spcAft>
                          <a:spcPts val="0"/>
                        </a:spcAft>
                      </a:pPr>
                      <a:r>
                        <a:rPr lang="en-US" sz="1400" dirty="0" err="1">
                          <a:solidFill>
                            <a:schemeClr val="tx1"/>
                          </a:solidFill>
                          <a:effectLst/>
                          <a:latin typeface="+mn-lt"/>
                          <a:ea typeface="MS Mincho" panose="02020609040205080304" pitchFamily="49" charset="-128"/>
                          <a:cs typeface="Times New Roman" panose="02020603050405020304" pitchFamily="18" charset="0"/>
                        </a:rPr>
                        <a:t>Rarebase</a:t>
                      </a:r>
                      <a:endParaRPr lang="en-US" sz="1400" dirty="0">
                        <a:solidFill>
                          <a:schemeClr val="tx1"/>
                        </a:solidFill>
                        <a:effectLst/>
                        <a:latin typeface="+mn-lt"/>
                        <a:ea typeface="MS Mincho" panose="02020609040205080304" pitchFamily="49" charset="-128"/>
                        <a:cs typeface="Times New Roman" panose="02020603050405020304" pitchFamily="18" charset="0"/>
                      </a:endParaRPr>
                    </a:p>
                  </a:txBody>
                  <a:tcPr marL="68580" marR="68580" marT="0" marB="0">
                    <a:lnL w="31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966123974"/>
                  </a:ext>
                </a:extLst>
              </a:tr>
              <a:tr h="137160">
                <a:tc>
                  <a:txBody>
                    <a:bodyPr/>
                    <a:lstStyle/>
                    <a:p>
                      <a:pPr marL="0" marR="0" algn="l">
                        <a:spcBef>
                          <a:spcPts val="0"/>
                        </a:spcBef>
                        <a:spcAft>
                          <a:spcPts val="0"/>
                        </a:spcAft>
                      </a:pPr>
                      <a:r>
                        <a:rPr lang="en-US" sz="1400" dirty="0">
                          <a:effectLst/>
                          <a:latin typeface="+mn-lt"/>
                        </a:rPr>
                        <a:t> </a:t>
                      </a:r>
                      <a:endParaRPr lang="en-US" sz="1400" dirty="0">
                        <a:solidFill>
                          <a:schemeClr val="tx1"/>
                        </a:solidFill>
                        <a:effectLst/>
                        <a:latin typeface="+mn-lt"/>
                        <a:ea typeface="MS Mincho" panose="02020609040205080304" pitchFamily="49" charset="-128"/>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marL="0" marR="0" algn="l">
                        <a:spcBef>
                          <a:spcPts val="0"/>
                        </a:spcBef>
                        <a:spcAft>
                          <a:spcPts val="0"/>
                        </a:spcAft>
                      </a:pPr>
                      <a:r>
                        <a:rPr lang="en-US" sz="1400" dirty="0">
                          <a:effectLst/>
                          <a:latin typeface="+mn-lt"/>
                        </a:rPr>
                        <a:t>Lawrence </a:t>
                      </a:r>
                      <a:r>
                        <a:rPr lang="en-US" sz="1400" dirty="0" err="1">
                          <a:effectLst/>
                          <a:latin typeface="+mn-lt"/>
                        </a:rPr>
                        <a:t>Carr</a:t>
                      </a:r>
                      <a:endParaRPr lang="en-US" sz="1400" dirty="0">
                        <a:solidFill>
                          <a:schemeClr val="tx1"/>
                        </a:solidFill>
                        <a:effectLst/>
                        <a:latin typeface="+mn-lt"/>
                        <a:ea typeface="MS Mincho" panose="02020609040205080304" pitchFamily="49" charset="-128"/>
                        <a:cs typeface="Times New Roman" panose="02020603050405020304" pitchFamily="18" charset="0"/>
                      </a:endParaRPr>
                    </a:p>
                  </a:txBody>
                  <a:tcPr marL="68580" marR="68580" marT="0" marB="0">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marL="0" marR="0" algn="l">
                        <a:spcBef>
                          <a:spcPts val="0"/>
                        </a:spcBef>
                        <a:spcAft>
                          <a:spcPts val="0"/>
                        </a:spcAft>
                      </a:pPr>
                      <a:r>
                        <a:rPr lang="en-US" sz="1400" dirty="0">
                          <a:effectLst/>
                          <a:latin typeface="+mn-lt"/>
                        </a:rPr>
                        <a:t>Patient Representative</a:t>
                      </a:r>
                      <a:endParaRPr lang="en-US" sz="1400" dirty="0">
                        <a:solidFill>
                          <a:schemeClr val="tx1"/>
                        </a:solidFill>
                        <a:effectLst/>
                        <a:latin typeface="+mn-lt"/>
                        <a:ea typeface="MS Mincho" panose="02020609040205080304" pitchFamily="49" charset="-128"/>
                        <a:cs typeface="Times New Roman" panose="02020603050405020304" pitchFamily="18" charset="0"/>
                      </a:endParaRPr>
                    </a:p>
                  </a:txBody>
                  <a:tcPr marL="68580" marR="68580" marT="0" marB="0">
                    <a:lnL w="31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950594105"/>
                  </a:ext>
                </a:extLst>
              </a:tr>
              <a:tr h="137160">
                <a:tc>
                  <a:txBody>
                    <a:bodyPr/>
                    <a:lstStyle/>
                    <a:p>
                      <a:pPr marL="0" marR="0" algn="l">
                        <a:spcBef>
                          <a:spcPts val="0"/>
                        </a:spcBef>
                        <a:spcAft>
                          <a:spcPts val="0"/>
                        </a:spcAft>
                      </a:pPr>
                      <a:r>
                        <a:rPr lang="en-US" sz="1400" dirty="0">
                          <a:effectLst/>
                          <a:latin typeface="+mn-lt"/>
                        </a:rPr>
                        <a:t> </a:t>
                      </a:r>
                      <a:endParaRPr lang="en-US" sz="1400" dirty="0">
                        <a:solidFill>
                          <a:schemeClr val="tx1"/>
                        </a:solidFill>
                        <a:effectLst/>
                        <a:latin typeface="+mn-lt"/>
                        <a:ea typeface="MS Mincho" panose="02020609040205080304" pitchFamily="49" charset="-128"/>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marL="0" marR="0" algn="l">
                        <a:spcBef>
                          <a:spcPts val="0"/>
                        </a:spcBef>
                        <a:spcAft>
                          <a:spcPts val="0"/>
                        </a:spcAft>
                      </a:pPr>
                      <a:r>
                        <a:rPr lang="en-US" sz="1400" dirty="0">
                          <a:effectLst/>
                          <a:latin typeface="+mn-lt"/>
                        </a:rPr>
                        <a:t>Flavia Chen</a:t>
                      </a:r>
                      <a:endParaRPr lang="en-US" sz="1400" dirty="0">
                        <a:solidFill>
                          <a:schemeClr val="tx1"/>
                        </a:solidFill>
                        <a:effectLst/>
                        <a:latin typeface="+mn-lt"/>
                        <a:ea typeface="MS Mincho" panose="02020609040205080304" pitchFamily="49" charset="-128"/>
                        <a:cs typeface="Times New Roman" panose="02020603050405020304" pitchFamily="18" charset="0"/>
                      </a:endParaRPr>
                    </a:p>
                  </a:txBody>
                  <a:tcPr marL="68580" marR="68580" marT="0" marB="0">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marL="0" marR="0" algn="l">
                        <a:spcBef>
                          <a:spcPts val="0"/>
                        </a:spcBef>
                        <a:spcAft>
                          <a:spcPts val="0"/>
                        </a:spcAft>
                      </a:pPr>
                      <a:r>
                        <a:rPr lang="en-US" sz="1400">
                          <a:effectLst/>
                          <a:latin typeface="+mn-lt"/>
                        </a:rPr>
                        <a:t>University of California, San Francisco</a:t>
                      </a:r>
                      <a:endParaRPr lang="en-US" sz="1400">
                        <a:solidFill>
                          <a:schemeClr val="tx1"/>
                        </a:solidFill>
                        <a:effectLst/>
                        <a:latin typeface="+mn-lt"/>
                        <a:ea typeface="MS Mincho" panose="02020609040205080304" pitchFamily="49" charset="-128"/>
                        <a:cs typeface="Times New Roman" panose="02020603050405020304" pitchFamily="18" charset="0"/>
                      </a:endParaRPr>
                    </a:p>
                  </a:txBody>
                  <a:tcPr marL="68580" marR="68580" marT="0" marB="0">
                    <a:lnL w="31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021699032"/>
                  </a:ext>
                </a:extLst>
              </a:tr>
              <a:tr h="137160">
                <a:tc>
                  <a:txBody>
                    <a:bodyPr/>
                    <a:lstStyle/>
                    <a:p>
                      <a:pPr marL="0" marR="0" algn="l">
                        <a:spcBef>
                          <a:spcPts val="0"/>
                        </a:spcBef>
                        <a:spcAft>
                          <a:spcPts val="0"/>
                        </a:spcAft>
                      </a:pPr>
                      <a:endParaRPr lang="en-US" sz="1400" dirty="0">
                        <a:solidFill>
                          <a:schemeClr val="tx1"/>
                        </a:solidFill>
                        <a:effectLst/>
                        <a:latin typeface="+mn-lt"/>
                        <a:ea typeface="MS Mincho" panose="02020609040205080304" pitchFamily="49" charset="-128"/>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marL="0" marR="0" algn="l">
                        <a:spcBef>
                          <a:spcPts val="0"/>
                        </a:spcBef>
                        <a:spcAft>
                          <a:spcPts val="0"/>
                        </a:spcAft>
                      </a:pPr>
                      <a:r>
                        <a:rPr lang="en-US" sz="1400" dirty="0">
                          <a:solidFill>
                            <a:schemeClr val="tx1"/>
                          </a:solidFill>
                          <a:effectLst/>
                          <a:latin typeface="+mn-lt"/>
                          <a:ea typeface="MS Mincho" panose="02020609040205080304" pitchFamily="49" charset="-128"/>
                          <a:cs typeface="Times New Roman" panose="02020603050405020304" pitchFamily="18" charset="0"/>
                        </a:rPr>
                        <a:t>Jacky Dahlquist</a:t>
                      </a:r>
                    </a:p>
                  </a:txBody>
                  <a:tcPr marL="68580" marR="68580" marT="0" marB="0">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marL="0" marR="0" algn="l">
                        <a:spcBef>
                          <a:spcPts val="0"/>
                        </a:spcBef>
                        <a:spcAft>
                          <a:spcPts val="0"/>
                        </a:spcAft>
                      </a:pPr>
                      <a:r>
                        <a:rPr lang="en-US" sz="1400" dirty="0">
                          <a:solidFill>
                            <a:schemeClr val="tx1"/>
                          </a:solidFill>
                          <a:effectLst/>
                          <a:latin typeface="+mn-lt"/>
                          <a:ea typeface="MS Mincho" panose="02020609040205080304" pitchFamily="49" charset="-128"/>
                          <a:cs typeface="Times New Roman" panose="02020603050405020304" pitchFamily="18" charset="0"/>
                        </a:rPr>
                        <a:t>University of Washington</a:t>
                      </a:r>
                    </a:p>
                  </a:txBody>
                  <a:tcPr marL="68580" marR="68580" marT="0" marB="0">
                    <a:lnL w="31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254418424"/>
                  </a:ext>
                </a:extLst>
              </a:tr>
              <a:tr h="137160">
                <a:tc>
                  <a:txBody>
                    <a:bodyPr/>
                    <a:lstStyle/>
                    <a:p>
                      <a:pPr marL="0" marR="0" algn="l">
                        <a:spcBef>
                          <a:spcPts val="0"/>
                        </a:spcBef>
                        <a:spcAft>
                          <a:spcPts val="0"/>
                        </a:spcAft>
                      </a:pPr>
                      <a:endParaRPr lang="en-US" sz="1400" dirty="0">
                        <a:solidFill>
                          <a:schemeClr val="tx1"/>
                        </a:solidFill>
                        <a:effectLst/>
                        <a:latin typeface="+mn-lt"/>
                        <a:ea typeface="MS Mincho" panose="02020609040205080304" pitchFamily="49" charset="-128"/>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marL="0" marR="0" algn="l">
                        <a:spcBef>
                          <a:spcPts val="0"/>
                        </a:spcBef>
                        <a:spcAft>
                          <a:spcPts val="0"/>
                        </a:spcAft>
                      </a:pPr>
                      <a:r>
                        <a:rPr lang="en-US" sz="1400" dirty="0">
                          <a:solidFill>
                            <a:schemeClr val="tx1"/>
                          </a:solidFill>
                          <a:effectLst/>
                          <a:latin typeface="+mn-lt"/>
                          <a:ea typeface="MS Mincho" panose="02020609040205080304" pitchFamily="49" charset="-128"/>
                          <a:cs typeface="Times New Roman" panose="02020603050405020304" pitchFamily="18" charset="0"/>
                        </a:rPr>
                        <a:t>Diane </a:t>
                      </a:r>
                      <a:r>
                        <a:rPr lang="en-US" sz="1400" dirty="0" err="1">
                          <a:solidFill>
                            <a:schemeClr val="tx1"/>
                          </a:solidFill>
                          <a:effectLst/>
                          <a:latin typeface="+mn-lt"/>
                          <a:ea typeface="MS Mincho" panose="02020609040205080304" pitchFamily="49" charset="-128"/>
                          <a:cs typeface="Times New Roman" panose="02020603050405020304" pitchFamily="18" charset="0"/>
                        </a:rPr>
                        <a:t>Korngiebel</a:t>
                      </a:r>
                      <a:endParaRPr lang="en-US" sz="1400" dirty="0">
                        <a:solidFill>
                          <a:schemeClr val="tx1"/>
                        </a:solidFill>
                        <a:effectLst/>
                        <a:latin typeface="+mn-lt"/>
                        <a:ea typeface="MS Mincho" panose="02020609040205080304" pitchFamily="49" charset="-128"/>
                        <a:cs typeface="Times New Roman" panose="02020603050405020304" pitchFamily="18" charset="0"/>
                      </a:endParaRPr>
                    </a:p>
                  </a:txBody>
                  <a:tcPr marL="68580" marR="68580" marT="0" marB="0">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marL="0" marR="0" algn="l">
                        <a:spcBef>
                          <a:spcPts val="0"/>
                        </a:spcBef>
                        <a:spcAft>
                          <a:spcPts val="0"/>
                        </a:spcAft>
                      </a:pPr>
                      <a:r>
                        <a:rPr lang="en-US" sz="1400" dirty="0">
                          <a:solidFill>
                            <a:schemeClr val="tx1"/>
                          </a:solidFill>
                          <a:effectLst/>
                          <a:latin typeface="+mn-lt"/>
                          <a:ea typeface="MS Mincho" panose="02020609040205080304" pitchFamily="49" charset="-128"/>
                          <a:cs typeface="Times New Roman" panose="02020603050405020304" pitchFamily="18" charset="0"/>
                        </a:rPr>
                        <a:t>The Hastings Center</a:t>
                      </a:r>
                    </a:p>
                  </a:txBody>
                  <a:tcPr marL="68580" marR="68580" marT="0" marB="0">
                    <a:lnL w="31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561856890"/>
                  </a:ext>
                </a:extLst>
              </a:tr>
              <a:tr h="137160">
                <a:tc>
                  <a:txBody>
                    <a:bodyPr/>
                    <a:lstStyle/>
                    <a:p>
                      <a:pPr marL="0" marR="0" algn="l">
                        <a:spcBef>
                          <a:spcPts val="0"/>
                        </a:spcBef>
                        <a:spcAft>
                          <a:spcPts val="0"/>
                        </a:spcAft>
                      </a:pPr>
                      <a:r>
                        <a:rPr lang="en-US" sz="1400" dirty="0">
                          <a:effectLst/>
                          <a:latin typeface="+mn-lt"/>
                        </a:rPr>
                        <a:t> </a:t>
                      </a:r>
                      <a:endParaRPr lang="en-US" sz="1400" dirty="0">
                        <a:solidFill>
                          <a:schemeClr val="tx1"/>
                        </a:solidFill>
                        <a:effectLst/>
                        <a:latin typeface="+mn-lt"/>
                        <a:ea typeface="MS Mincho" panose="02020609040205080304" pitchFamily="49" charset="-128"/>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marL="0" marR="0" algn="l">
                        <a:spcBef>
                          <a:spcPts val="0"/>
                        </a:spcBef>
                        <a:spcAft>
                          <a:spcPts val="0"/>
                        </a:spcAft>
                      </a:pPr>
                      <a:r>
                        <a:rPr lang="en-US" sz="1400" dirty="0">
                          <a:effectLst/>
                          <a:latin typeface="+mn-lt"/>
                        </a:rPr>
                        <a:t>Selena Martinez</a:t>
                      </a:r>
                      <a:endParaRPr lang="en-US" sz="1400" dirty="0">
                        <a:solidFill>
                          <a:schemeClr val="tx1"/>
                        </a:solidFill>
                        <a:effectLst/>
                        <a:latin typeface="+mn-lt"/>
                        <a:ea typeface="MS Mincho" panose="02020609040205080304" pitchFamily="49" charset="-128"/>
                        <a:cs typeface="Times New Roman" panose="02020603050405020304" pitchFamily="18" charset="0"/>
                      </a:endParaRPr>
                    </a:p>
                  </a:txBody>
                  <a:tcPr marL="68580" marR="68580" marT="0" marB="0">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marL="0" marR="0" algn="l">
                        <a:spcBef>
                          <a:spcPts val="0"/>
                        </a:spcBef>
                        <a:spcAft>
                          <a:spcPts val="0"/>
                        </a:spcAft>
                      </a:pPr>
                      <a:r>
                        <a:rPr lang="en-US" sz="1400" dirty="0">
                          <a:effectLst/>
                          <a:latin typeface="+mn-lt"/>
                        </a:rPr>
                        <a:t>Patient Representative</a:t>
                      </a:r>
                      <a:endParaRPr lang="en-US" sz="1400" dirty="0">
                        <a:solidFill>
                          <a:schemeClr val="tx1"/>
                        </a:solidFill>
                        <a:effectLst/>
                        <a:latin typeface="+mn-lt"/>
                        <a:ea typeface="MS Mincho" panose="02020609040205080304" pitchFamily="49" charset="-128"/>
                        <a:cs typeface="Times New Roman" panose="02020603050405020304" pitchFamily="18" charset="0"/>
                      </a:endParaRPr>
                    </a:p>
                  </a:txBody>
                  <a:tcPr marL="68580" marR="68580" marT="0" marB="0">
                    <a:lnL w="31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062973289"/>
                  </a:ext>
                </a:extLst>
              </a:tr>
              <a:tr h="137160">
                <a:tc>
                  <a:txBody>
                    <a:bodyPr/>
                    <a:lstStyle/>
                    <a:p>
                      <a:pPr marL="0" marR="0" algn="l">
                        <a:spcBef>
                          <a:spcPts val="0"/>
                        </a:spcBef>
                        <a:spcAft>
                          <a:spcPts val="0"/>
                        </a:spcAft>
                      </a:pPr>
                      <a:endParaRPr lang="en-US" sz="1400" dirty="0">
                        <a:solidFill>
                          <a:schemeClr val="tx1"/>
                        </a:solidFill>
                        <a:effectLst/>
                        <a:latin typeface="+mn-lt"/>
                        <a:ea typeface="MS Mincho" panose="02020609040205080304" pitchFamily="49" charset="-128"/>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marL="0" marR="0" algn="l">
                        <a:spcBef>
                          <a:spcPts val="0"/>
                        </a:spcBef>
                        <a:spcAft>
                          <a:spcPts val="0"/>
                        </a:spcAft>
                      </a:pPr>
                      <a:r>
                        <a:rPr lang="en-US" sz="1400" dirty="0">
                          <a:solidFill>
                            <a:schemeClr val="tx1"/>
                          </a:solidFill>
                          <a:effectLst/>
                          <a:latin typeface="+mn-lt"/>
                          <a:ea typeface="MS Mincho" panose="02020609040205080304" pitchFamily="49" charset="-128"/>
                          <a:cs typeface="Times New Roman" panose="02020603050405020304" pitchFamily="18" charset="0"/>
                        </a:rPr>
                        <a:t>Osagie </a:t>
                      </a:r>
                      <a:r>
                        <a:rPr lang="en-US" sz="1400" dirty="0" err="1">
                          <a:solidFill>
                            <a:schemeClr val="tx1"/>
                          </a:solidFill>
                          <a:effectLst/>
                          <a:latin typeface="+mn-lt"/>
                          <a:ea typeface="MS Mincho" panose="02020609040205080304" pitchFamily="49" charset="-128"/>
                          <a:cs typeface="Times New Roman" panose="02020603050405020304" pitchFamily="18" charset="0"/>
                        </a:rPr>
                        <a:t>Obasogie</a:t>
                      </a:r>
                      <a:endParaRPr lang="en-US" sz="1400" dirty="0">
                        <a:solidFill>
                          <a:schemeClr val="tx1"/>
                        </a:solidFill>
                        <a:effectLst/>
                        <a:latin typeface="+mn-lt"/>
                        <a:ea typeface="MS Mincho" panose="02020609040205080304" pitchFamily="49" charset="-128"/>
                        <a:cs typeface="Times New Roman" panose="02020603050405020304" pitchFamily="18" charset="0"/>
                      </a:endParaRPr>
                    </a:p>
                  </a:txBody>
                  <a:tcPr marL="68580" marR="68580" marT="0" marB="0">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marL="0" marR="0" algn="l">
                        <a:spcBef>
                          <a:spcPts val="0"/>
                        </a:spcBef>
                        <a:spcAft>
                          <a:spcPts val="0"/>
                        </a:spcAft>
                      </a:pPr>
                      <a:r>
                        <a:rPr lang="en-US" sz="1400" dirty="0">
                          <a:solidFill>
                            <a:schemeClr val="tx1"/>
                          </a:solidFill>
                          <a:effectLst/>
                          <a:latin typeface="+mn-lt"/>
                          <a:ea typeface="MS Mincho" panose="02020609040205080304" pitchFamily="49" charset="-128"/>
                          <a:cs typeface="Times New Roman" panose="02020603050405020304" pitchFamily="18" charset="0"/>
                        </a:rPr>
                        <a:t>University of California, Berkeley</a:t>
                      </a:r>
                    </a:p>
                  </a:txBody>
                  <a:tcPr marL="68580" marR="68580" marT="0" marB="0">
                    <a:lnL w="31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733615628"/>
                  </a:ext>
                </a:extLst>
              </a:tr>
              <a:tr h="137160">
                <a:tc>
                  <a:txBody>
                    <a:bodyPr/>
                    <a:lstStyle/>
                    <a:p>
                      <a:pPr marL="0" marR="0" algn="l">
                        <a:spcBef>
                          <a:spcPts val="0"/>
                        </a:spcBef>
                        <a:spcAft>
                          <a:spcPts val="0"/>
                        </a:spcAft>
                      </a:pPr>
                      <a:r>
                        <a:rPr lang="en-US" sz="1400" dirty="0">
                          <a:effectLst/>
                          <a:latin typeface="+mn-lt"/>
                        </a:rPr>
                        <a:t> </a:t>
                      </a:r>
                      <a:endParaRPr lang="en-US" sz="1400" dirty="0">
                        <a:solidFill>
                          <a:schemeClr val="tx1"/>
                        </a:solidFill>
                        <a:effectLst/>
                        <a:latin typeface="+mn-lt"/>
                        <a:ea typeface="MS Mincho" panose="02020609040205080304" pitchFamily="49" charset="-128"/>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marL="0" marR="0" algn="l">
                        <a:spcBef>
                          <a:spcPts val="0"/>
                        </a:spcBef>
                        <a:spcAft>
                          <a:spcPts val="0"/>
                        </a:spcAft>
                      </a:pPr>
                      <a:r>
                        <a:rPr lang="en-US" sz="1400" dirty="0">
                          <a:effectLst/>
                          <a:latin typeface="+mn-lt"/>
                        </a:rPr>
                        <a:t>Jodi Paik</a:t>
                      </a:r>
                      <a:endParaRPr lang="en-US" sz="1400" dirty="0">
                        <a:solidFill>
                          <a:schemeClr val="tx1"/>
                        </a:solidFill>
                        <a:effectLst/>
                        <a:latin typeface="+mn-lt"/>
                        <a:ea typeface="MS Mincho" panose="02020609040205080304" pitchFamily="49" charset="-128"/>
                        <a:cs typeface="Times New Roman" panose="02020603050405020304" pitchFamily="18" charset="0"/>
                      </a:endParaRPr>
                    </a:p>
                  </a:txBody>
                  <a:tcPr marL="68580" marR="68580" marT="0" marB="0">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marL="0" marR="0" algn="l">
                        <a:spcBef>
                          <a:spcPts val="0"/>
                        </a:spcBef>
                        <a:spcAft>
                          <a:spcPts val="0"/>
                        </a:spcAft>
                      </a:pPr>
                      <a:r>
                        <a:rPr lang="en-US" sz="1400" dirty="0">
                          <a:effectLst/>
                          <a:latin typeface="+mn-lt"/>
                        </a:rPr>
                        <a:t>Patient Representative</a:t>
                      </a:r>
                      <a:endParaRPr lang="en-US" sz="1400" dirty="0">
                        <a:solidFill>
                          <a:schemeClr val="tx1"/>
                        </a:solidFill>
                        <a:effectLst/>
                        <a:latin typeface="+mn-lt"/>
                        <a:ea typeface="MS Mincho" panose="02020609040205080304" pitchFamily="49" charset="-128"/>
                        <a:cs typeface="Times New Roman" panose="02020603050405020304" pitchFamily="18" charset="0"/>
                      </a:endParaRPr>
                    </a:p>
                  </a:txBody>
                  <a:tcPr marL="68580" marR="68580" marT="0" marB="0">
                    <a:lnL w="31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761622318"/>
                  </a:ext>
                </a:extLst>
              </a:tr>
              <a:tr h="137160">
                <a:tc>
                  <a:txBody>
                    <a:bodyPr/>
                    <a:lstStyle/>
                    <a:p>
                      <a:pPr marL="0" marR="0" algn="l">
                        <a:spcBef>
                          <a:spcPts val="0"/>
                        </a:spcBef>
                        <a:spcAft>
                          <a:spcPts val="0"/>
                        </a:spcAft>
                      </a:pPr>
                      <a:r>
                        <a:rPr lang="en-US" sz="1400">
                          <a:effectLst/>
                          <a:latin typeface="+mn-lt"/>
                        </a:rPr>
                        <a:t>Ex-Officio Members</a:t>
                      </a:r>
                      <a:endParaRPr lang="en-US" sz="1400">
                        <a:solidFill>
                          <a:schemeClr val="tx1"/>
                        </a:solidFill>
                        <a:effectLst/>
                        <a:latin typeface="+mn-lt"/>
                        <a:ea typeface="MS Mincho" panose="02020609040205080304" pitchFamily="49" charset="-128"/>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marL="0" marR="0" algn="l">
                        <a:spcBef>
                          <a:spcPts val="0"/>
                        </a:spcBef>
                        <a:spcAft>
                          <a:spcPts val="0"/>
                        </a:spcAft>
                      </a:pPr>
                      <a:r>
                        <a:rPr lang="en-US" sz="1400" dirty="0">
                          <a:effectLst/>
                          <a:latin typeface="+mn-lt"/>
                        </a:rPr>
                        <a:t> </a:t>
                      </a:r>
                      <a:endParaRPr lang="en-US" sz="1400" dirty="0">
                        <a:solidFill>
                          <a:schemeClr val="tx1"/>
                        </a:solidFill>
                        <a:effectLst/>
                        <a:latin typeface="+mn-lt"/>
                        <a:ea typeface="MS Mincho" panose="02020609040205080304" pitchFamily="49" charset="-128"/>
                        <a:cs typeface="Times New Roman" panose="02020603050405020304" pitchFamily="18" charset="0"/>
                      </a:endParaRPr>
                    </a:p>
                  </a:txBody>
                  <a:tcPr marL="68580" marR="68580" marT="0" marB="0">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marL="0" marR="0" algn="l">
                        <a:spcBef>
                          <a:spcPts val="0"/>
                        </a:spcBef>
                        <a:spcAft>
                          <a:spcPts val="0"/>
                        </a:spcAft>
                      </a:pPr>
                      <a:r>
                        <a:rPr lang="en-US" sz="1400" dirty="0">
                          <a:effectLst/>
                          <a:latin typeface="+mn-lt"/>
                        </a:rPr>
                        <a:t> </a:t>
                      </a:r>
                      <a:endParaRPr lang="en-US" sz="1400" dirty="0">
                        <a:solidFill>
                          <a:schemeClr val="tx1"/>
                        </a:solidFill>
                        <a:effectLst/>
                        <a:latin typeface="+mn-lt"/>
                        <a:ea typeface="MS Mincho" panose="02020609040205080304" pitchFamily="49" charset="-128"/>
                        <a:cs typeface="Times New Roman" panose="02020603050405020304" pitchFamily="18" charset="0"/>
                      </a:endParaRPr>
                    </a:p>
                  </a:txBody>
                  <a:tcPr marL="68580" marR="68580" marT="0" marB="0">
                    <a:lnL w="31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268301939"/>
                  </a:ext>
                </a:extLst>
              </a:tr>
              <a:tr h="213360">
                <a:tc>
                  <a:txBody>
                    <a:bodyPr/>
                    <a:lstStyle/>
                    <a:p>
                      <a:pPr marL="0" marR="0" algn="l">
                        <a:spcBef>
                          <a:spcPts val="0"/>
                        </a:spcBef>
                        <a:spcAft>
                          <a:spcPts val="0"/>
                        </a:spcAft>
                      </a:pPr>
                      <a:endParaRPr lang="en-US" sz="1400" dirty="0">
                        <a:solidFill>
                          <a:schemeClr val="tx1"/>
                        </a:solidFill>
                        <a:effectLst/>
                        <a:latin typeface="+mn-lt"/>
                        <a:ea typeface="MS Mincho" panose="02020609040205080304" pitchFamily="49" charset="-128"/>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400" dirty="0">
                          <a:effectLst/>
                          <a:latin typeface="+mn-lt"/>
                        </a:rPr>
                        <a:t>Steven Brenner</a:t>
                      </a:r>
                      <a:endParaRPr lang="en-US" sz="1400" dirty="0">
                        <a:solidFill>
                          <a:schemeClr val="tx1"/>
                        </a:solidFill>
                        <a:effectLst/>
                        <a:latin typeface="+mn-lt"/>
                        <a:ea typeface="MS Mincho" panose="02020609040205080304" pitchFamily="49" charset="-128"/>
                        <a:cs typeface="Times New Roman" panose="02020603050405020304" pitchFamily="18" charset="0"/>
                      </a:endParaRPr>
                    </a:p>
                  </a:txBody>
                  <a:tcPr marL="68580" marR="68580" marT="0" marB="0">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400" dirty="0">
                          <a:effectLst/>
                          <a:latin typeface="+mn-lt"/>
                        </a:rPr>
                        <a:t>University of California, Berkeley</a:t>
                      </a:r>
                      <a:endParaRPr lang="en-US" sz="1400" dirty="0">
                        <a:solidFill>
                          <a:schemeClr val="tx1"/>
                        </a:solidFill>
                        <a:effectLst/>
                        <a:latin typeface="+mn-lt"/>
                        <a:ea typeface="MS Mincho" panose="02020609040205080304" pitchFamily="49" charset="-128"/>
                        <a:cs typeface="Times New Roman" panose="02020603050405020304" pitchFamily="18" charset="0"/>
                      </a:endParaRPr>
                    </a:p>
                  </a:txBody>
                  <a:tcPr marL="68580" marR="68580" marT="0" marB="0">
                    <a:lnL w="31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15"/>
                  </a:ext>
                </a:extLst>
              </a:tr>
              <a:tr h="137160">
                <a:tc>
                  <a:txBody>
                    <a:bodyPr/>
                    <a:lstStyle/>
                    <a:p>
                      <a:pPr marL="0" marR="0" algn="l">
                        <a:spcBef>
                          <a:spcPts val="0"/>
                        </a:spcBef>
                        <a:spcAft>
                          <a:spcPts val="0"/>
                        </a:spcAft>
                      </a:pPr>
                      <a:r>
                        <a:rPr lang="en-US" sz="1400" dirty="0">
                          <a:effectLst/>
                          <a:latin typeface="+mn-lt"/>
                        </a:rPr>
                        <a:t> </a:t>
                      </a:r>
                      <a:endParaRPr lang="en-US" sz="1400" dirty="0">
                        <a:solidFill>
                          <a:schemeClr val="tx1"/>
                        </a:solidFill>
                        <a:effectLst/>
                        <a:latin typeface="+mn-lt"/>
                        <a:ea typeface="MS Mincho" panose="02020609040205080304" pitchFamily="49" charset="-128"/>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marL="0" marR="0" algn="l">
                        <a:spcBef>
                          <a:spcPts val="0"/>
                        </a:spcBef>
                        <a:spcAft>
                          <a:spcPts val="0"/>
                        </a:spcAft>
                      </a:pPr>
                      <a:r>
                        <a:rPr lang="en-US" sz="1400" dirty="0" err="1">
                          <a:effectLst/>
                          <a:latin typeface="+mn-lt"/>
                        </a:rPr>
                        <a:t>Pedja</a:t>
                      </a:r>
                      <a:r>
                        <a:rPr lang="en-US" sz="1400" dirty="0">
                          <a:effectLst/>
                          <a:latin typeface="+mn-lt"/>
                        </a:rPr>
                        <a:t> </a:t>
                      </a:r>
                      <a:r>
                        <a:rPr lang="en-US" sz="1400" dirty="0" err="1">
                          <a:effectLst/>
                          <a:latin typeface="+mn-lt"/>
                        </a:rPr>
                        <a:t>Radivojak</a:t>
                      </a:r>
                      <a:endParaRPr lang="en-US" sz="1400" dirty="0">
                        <a:solidFill>
                          <a:schemeClr val="tx1"/>
                        </a:solidFill>
                        <a:effectLst/>
                        <a:latin typeface="+mn-lt"/>
                        <a:ea typeface="MS Mincho" panose="02020609040205080304" pitchFamily="49" charset="-128"/>
                        <a:cs typeface="Times New Roman" panose="02020603050405020304" pitchFamily="18" charset="0"/>
                      </a:endParaRPr>
                    </a:p>
                  </a:txBody>
                  <a:tcPr marL="68580" marR="68580" marT="0" marB="0">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pPr marL="0" marR="0" algn="l">
                        <a:spcBef>
                          <a:spcPts val="0"/>
                        </a:spcBef>
                        <a:spcAft>
                          <a:spcPts val="0"/>
                        </a:spcAft>
                      </a:pPr>
                      <a:r>
                        <a:rPr lang="en-US" sz="1400" dirty="0">
                          <a:solidFill>
                            <a:schemeClr val="tx1"/>
                          </a:solidFill>
                          <a:effectLst/>
                          <a:latin typeface="+mn-lt"/>
                          <a:ea typeface="MS Mincho" panose="02020609040205080304" pitchFamily="49" charset="-128"/>
                          <a:cs typeface="Times New Roman" panose="02020603050405020304" pitchFamily="18" charset="0"/>
                        </a:rPr>
                        <a:t>Northeastern University</a:t>
                      </a:r>
                    </a:p>
                  </a:txBody>
                  <a:tcPr marL="68580" marR="68580" marT="0" marB="0">
                    <a:lnL w="31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2979771"/>
                  </a:ext>
                </a:extLst>
              </a:tr>
              <a:tr h="137160">
                <a:tc>
                  <a:txBody>
                    <a:bodyPr/>
                    <a:lstStyle/>
                    <a:p>
                      <a:pPr marL="0" marR="0" algn="l">
                        <a:spcBef>
                          <a:spcPts val="0"/>
                        </a:spcBef>
                        <a:spcAft>
                          <a:spcPts val="0"/>
                        </a:spcAft>
                      </a:pPr>
                      <a:r>
                        <a:rPr lang="en-US" sz="1400" dirty="0">
                          <a:effectLst/>
                          <a:latin typeface="+mn-lt"/>
                        </a:rPr>
                        <a:t> </a:t>
                      </a:r>
                      <a:endParaRPr lang="en-US" sz="1400" dirty="0">
                        <a:solidFill>
                          <a:schemeClr val="tx1"/>
                        </a:solidFill>
                        <a:effectLst/>
                        <a:latin typeface="+mn-lt"/>
                        <a:ea typeface="MS Mincho" panose="02020609040205080304" pitchFamily="49" charset="-128"/>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l">
                        <a:spcBef>
                          <a:spcPts val="0"/>
                        </a:spcBef>
                        <a:spcAft>
                          <a:spcPts val="0"/>
                        </a:spcAft>
                      </a:pPr>
                      <a:r>
                        <a:rPr lang="en-US" sz="1400" dirty="0">
                          <a:solidFill>
                            <a:schemeClr val="tx1"/>
                          </a:solidFill>
                          <a:effectLst/>
                          <a:latin typeface="+mn-lt"/>
                          <a:ea typeface="MS Mincho" panose="02020609040205080304" pitchFamily="49" charset="-128"/>
                          <a:cs typeface="Times New Roman" panose="02020603050405020304" pitchFamily="18" charset="0"/>
                        </a:rPr>
                        <a:t>Tina </a:t>
                      </a:r>
                      <a:r>
                        <a:rPr lang="en-US" sz="1400" dirty="0" err="1">
                          <a:solidFill>
                            <a:schemeClr val="tx1"/>
                          </a:solidFill>
                          <a:effectLst/>
                          <a:latin typeface="+mn-lt"/>
                          <a:ea typeface="MS Mincho" panose="02020609040205080304" pitchFamily="49" charset="-128"/>
                          <a:cs typeface="Times New Roman" panose="02020603050405020304" pitchFamily="18" charset="0"/>
                        </a:rPr>
                        <a:t>Bakolitsa</a:t>
                      </a:r>
                      <a:r>
                        <a:rPr lang="en-US" sz="1400" dirty="0">
                          <a:solidFill>
                            <a:schemeClr val="tx1"/>
                          </a:solidFill>
                          <a:effectLst/>
                          <a:latin typeface="+mn-lt"/>
                          <a:ea typeface="MS Mincho" panose="02020609040205080304" pitchFamily="49" charset="-128"/>
                          <a:cs typeface="Times New Roman" panose="02020603050405020304" pitchFamily="18" charset="0"/>
                        </a:rPr>
                        <a:t> </a:t>
                      </a:r>
                    </a:p>
                  </a:txBody>
                  <a:tcPr marL="68580" marR="68580" marT="0" marB="0">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algn="l">
                        <a:spcBef>
                          <a:spcPts val="0"/>
                        </a:spcBef>
                        <a:spcAft>
                          <a:spcPts val="0"/>
                        </a:spcAft>
                      </a:pPr>
                      <a:r>
                        <a:rPr lang="en-US" sz="1400" dirty="0">
                          <a:effectLst/>
                          <a:latin typeface="+mn-lt"/>
                        </a:rPr>
                        <a:t>University of California, Berkeley</a:t>
                      </a:r>
                      <a:endParaRPr lang="en-US" sz="1400" dirty="0">
                        <a:solidFill>
                          <a:schemeClr val="tx1"/>
                        </a:solidFill>
                        <a:effectLst/>
                        <a:latin typeface="+mn-lt"/>
                        <a:ea typeface="MS Mincho" panose="02020609040205080304" pitchFamily="49" charset="-128"/>
                        <a:cs typeface="Times New Roman" panose="02020603050405020304" pitchFamily="18" charset="0"/>
                      </a:endParaRPr>
                    </a:p>
                  </a:txBody>
                  <a:tcPr marL="68580" marR="68580" marT="0" marB="0">
                    <a:lnL w="31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931785574"/>
                  </a:ext>
                </a:extLst>
              </a:tr>
            </a:tbl>
          </a:graphicData>
        </a:graphic>
      </p:graphicFrame>
    </p:spTree>
    <p:extLst>
      <p:ext uri="{BB962C8B-B14F-4D97-AF65-F5344CB8AC3E}">
        <p14:creationId xmlns:p14="http://schemas.microsoft.com/office/powerpoint/2010/main" val="287505905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6F99F2-CA6B-B1D9-8937-984EDECAE51E}"/>
              </a:ext>
            </a:extLst>
          </p:cNvPr>
          <p:cNvSpPr>
            <a:spLocks noGrp="1"/>
          </p:cNvSpPr>
          <p:nvPr>
            <p:ph type="title"/>
          </p:nvPr>
        </p:nvSpPr>
        <p:spPr/>
        <p:txBody>
          <a:bodyPr>
            <a:normAutofit/>
          </a:bodyPr>
          <a:lstStyle/>
          <a:p>
            <a:r>
              <a:rPr lang="en-US" altLang="en-US" dirty="0"/>
              <a:t>Addressing Ethical Complexities</a:t>
            </a:r>
            <a:endParaRPr lang="en-US" dirty="0"/>
          </a:p>
        </p:txBody>
      </p:sp>
      <p:sp>
        <p:nvSpPr>
          <p:cNvPr id="3" name="Content Placeholder 2">
            <a:extLst>
              <a:ext uri="{FF2B5EF4-FFF2-40B4-BE49-F238E27FC236}">
                <a16:creationId xmlns:a16="http://schemas.microsoft.com/office/drawing/2014/main" id="{C2876B38-37C6-588B-A0EA-EB223A7B392E}"/>
              </a:ext>
            </a:extLst>
          </p:cNvPr>
          <p:cNvSpPr>
            <a:spLocks noGrp="1"/>
          </p:cNvSpPr>
          <p:nvPr>
            <p:ph idx="1"/>
          </p:nvPr>
        </p:nvSpPr>
        <p:spPr>
          <a:xfrm>
            <a:off x="457200" y="1752600"/>
            <a:ext cx="8229600" cy="3733800"/>
          </a:xfrm>
        </p:spPr>
        <p:txBody>
          <a:bodyPr>
            <a:normAutofit lnSpcReduction="10000"/>
          </a:bodyPr>
          <a:lstStyle/>
          <a:p>
            <a:pPr>
              <a:spcAft>
                <a:spcPts val="600"/>
              </a:spcAft>
            </a:pPr>
            <a:r>
              <a:rPr lang="en-US" sz="2800" dirty="0"/>
              <a:t>Draft CAGI challenges shared with Ethics Forum and potential ethical issues identified</a:t>
            </a:r>
          </a:p>
          <a:p>
            <a:pPr>
              <a:spcAft>
                <a:spcPts val="600"/>
              </a:spcAft>
            </a:pPr>
            <a:r>
              <a:rPr lang="en-US" sz="2800" dirty="0"/>
              <a:t>Iterative discussion and refinement of relevant Challenges with the dataset providers and CAGI scientific leadership</a:t>
            </a:r>
          </a:p>
          <a:p>
            <a:pPr>
              <a:spcAft>
                <a:spcPts val="600"/>
              </a:spcAft>
            </a:pPr>
            <a:r>
              <a:rPr lang="en-US" sz="2800" dirty="0"/>
              <a:t>Drafting of “Ethical Considerations” section to accompany the published Challenge, as a guide to interested predictors</a:t>
            </a:r>
          </a:p>
        </p:txBody>
      </p:sp>
      <p:grpSp>
        <p:nvGrpSpPr>
          <p:cNvPr id="4" name="Group 3">
            <a:extLst>
              <a:ext uri="{FF2B5EF4-FFF2-40B4-BE49-F238E27FC236}">
                <a16:creationId xmlns:a16="http://schemas.microsoft.com/office/drawing/2014/main" id="{4DF91B53-EBF9-F0CE-6ED9-1A229328C7B7}"/>
              </a:ext>
            </a:extLst>
          </p:cNvPr>
          <p:cNvGrpSpPr/>
          <p:nvPr/>
        </p:nvGrpSpPr>
        <p:grpSpPr>
          <a:xfrm>
            <a:off x="342900" y="6248400"/>
            <a:ext cx="8420100" cy="369332"/>
            <a:chOff x="342900" y="6248400"/>
            <a:chExt cx="8420100" cy="369332"/>
          </a:xfrm>
        </p:grpSpPr>
        <p:sp>
          <p:nvSpPr>
            <p:cNvPr id="5" name="Text Box 6">
              <a:extLst>
                <a:ext uri="{FF2B5EF4-FFF2-40B4-BE49-F238E27FC236}">
                  <a16:creationId xmlns:a16="http://schemas.microsoft.com/office/drawing/2014/main" id="{22AA16E7-532C-0D87-3D81-003832CCC106}"/>
                </a:ext>
              </a:extLst>
            </p:cNvPr>
            <p:cNvSpPr txBox="1">
              <a:spLocks noChangeArrowheads="1"/>
            </p:cNvSpPr>
            <p:nvPr/>
          </p:nvSpPr>
          <p:spPr bwMode="auto">
            <a:xfrm>
              <a:off x="342900" y="6248400"/>
              <a:ext cx="2159566"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a:t>Created for CAGI 6</a:t>
              </a:r>
            </a:p>
          </p:txBody>
        </p:sp>
        <p:sp>
          <p:nvSpPr>
            <p:cNvPr id="6" name="Text Box 8">
              <a:extLst>
                <a:ext uri="{FF2B5EF4-FFF2-40B4-BE49-F238E27FC236}">
                  <a16:creationId xmlns:a16="http://schemas.microsoft.com/office/drawing/2014/main" id="{6066A88E-00E9-C37D-3BB4-FB0D7B9685D9}"/>
                </a:ext>
              </a:extLst>
            </p:cNvPr>
            <p:cNvSpPr txBox="1">
              <a:spLocks noChangeArrowheads="1"/>
            </p:cNvSpPr>
            <p:nvPr/>
          </p:nvSpPr>
          <p:spPr bwMode="auto">
            <a:xfrm>
              <a:off x="7680651" y="6248400"/>
              <a:ext cx="1082349"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r>
                <a:rPr lang="en-US" altLang="en-US" dirty="0"/>
                <a:t>Fullerton</a:t>
              </a:r>
            </a:p>
          </p:txBody>
        </p:sp>
        <p:sp>
          <p:nvSpPr>
            <p:cNvPr id="7" name="Text Box 9">
              <a:extLst>
                <a:ext uri="{FF2B5EF4-FFF2-40B4-BE49-F238E27FC236}">
                  <a16:creationId xmlns:a16="http://schemas.microsoft.com/office/drawing/2014/main" id="{E4AE2768-968A-7735-2A72-C591FF0E2732}"/>
                </a:ext>
              </a:extLst>
            </p:cNvPr>
            <p:cNvSpPr txBox="1">
              <a:spLocks noChangeArrowheads="1"/>
            </p:cNvSpPr>
            <p:nvPr/>
          </p:nvSpPr>
          <p:spPr bwMode="auto">
            <a:xfrm>
              <a:off x="3289300" y="6248400"/>
              <a:ext cx="27368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a:t>genomeinterpretation.org</a:t>
              </a:r>
            </a:p>
          </p:txBody>
        </p:sp>
      </p:grpSp>
    </p:spTree>
    <p:extLst>
      <p:ext uri="{BB962C8B-B14F-4D97-AF65-F5344CB8AC3E}">
        <p14:creationId xmlns:p14="http://schemas.microsoft.com/office/powerpoint/2010/main" val="15439647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A2811B-048F-403D-3823-36B09CCF3FC0}"/>
              </a:ext>
            </a:extLst>
          </p:cNvPr>
          <p:cNvSpPr>
            <a:spLocks noGrp="1"/>
          </p:cNvSpPr>
          <p:nvPr>
            <p:ph type="title"/>
          </p:nvPr>
        </p:nvSpPr>
        <p:spPr/>
        <p:txBody>
          <a:bodyPr/>
          <a:lstStyle/>
          <a:p>
            <a:r>
              <a:rPr lang="en-US" dirty="0"/>
              <a:t>Rare Genomes Project</a:t>
            </a:r>
          </a:p>
        </p:txBody>
      </p:sp>
      <p:sp>
        <p:nvSpPr>
          <p:cNvPr id="3" name="Content Placeholder 2">
            <a:extLst>
              <a:ext uri="{FF2B5EF4-FFF2-40B4-BE49-F238E27FC236}">
                <a16:creationId xmlns:a16="http://schemas.microsoft.com/office/drawing/2014/main" id="{E54555BB-CDD6-EEB6-27C6-EF2ECADD006A}"/>
              </a:ext>
            </a:extLst>
          </p:cNvPr>
          <p:cNvSpPr>
            <a:spLocks noGrp="1"/>
          </p:cNvSpPr>
          <p:nvPr>
            <p:ph idx="1"/>
          </p:nvPr>
        </p:nvSpPr>
        <p:spPr>
          <a:xfrm>
            <a:off x="457200" y="1436688"/>
            <a:ext cx="8229600" cy="4876800"/>
          </a:xfrm>
        </p:spPr>
        <p:txBody>
          <a:bodyPr>
            <a:normAutofit/>
          </a:bodyPr>
          <a:lstStyle/>
          <a:p>
            <a:pPr algn="l">
              <a:spcBef>
                <a:spcPts val="1200"/>
              </a:spcBef>
            </a:pPr>
            <a:r>
              <a:rPr lang="en-US" sz="2000" b="0" i="0" u="none" strike="noStrike" baseline="0" dirty="0">
                <a:latin typeface="Calibri" panose="020F0502020204030204" pitchFamily="34" charset="0"/>
              </a:rPr>
              <a:t>The data in this challenge are derived from patients with rare, potentially undiagnosed, diseases and their close biological relatives, and may include families who are </a:t>
            </a:r>
            <a:r>
              <a:rPr lang="en-US" sz="2000" b="1" i="0" u="none" strike="noStrike" baseline="0" dirty="0">
                <a:latin typeface="Calibri" panose="020F0502020204030204" pitchFamily="34" charset="0"/>
              </a:rPr>
              <a:t>medically underserved</a:t>
            </a:r>
            <a:r>
              <a:rPr lang="en-US" sz="2000" b="0" i="0" u="none" strike="noStrike" baseline="0" dirty="0">
                <a:latin typeface="Calibri" panose="020F0502020204030204" pitchFamily="34" charset="0"/>
              </a:rPr>
              <a:t>. Identification of putative pathogenic variants (i.e., causal with respect to the clinical phenotype under investigation) may, if confirmed, be important for tailoring clinical interventions and obtaining social services.</a:t>
            </a:r>
          </a:p>
          <a:p>
            <a:pPr algn="l">
              <a:spcBef>
                <a:spcPts val="1200"/>
              </a:spcBef>
            </a:pPr>
            <a:r>
              <a:rPr lang="en-US" sz="2000" b="0" i="0" u="none" strike="noStrike" baseline="0" dirty="0">
                <a:latin typeface="Calibri" panose="020F0502020204030204" pitchFamily="34" charset="0"/>
              </a:rPr>
              <a:t>The RGP have told participants that they do not actively search for genetic results unrelated to the rare condition in the family but can provide the option of clinically confirming secondary findings if they are discovered. </a:t>
            </a:r>
            <a:r>
              <a:rPr lang="en-US" sz="2000" b="1" i="0" u="none" strike="noStrike" baseline="0" dirty="0">
                <a:latin typeface="Calibri" panose="020F0502020204030204" pitchFamily="34" charset="0"/>
              </a:rPr>
              <a:t>Predictors are reminded that identification of pathogenic variants related to adult-onset conditions </a:t>
            </a:r>
            <a:r>
              <a:rPr lang="en-US" sz="2000" b="0" i="0" u="none" strike="noStrike" baseline="0" dirty="0">
                <a:latin typeface="Calibri" panose="020F0502020204030204" pitchFamily="34" charset="0"/>
              </a:rPr>
              <a:t>(such as might be identified as secondary variants in this challenge) </a:t>
            </a:r>
            <a:r>
              <a:rPr lang="en-US" sz="2000" b="1" i="0" u="none" strike="noStrike" baseline="0" dirty="0">
                <a:latin typeface="Calibri" panose="020F0502020204030204" pitchFamily="34" charset="0"/>
              </a:rPr>
              <a:t>in minors remains ethically controversial</a:t>
            </a:r>
            <a:r>
              <a:rPr lang="en-US" sz="2000" b="0" i="0" u="none" strike="noStrike" baseline="0" dirty="0">
                <a:latin typeface="Calibri" panose="020F0502020204030204" pitchFamily="34" charset="0"/>
              </a:rPr>
              <a:t>, though some commentators see value in the identification of such variants in parents.</a:t>
            </a:r>
          </a:p>
        </p:txBody>
      </p:sp>
      <p:grpSp>
        <p:nvGrpSpPr>
          <p:cNvPr id="4" name="Group 3">
            <a:extLst>
              <a:ext uri="{FF2B5EF4-FFF2-40B4-BE49-F238E27FC236}">
                <a16:creationId xmlns:a16="http://schemas.microsoft.com/office/drawing/2014/main" id="{142BA163-5C59-DCF5-3C88-6D34C24FC6DF}"/>
              </a:ext>
            </a:extLst>
          </p:cNvPr>
          <p:cNvGrpSpPr/>
          <p:nvPr/>
        </p:nvGrpSpPr>
        <p:grpSpPr>
          <a:xfrm>
            <a:off x="342900" y="6248400"/>
            <a:ext cx="8420100" cy="369332"/>
            <a:chOff x="342900" y="6248400"/>
            <a:chExt cx="8420100" cy="369332"/>
          </a:xfrm>
        </p:grpSpPr>
        <p:sp>
          <p:nvSpPr>
            <p:cNvPr id="5" name="Text Box 6">
              <a:extLst>
                <a:ext uri="{FF2B5EF4-FFF2-40B4-BE49-F238E27FC236}">
                  <a16:creationId xmlns:a16="http://schemas.microsoft.com/office/drawing/2014/main" id="{41C09D75-F391-4A99-09DE-1B31712C0C89}"/>
                </a:ext>
              </a:extLst>
            </p:cNvPr>
            <p:cNvSpPr txBox="1">
              <a:spLocks noChangeArrowheads="1"/>
            </p:cNvSpPr>
            <p:nvPr/>
          </p:nvSpPr>
          <p:spPr bwMode="auto">
            <a:xfrm>
              <a:off x="342900" y="6248400"/>
              <a:ext cx="2159566"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a:t>Created for CAGI 6</a:t>
              </a:r>
            </a:p>
          </p:txBody>
        </p:sp>
        <p:sp>
          <p:nvSpPr>
            <p:cNvPr id="6" name="Text Box 8">
              <a:extLst>
                <a:ext uri="{FF2B5EF4-FFF2-40B4-BE49-F238E27FC236}">
                  <a16:creationId xmlns:a16="http://schemas.microsoft.com/office/drawing/2014/main" id="{A05283B8-7318-1302-5BCE-B5F661D86E5E}"/>
                </a:ext>
              </a:extLst>
            </p:cNvPr>
            <p:cNvSpPr txBox="1">
              <a:spLocks noChangeArrowheads="1"/>
            </p:cNvSpPr>
            <p:nvPr/>
          </p:nvSpPr>
          <p:spPr bwMode="auto">
            <a:xfrm>
              <a:off x="7680651" y="6248400"/>
              <a:ext cx="1082349"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r>
                <a:rPr lang="en-US" altLang="en-US" dirty="0"/>
                <a:t>Fullerton</a:t>
              </a:r>
            </a:p>
          </p:txBody>
        </p:sp>
        <p:sp>
          <p:nvSpPr>
            <p:cNvPr id="7" name="Text Box 9">
              <a:extLst>
                <a:ext uri="{FF2B5EF4-FFF2-40B4-BE49-F238E27FC236}">
                  <a16:creationId xmlns:a16="http://schemas.microsoft.com/office/drawing/2014/main" id="{8AA01FD7-0BF3-16D3-2291-CAA732E69F14}"/>
                </a:ext>
              </a:extLst>
            </p:cNvPr>
            <p:cNvSpPr txBox="1">
              <a:spLocks noChangeArrowheads="1"/>
            </p:cNvSpPr>
            <p:nvPr/>
          </p:nvSpPr>
          <p:spPr bwMode="auto">
            <a:xfrm>
              <a:off x="3289300" y="6248400"/>
              <a:ext cx="27368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a:t>genomeinterpretation.org</a:t>
              </a:r>
            </a:p>
          </p:txBody>
        </p:sp>
      </p:grpSp>
    </p:spTree>
    <p:extLst>
      <p:ext uri="{BB962C8B-B14F-4D97-AF65-F5344CB8AC3E}">
        <p14:creationId xmlns:p14="http://schemas.microsoft.com/office/powerpoint/2010/main" val="28997786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A2811B-048F-403D-3823-36B09CCF3FC0}"/>
              </a:ext>
            </a:extLst>
          </p:cNvPr>
          <p:cNvSpPr>
            <a:spLocks noGrp="1"/>
          </p:cNvSpPr>
          <p:nvPr>
            <p:ph type="title"/>
          </p:nvPr>
        </p:nvSpPr>
        <p:spPr/>
        <p:txBody>
          <a:bodyPr/>
          <a:lstStyle/>
          <a:p>
            <a:r>
              <a:rPr lang="en-US" dirty="0"/>
              <a:t>Intellectual Disability Panel</a:t>
            </a:r>
          </a:p>
        </p:txBody>
      </p:sp>
      <p:sp>
        <p:nvSpPr>
          <p:cNvPr id="3" name="Content Placeholder 2">
            <a:extLst>
              <a:ext uri="{FF2B5EF4-FFF2-40B4-BE49-F238E27FC236}">
                <a16:creationId xmlns:a16="http://schemas.microsoft.com/office/drawing/2014/main" id="{E54555BB-CDD6-EEB6-27C6-EF2ECADD006A}"/>
              </a:ext>
            </a:extLst>
          </p:cNvPr>
          <p:cNvSpPr>
            <a:spLocks noGrp="1"/>
          </p:cNvSpPr>
          <p:nvPr>
            <p:ph idx="1"/>
          </p:nvPr>
        </p:nvSpPr>
        <p:spPr>
          <a:xfrm>
            <a:off x="457200" y="1727881"/>
            <a:ext cx="8229600" cy="4191000"/>
          </a:xfrm>
        </p:spPr>
        <p:txBody>
          <a:bodyPr>
            <a:normAutofit/>
          </a:bodyPr>
          <a:lstStyle/>
          <a:p>
            <a:pPr algn="l"/>
            <a:r>
              <a:rPr lang="en-US" sz="2000" b="0" i="0" u="none" strike="noStrike" baseline="0" dirty="0">
                <a:latin typeface="Calibri" panose="020F0502020204030204" pitchFamily="34" charset="0"/>
              </a:rPr>
              <a:t>The data in this challenge are derived from patients with a range of neurodevelopmental disorders whose underlying etiologies remain poorly understood. </a:t>
            </a:r>
            <a:r>
              <a:rPr lang="en-US" sz="2000" b="1" i="0" u="none" strike="noStrike" baseline="0" dirty="0">
                <a:latin typeface="Calibri" panose="020F0502020204030204" pitchFamily="34" charset="0"/>
              </a:rPr>
              <a:t>As with other forms of disability, individuals identified as neuroatypical may be subject to stigmatization and/or discrimination</a:t>
            </a:r>
            <a:r>
              <a:rPr lang="en-US" sz="2000" b="0" i="0" u="none" strike="noStrike" baseline="0" dirty="0">
                <a:latin typeface="Calibri" panose="020F0502020204030204" pitchFamily="34" charset="0"/>
              </a:rPr>
              <a:t>. However, because these patients already have clinical diagnoses, any risks posed by confirmation of the (known) clinical phenotypes is likely minimal. Predictors are nevertheless </a:t>
            </a:r>
            <a:r>
              <a:rPr lang="en-US" sz="2000" b="1" i="0" u="none" strike="noStrike" baseline="0" dirty="0">
                <a:latin typeface="Calibri" panose="020F0502020204030204" pitchFamily="34" charset="0"/>
              </a:rPr>
              <a:t>encouraged to use care in maintaining the privacy and confidentiality of the data given the sensitive nature of such diagnoses</a:t>
            </a:r>
            <a:r>
              <a:rPr lang="en-US" sz="2000" b="0" i="0" u="none" strike="noStrike" baseline="0" dirty="0">
                <a:latin typeface="Calibri" panose="020F0502020204030204" pitchFamily="34" charset="0"/>
              </a:rPr>
              <a:t>. The implications for patients (or family members) of predicting previously unrecognized clinical phenotypes is less clear. In either case, identification of putative causal variant(s) may provide information about disease biology with potential relevance to clinical care or other therapeutic interventions.</a:t>
            </a:r>
            <a:endParaRPr lang="en-US" sz="3600" dirty="0"/>
          </a:p>
        </p:txBody>
      </p:sp>
      <p:grpSp>
        <p:nvGrpSpPr>
          <p:cNvPr id="4" name="Group 3">
            <a:extLst>
              <a:ext uri="{FF2B5EF4-FFF2-40B4-BE49-F238E27FC236}">
                <a16:creationId xmlns:a16="http://schemas.microsoft.com/office/drawing/2014/main" id="{142BA163-5C59-DCF5-3C88-6D34C24FC6DF}"/>
              </a:ext>
            </a:extLst>
          </p:cNvPr>
          <p:cNvGrpSpPr/>
          <p:nvPr/>
        </p:nvGrpSpPr>
        <p:grpSpPr>
          <a:xfrm>
            <a:off x="342900" y="6248400"/>
            <a:ext cx="8420100" cy="369332"/>
            <a:chOff x="342900" y="6248400"/>
            <a:chExt cx="8420100" cy="369332"/>
          </a:xfrm>
        </p:grpSpPr>
        <p:sp>
          <p:nvSpPr>
            <p:cNvPr id="5" name="Text Box 6">
              <a:extLst>
                <a:ext uri="{FF2B5EF4-FFF2-40B4-BE49-F238E27FC236}">
                  <a16:creationId xmlns:a16="http://schemas.microsoft.com/office/drawing/2014/main" id="{41C09D75-F391-4A99-09DE-1B31712C0C89}"/>
                </a:ext>
              </a:extLst>
            </p:cNvPr>
            <p:cNvSpPr txBox="1">
              <a:spLocks noChangeArrowheads="1"/>
            </p:cNvSpPr>
            <p:nvPr/>
          </p:nvSpPr>
          <p:spPr bwMode="auto">
            <a:xfrm>
              <a:off x="342900" y="6248400"/>
              <a:ext cx="2159566"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a:t>Created for CAGI 6</a:t>
              </a:r>
            </a:p>
          </p:txBody>
        </p:sp>
        <p:sp>
          <p:nvSpPr>
            <p:cNvPr id="6" name="Text Box 8">
              <a:extLst>
                <a:ext uri="{FF2B5EF4-FFF2-40B4-BE49-F238E27FC236}">
                  <a16:creationId xmlns:a16="http://schemas.microsoft.com/office/drawing/2014/main" id="{A05283B8-7318-1302-5BCE-B5F661D86E5E}"/>
                </a:ext>
              </a:extLst>
            </p:cNvPr>
            <p:cNvSpPr txBox="1">
              <a:spLocks noChangeArrowheads="1"/>
            </p:cNvSpPr>
            <p:nvPr/>
          </p:nvSpPr>
          <p:spPr bwMode="auto">
            <a:xfrm>
              <a:off x="7680651" y="6248400"/>
              <a:ext cx="1082349"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r>
                <a:rPr lang="en-US" altLang="en-US" dirty="0"/>
                <a:t>Fullerton</a:t>
              </a:r>
            </a:p>
          </p:txBody>
        </p:sp>
        <p:sp>
          <p:nvSpPr>
            <p:cNvPr id="7" name="Text Box 9">
              <a:extLst>
                <a:ext uri="{FF2B5EF4-FFF2-40B4-BE49-F238E27FC236}">
                  <a16:creationId xmlns:a16="http://schemas.microsoft.com/office/drawing/2014/main" id="{8AA01FD7-0BF3-16D3-2291-CAA732E69F14}"/>
                </a:ext>
              </a:extLst>
            </p:cNvPr>
            <p:cNvSpPr txBox="1">
              <a:spLocks noChangeArrowheads="1"/>
            </p:cNvSpPr>
            <p:nvPr/>
          </p:nvSpPr>
          <p:spPr bwMode="auto">
            <a:xfrm>
              <a:off x="3289300" y="6248400"/>
              <a:ext cx="27368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a:t>genomeinterpretation.org</a:t>
              </a:r>
            </a:p>
          </p:txBody>
        </p:sp>
      </p:grpSp>
    </p:spTree>
    <p:extLst>
      <p:ext uri="{BB962C8B-B14F-4D97-AF65-F5344CB8AC3E}">
        <p14:creationId xmlns:p14="http://schemas.microsoft.com/office/powerpoint/2010/main" val="306164039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A2811B-048F-403D-3823-36B09CCF3FC0}"/>
              </a:ext>
            </a:extLst>
          </p:cNvPr>
          <p:cNvSpPr>
            <a:spLocks noGrp="1"/>
          </p:cNvSpPr>
          <p:nvPr>
            <p:ph type="title"/>
          </p:nvPr>
        </p:nvSpPr>
        <p:spPr/>
        <p:txBody>
          <a:bodyPr/>
          <a:lstStyle/>
          <a:p>
            <a:r>
              <a:rPr lang="en-US" dirty="0"/>
              <a:t>Polygenic Risk Scores</a:t>
            </a:r>
          </a:p>
        </p:txBody>
      </p:sp>
      <p:sp>
        <p:nvSpPr>
          <p:cNvPr id="3" name="Content Placeholder 2">
            <a:extLst>
              <a:ext uri="{FF2B5EF4-FFF2-40B4-BE49-F238E27FC236}">
                <a16:creationId xmlns:a16="http://schemas.microsoft.com/office/drawing/2014/main" id="{E54555BB-CDD6-EEB6-27C6-EF2ECADD006A}"/>
              </a:ext>
            </a:extLst>
          </p:cNvPr>
          <p:cNvSpPr>
            <a:spLocks noGrp="1"/>
          </p:cNvSpPr>
          <p:nvPr>
            <p:ph idx="1"/>
          </p:nvPr>
        </p:nvSpPr>
        <p:spPr>
          <a:xfrm>
            <a:off x="457200" y="1828800"/>
            <a:ext cx="8229600" cy="3886200"/>
          </a:xfrm>
        </p:spPr>
        <p:txBody>
          <a:bodyPr>
            <a:normAutofit/>
          </a:bodyPr>
          <a:lstStyle/>
          <a:p>
            <a:pPr algn="l"/>
            <a:r>
              <a:rPr lang="en-US" sz="2000" b="0" i="0" u="none" strike="noStrike" baseline="0" dirty="0">
                <a:latin typeface="Calibri" panose="020F0502020204030204" pitchFamily="34" charset="0"/>
              </a:rPr>
              <a:t>As noted above, the data available for testing in this challenge derive from European ancestry GWAS participants and for four non-simulated phenotypes only. These features of the challenge directly limit the ability of predictors to design and test the potential transferability of PRS models across different ancestral genetic backgrounds, and possibly also across different polygenic disease risk architectures.  While unavoidable in this context, </a:t>
            </a:r>
            <a:r>
              <a:rPr lang="en-US" sz="2000" b="1" i="0" u="none" strike="noStrike" baseline="0" dirty="0">
                <a:latin typeface="Calibri" panose="020F0502020204030204" pitchFamily="34" charset="0"/>
              </a:rPr>
              <a:t>the potential for PRS scores developed for one population to lead to biased or misleading risk estimates for patients from other groups, and hence exacerbate existing health disparities, is a salient concern</a:t>
            </a:r>
            <a:r>
              <a:rPr lang="en-US" sz="2000" b="0" i="0" u="none" strike="noStrike" baseline="0" dirty="0">
                <a:latin typeface="Calibri" panose="020F0502020204030204" pitchFamily="34" charset="0"/>
              </a:rPr>
              <a:t>. To avoid inappropriate clinical application, predictors and assessors should </a:t>
            </a:r>
            <a:r>
              <a:rPr lang="en-US" sz="2000" b="1" i="0" u="none" strike="noStrike" baseline="0" dirty="0">
                <a:latin typeface="Calibri" panose="020F0502020204030204" pitchFamily="34" charset="0"/>
              </a:rPr>
              <a:t>take care to not overstate the generalizability</a:t>
            </a:r>
            <a:r>
              <a:rPr lang="en-US" sz="2000" b="0" i="0" u="none" strike="noStrike" baseline="0" dirty="0">
                <a:latin typeface="Calibri" panose="020F0502020204030204" pitchFamily="34" charset="0"/>
              </a:rPr>
              <a:t> of a given algorithm’s performance.</a:t>
            </a:r>
            <a:endParaRPr lang="en-US" sz="3600" dirty="0"/>
          </a:p>
        </p:txBody>
      </p:sp>
      <p:grpSp>
        <p:nvGrpSpPr>
          <p:cNvPr id="4" name="Group 3">
            <a:extLst>
              <a:ext uri="{FF2B5EF4-FFF2-40B4-BE49-F238E27FC236}">
                <a16:creationId xmlns:a16="http://schemas.microsoft.com/office/drawing/2014/main" id="{142BA163-5C59-DCF5-3C88-6D34C24FC6DF}"/>
              </a:ext>
            </a:extLst>
          </p:cNvPr>
          <p:cNvGrpSpPr/>
          <p:nvPr/>
        </p:nvGrpSpPr>
        <p:grpSpPr>
          <a:xfrm>
            <a:off x="342900" y="6248400"/>
            <a:ext cx="8420100" cy="369332"/>
            <a:chOff x="342900" y="6248400"/>
            <a:chExt cx="8420100" cy="369332"/>
          </a:xfrm>
        </p:grpSpPr>
        <p:sp>
          <p:nvSpPr>
            <p:cNvPr id="5" name="Text Box 6">
              <a:extLst>
                <a:ext uri="{FF2B5EF4-FFF2-40B4-BE49-F238E27FC236}">
                  <a16:creationId xmlns:a16="http://schemas.microsoft.com/office/drawing/2014/main" id="{41C09D75-F391-4A99-09DE-1B31712C0C89}"/>
                </a:ext>
              </a:extLst>
            </p:cNvPr>
            <p:cNvSpPr txBox="1">
              <a:spLocks noChangeArrowheads="1"/>
            </p:cNvSpPr>
            <p:nvPr/>
          </p:nvSpPr>
          <p:spPr bwMode="auto">
            <a:xfrm>
              <a:off x="342900" y="6248400"/>
              <a:ext cx="2159566"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a:t>Created for CAGI 6</a:t>
              </a:r>
            </a:p>
          </p:txBody>
        </p:sp>
        <p:sp>
          <p:nvSpPr>
            <p:cNvPr id="6" name="Text Box 8">
              <a:extLst>
                <a:ext uri="{FF2B5EF4-FFF2-40B4-BE49-F238E27FC236}">
                  <a16:creationId xmlns:a16="http://schemas.microsoft.com/office/drawing/2014/main" id="{A05283B8-7318-1302-5BCE-B5F661D86E5E}"/>
                </a:ext>
              </a:extLst>
            </p:cNvPr>
            <p:cNvSpPr txBox="1">
              <a:spLocks noChangeArrowheads="1"/>
            </p:cNvSpPr>
            <p:nvPr/>
          </p:nvSpPr>
          <p:spPr bwMode="auto">
            <a:xfrm>
              <a:off x="7680651" y="6248400"/>
              <a:ext cx="1082349"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r>
                <a:rPr lang="en-US" altLang="en-US" dirty="0"/>
                <a:t>Fullerton</a:t>
              </a:r>
            </a:p>
          </p:txBody>
        </p:sp>
        <p:sp>
          <p:nvSpPr>
            <p:cNvPr id="7" name="Text Box 9">
              <a:extLst>
                <a:ext uri="{FF2B5EF4-FFF2-40B4-BE49-F238E27FC236}">
                  <a16:creationId xmlns:a16="http://schemas.microsoft.com/office/drawing/2014/main" id="{8AA01FD7-0BF3-16D3-2291-CAA732E69F14}"/>
                </a:ext>
              </a:extLst>
            </p:cNvPr>
            <p:cNvSpPr txBox="1">
              <a:spLocks noChangeArrowheads="1"/>
            </p:cNvSpPr>
            <p:nvPr/>
          </p:nvSpPr>
          <p:spPr bwMode="auto">
            <a:xfrm>
              <a:off x="3289300" y="6248400"/>
              <a:ext cx="27368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a:t>genomeinterpretation.org</a:t>
              </a:r>
            </a:p>
          </p:txBody>
        </p:sp>
      </p:grpSp>
    </p:spTree>
    <p:extLst>
      <p:ext uri="{BB962C8B-B14F-4D97-AF65-F5344CB8AC3E}">
        <p14:creationId xmlns:p14="http://schemas.microsoft.com/office/powerpoint/2010/main" val="300288784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A2811B-048F-403D-3823-36B09CCF3FC0}"/>
              </a:ext>
            </a:extLst>
          </p:cNvPr>
          <p:cNvSpPr>
            <a:spLocks noGrp="1"/>
          </p:cNvSpPr>
          <p:nvPr>
            <p:ph type="title"/>
          </p:nvPr>
        </p:nvSpPr>
        <p:spPr/>
        <p:txBody>
          <a:bodyPr/>
          <a:lstStyle/>
          <a:p>
            <a:r>
              <a:rPr lang="en-US" dirty="0"/>
              <a:t>Future Deliberations</a:t>
            </a:r>
          </a:p>
        </p:txBody>
      </p:sp>
      <p:sp>
        <p:nvSpPr>
          <p:cNvPr id="3" name="Content Placeholder 2">
            <a:extLst>
              <a:ext uri="{FF2B5EF4-FFF2-40B4-BE49-F238E27FC236}">
                <a16:creationId xmlns:a16="http://schemas.microsoft.com/office/drawing/2014/main" id="{E54555BB-CDD6-EEB6-27C6-EF2ECADD006A}"/>
              </a:ext>
            </a:extLst>
          </p:cNvPr>
          <p:cNvSpPr>
            <a:spLocks noGrp="1"/>
          </p:cNvSpPr>
          <p:nvPr>
            <p:ph idx="1"/>
          </p:nvPr>
        </p:nvSpPr>
        <p:spPr>
          <a:xfrm>
            <a:off x="431450" y="1417638"/>
            <a:ext cx="8229600" cy="5257800"/>
          </a:xfrm>
        </p:spPr>
        <p:txBody>
          <a:bodyPr>
            <a:normAutofit/>
          </a:bodyPr>
          <a:lstStyle/>
          <a:p>
            <a:r>
              <a:rPr lang="en-US" dirty="0"/>
              <a:t>Prospectively Identified/Ongoing</a:t>
            </a:r>
          </a:p>
          <a:p>
            <a:pPr lvl="1">
              <a:spcAft>
                <a:spcPts val="600"/>
              </a:spcAft>
            </a:pPr>
            <a:r>
              <a:rPr lang="en-US" sz="1800" b="1" dirty="0"/>
              <a:t>Interests of dataset providers</a:t>
            </a:r>
            <a:r>
              <a:rPr lang="en-US" sz="1800" dirty="0"/>
              <a:t>: including management of collaborative-competitive tensions</a:t>
            </a:r>
          </a:p>
          <a:p>
            <a:pPr lvl="1">
              <a:spcAft>
                <a:spcPts val="600"/>
              </a:spcAft>
            </a:pPr>
            <a:r>
              <a:rPr lang="en-US" altLang="en-US" sz="1800" b="1" dirty="0"/>
              <a:t>Trade-offs associated with tiered access</a:t>
            </a:r>
            <a:r>
              <a:rPr lang="en-US" altLang="en-US" sz="1800" dirty="0"/>
              <a:t>: including unintended consequences of registered access approaches</a:t>
            </a:r>
            <a:endParaRPr lang="en-US" altLang="en-US" sz="1800" b="1" dirty="0"/>
          </a:p>
          <a:p>
            <a:pPr lvl="1">
              <a:spcAft>
                <a:spcPts val="600"/>
              </a:spcAft>
            </a:pPr>
            <a:r>
              <a:rPr lang="en-US" altLang="en-US" sz="1800" b="1" dirty="0"/>
              <a:t>Data governance best practices dissemination</a:t>
            </a:r>
            <a:r>
              <a:rPr lang="en-US" altLang="en-US" sz="1800" dirty="0"/>
              <a:t>: bringing CAGI approaches to the broader research community</a:t>
            </a:r>
          </a:p>
          <a:p>
            <a:r>
              <a:rPr lang="en-US" dirty="0"/>
              <a:t>Matters arising</a:t>
            </a:r>
          </a:p>
          <a:p>
            <a:pPr lvl="1">
              <a:spcAft>
                <a:spcPts val="600"/>
              </a:spcAft>
            </a:pPr>
            <a:r>
              <a:rPr lang="en-US" altLang="en-US" sz="1800" b="1" dirty="0"/>
              <a:t>User registration/authentication</a:t>
            </a:r>
            <a:r>
              <a:rPr lang="en-US" altLang="en-US" sz="1800" dirty="0"/>
              <a:t>: how to streamline processes without compromising data security</a:t>
            </a:r>
          </a:p>
          <a:p>
            <a:pPr lvl="1">
              <a:spcAft>
                <a:spcPts val="600"/>
              </a:spcAft>
            </a:pPr>
            <a:r>
              <a:rPr lang="en-US" altLang="en-US" sz="1800" b="1" dirty="0"/>
              <a:t>Post-challenge data use policies</a:t>
            </a:r>
            <a:r>
              <a:rPr lang="en-US" altLang="en-US" sz="1800" dirty="0"/>
              <a:t>: how to address participants who accessed but did not submit predictions, or did not confirm deletion</a:t>
            </a:r>
          </a:p>
          <a:p>
            <a:pPr lvl="1"/>
            <a:endParaRPr lang="en-US" dirty="0"/>
          </a:p>
          <a:p>
            <a:pPr lvl="1"/>
            <a:endParaRPr lang="en-US" dirty="0"/>
          </a:p>
        </p:txBody>
      </p:sp>
      <p:grpSp>
        <p:nvGrpSpPr>
          <p:cNvPr id="4" name="Group 3">
            <a:extLst>
              <a:ext uri="{FF2B5EF4-FFF2-40B4-BE49-F238E27FC236}">
                <a16:creationId xmlns:a16="http://schemas.microsoft.com/office/drawing/2014/main" id="{142BA163-5C59-DCF5-3C88-6D34C24FC6DF}"/>
              </a:ext>
            </a:extLst>
          </p:cNvPr>
          <p:cNvGrpSpPr/>
          <p:nvPr/>
        </p:nvGrpSpPr>
        <p:grpSpPr>
          <a:xfrm>
            <a:off x="342900" y="6248400"/>
            <a:ext cx="8420100" cy="369332"/>
            <a:chOff x="342900" y="6248400"/>
            <a:chExt cx="8420100" cy="369332"/>
          </a:xfrm>
        </p:grpSpPr>
        <p:sp>
          <p:nvSpPr>
            <p:cNvPr id="5" name="Text Box 6">
              <a:extLst>
                <a:ext uri="{FF2B5EF4-FFF2-40B4-BE49-F238E27FC236}">
                  <a16:creationId xmlns:a16="http://schemas.microsoft.com/office/drawing/2014/main" id="{41C09D75-F391-4A99-09DE-1B31712C0C89}"/>
                </a:ext>
              </a:extLst>
            </p:cNvPr>
            <p:cNvSpPr txBox="1">
              <a:spLocks noChangeArrowheads="1"/>
            </p:cNvSpPr>
            <p:nvPr/>
          </p:nvSpPr>
          <p:spPr bwMode="auto">
            <a:xfrm>
              <a:off x="342900" y="6248400"/>
              <a:ext cx="2159566"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a:t>Created for CAGI 6</a:t>
              </a:r>
            </a:p>
          </p:txBody>
        </p:sp>
        <p:sp>
          <p:nvSpPr>
            <p:cNvPr id="6" name="Text Box 8">
              <a:extLst>
                <a:ext uri="{FF2B5EF4-FFF2-40B4-BE49-F238E27FC236}">
                  <a16:creationId xmlns:a16="http://schemas.microsoft.com/office/drawing/2014/main" id="{A05283B8-7318-1302-5BCE-B5F661D86E5E}"/>
                </a:ext>
              </a:extLst>
            </p:cNvPr>
            <p:cNvSpPr txBox="1">
              <a:spLocks noChangeArrowheads="1"/>
            </p:cNvSpPr>
            <p:nvPr/>
          </p:nvSpPr>
          <p:spPr bwMode="auto">
            <a:xfrm>
              <a:off x="7680651" y="6248400"/>
              <a:ext cx="1082349"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r>
                <a:rPr lang="en-US" altLang="en-US" dirty="0"/>
                <a:t>Fullerton</a:t>
              </a:r>
            </a:p>
          </p:txBody>
        </p:sp>
        <p:sp>
          <p:nvSpPr>
            <p:cNvPr id="7" name="Text Box 9">
              <a:extLst>
                <a:ext uri="{FF2B5EF4-FFF2-40B4-BE49-F238E27FC236}">
                  <a16:creationId xmlns:a16="http://schemas.microsoft.com/office/drawing/2014/main" id="{8AA01FD7-0BF3-16D3-2291-CAA732E69F14}"/>
                </a:ext>
              </a:extLst>
            </p:cNvPr>
            <p:cNvSpPr txBox="1">
              <a:spLocks noChangeArrowheads="1"/>
            </p:cNvSpPr>
            <p:nvPr/>
          </p:nvSpPr>
          <p:spPr bwMode="auto">
            <a:xfrm>
              <a:off x="3289300" y="6248400"/>
              <a:ext cx="27368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a:t>genomeinterpretation.org</a:t>
              </a:r>
            </a:p>
          </p:txBody>
        </p:sp>
      </p:grpSp>
    </p:spTree>
    <p:extLst>
      <p:ext uri="{BB962C8B-B14F-4D97-AF65-F5344CB8AC3E}">
        <p14:creationId xmlns:p14="http://schemas.microsoft.com/office/powerpoint/2010/main" val="24633052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2" name="Rectangle 4"/>
          <p:cNvSpPr>
            <a:spLocks noGrp="1" noChangeArrowheads="1"/>
          </p:cNvSpPr>
          <p:nvPr>
            <p:ph type="title"/>
          </p:nvPr>
        </p:nvSpPr>
        <p:spPr/>
        <p:txBody>
          <a:bodyPr/>
          <a:lstStyle/>
          <a:p>
            <a:r>
              <a:rPr lang="en-US" altLang="en-US" dirty="0"/>
              <a:t>Summary</a:t>
            </a:r>
          </a:p>
        </p:txBody>
      </p:sp>
      <p:sp>
        <p:nvSpPr>
          <p:cNvPr id="2062" name="Rectangle 14"/>
          <p:cNvSpPr>
            <a:spLocks noGrp="1" noChangeArrowheads="1"/>
          </p:cNvSpPr>
          <p:nvPr>
            <p:ph idx="1"/>
          </p:nvPr>
        </p:nvSpPr>
        <p:spPr/>
        <p:txBody>
          <a:bodyPr>
            <a:normAutofit/>
          </a:bodyPr>
          <a:lstStyle/>
          <a:p>
            <a:pPr>
              <a:spcBef>
                <a:spcPts val="1200"/>
              </a:spcBef>
            </a:pPr>
            <a:r>
              <a:rPr lang="en-US" altLang="en-US" sz="3200" dirty="0"/>
              <a:t>Rationale and History</a:t>
            </a:r>
          </a:p>
          <a:p>
            <a:pPr>
              <a:spcBef>
                <a:spcPts val="1200"/>
              </a:spcBef>
            </a:pPr>
            <a:r>
              <a:rPr lang="en-US" altLang="en-US" sz="3200" dirty="0"/>
              <a:t>Current Membership and Remit</a:t>
            </a:r>
          </a:p>
          <a:p>
            <a:pPr>
              <a:spcBef>
                <a:spcPts val="1200"/>
              </a:spcBef>
            </a:pPr>
            <a:r>
              <a:rPr lang="en-US" altLang="en-US" sz="3200" dirty="0"/>
              <a:t>Recent Discussions</a:t>
            </a:r>
          </a:p>
          <a:p>
            <a:pPr>
              <a:spcBef>
                <a:spcPts val="1200"/>
              </a:spcBef>
            </a:pPr>
            <a:r>
              <a:rPr lang="en-US" altLang="en-US" sz="3200" dirty="0"/>
              <a:t>Future Deliberations</a:t>
            </a:r>
          </a:p>
        </p:txBody>
      </p:sp>
      <p:sp>
        <p:nvSpPr>
          <p:cNvPr id="2054" name="Text Box 6"/>
          <p:cNvSpPr txBox="1">
            <a:spLocks noChangeArrowheads="1"/>
          </p:cNvSpPr>
          <p:nvPr/>
        </p:nvSpPr>
        <p:spPr bwMode="auto">
          <a:xfrm>
            <a:off x="342900" y="6248400"/>
            <a:ext cx="2159566"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a:t>Created for CAGI 6</a:t>
            </a:r>
          </a:p>
        </p:txBody>
      </p:sp>
      <p:sp>
        <p:nvSpPr>
          <p:cNvPr id="2056" name="Text Box 8"/>
          <p:cNvSpPr txBox="1">
            <a:spLocks noChangeArrowheads="1"/>
          </p:cNvSpPr>
          <p:nvPr/>
        </p:nvSpPr>
        <p:spPr bwMode="auto">
          <a:xfrm>
            <a:off x="7680651" y="6248400"/>
            <a:ext cx="1082349"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r>
              <a:rPr lang="en-US" altLang="en-US" dirty="0"/>
              <a:t>Fullerton</a:t>
            </a:r>
          </a:p>
        </p:txBody>
      </p:sp>
      <p:sp>
        <p:nvSpPr>
          <p:cNvPr id="2057" name="Text Box 9"/>
          <p:cNvSpPr txBox="1">
            <a:spLocks noChangeArrowheads="1"/>
          </p:cNvSpPr>
          <p:nvPr/>
        </p:nvSpPr>
        <p:spPr bwMode="auto">
          <a:xfrm>
            <a:off x="3289300" y="6248400"/>
            <a:ext cx="27368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a:t>genomeinterpretation.org</a:t>
            </a:r>
          </a:p>
        </p:txBody>
      </p:sp>
    </p:spTree>
    <p:extLst>
      <p:ext uri="{BB962C8B-B14F-4D97-AF65-F5344CB8AC3E}">
        <p14:creationId xmlns:p14="http://schemas.microsoft.com/office/powerpoint/2010/main" val="17929735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2" name="Rectangle 4"/>
          <p:cNvSpPr>
            <a:spLocks noGrp="1" noChangeArrowheads="1"/>
          </p:cNvSpPr>
          <p:nvPr>
            <p:ph type="title"/>
          </p:nvPr>
        </p:nvSpPr>
        <p:spPr/>
        <p:txBody>
          <a:bodyPr/>
          <a:lstStyle/>
          <a:p>
            <a:r>
              <a:rPr lang="en-US" altLang="en-US" dirty="0"/>
              <a:t>Thank you!</a:t>
            </a:r>
          </a:p>
        </p:txBody>
      </p:sp>
      <p:sp>
        <p:nvSpPr>
          <p:cNvPr id="2062" name="Rectangle 14"/>
          <p:cNvSpPr>
            <a:spLocks noGrp="1" noChangeArrowheads="1"/>
          </p:cNvSpPr>
          <p:nvPr>
            <p:ph idx="1"/>
          </p:nvPr>
        </p:nvSpPr>
        <p:spPr>
          <a:xfrm>
            <a:off x="548114" y="1958395"/>
            <a:ext cx="8229600" cy="3733800"/>
          </a:xfrm>
        </p:spPr>
        <p:txBody>
          <a:bodyPr>
            <a:normAutofit/>
          </a:bodyPr>
          <a:lstStyle/>
          <a:p>
            <a:pPr>
              <a:spcBef>
                <a:spcPts val="1200"/>
              </a:spcBef>
            </a:pPr>
            <a:r>
              <a:rPr lang="en-US" altLang="en-US" dirty="0"/>
              <a:t>Comments on ethical complexities identified? What was missed? Overstated?</a:t>
            </a:r>
          </a:p>
          <a:p>
            <a:pPr marL="0" indent="0">
              <a:spcBef>
                <a:spcPts val="1200"/>
              </a:spcBef>
              <a:buNone/>
            </a:pPr>
            <a:endParaRPr lang="en-US" altLang="en-US" sz="1800" dirty="0"/>
          </a:p>
          <a:p>
            <a:pPr>
              <a:spcBef>
                <a:spcPts val="1200"/>
              </a:spcBef>
            </a:pPr>
            <a:r>
              <a:rPr lang="en-US" altLang="en-US" sz="3200" dirty="0"/>
              <a:t>Ideas for important/emerging areas to focus on prior to the </a:t>
            </a:r>
            <a:r>
              <a:rPr lang="en-US" altLang="en-US" sz="3200" i="1" dirty="0"/>
              <a:t>next</a:t>
            </a:r>
            <a:r>
              <a:rPr lang="en-US" altLang="en-US" sz="3200" dirty="0"/>
              <a:t> </a:t>
            </a:r>
            <a:r>
              <a:rPr lang="en-US" altLang="en-US" sz="3200"/>
              <a:t>CAGI experiments?</a:t>
            </a:r>
            <a:endParaRPr lang="en-US" altLang="en-US" sz="3200" dirty="0"/>
          </a:p>
        </p:txBody>
      </p:sp>
      <p:sp>
        <p:nvSpPr>
          <p:cNvPr id="2054" name="Text Box 6"/>
          <p:cNvSpPr txBox="1">
            <a:spLocks noChangeArrowheads="1"/>
          </p:cNvSpPr>
          <p:nvPr/>
        </p:nvSpPr>
        <p:spPr bwMode="auto">
          <a:xfrm>
            <a:off x="342900" y="6248400"/>
            <a:ext cx="2159566"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a:t>Created for CAGI 6</a:t>
            </a:r>
          </a:p>
        </p:txBody>
      </p:sp>
      <p:sp>
        <p:nvSpPr>
          <p:cNvPr id="2056" name="Text Box 8"/>
          <p:cNvSpPr txBox="1">
            <a:spLocks noChangeArrowheads="1"/>
          </p:cNvSpPr>
          <p:nvPr/>
        </p:nvSpPr>
        <p:spPr bwMode="auto">
          <a:xfrm>
            <a:off x="7680651" y="6248400"/>
            <a:ext cx="1082349"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r>
              <a:rPr lang="en-US" altLang="en-US" dirty="0"/>
              <a:t>Fullerton</a:t>
            </a:r>
          </a:p>
        </p:txBody>
      </p:sp>
      <p:sp>
        <p:nvSpPr>
          <p:cNvPr id="2057" name="Text Box 9"/>
          <p:cNvSpPr txBox="1">
            <a:spLocks noChangeArrowheads="1"/>
          </p:cNvSpPr>
          <p:nvPr/>
        </p:nvSpPr>
        <p:spPr bwMode="auto">
          <a:xfrm>
            <a:off x="3289300" y="6248400"/>
            <a:ext cx="27368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a:t>genomeinterpretation.org</a:t>
            </a:r>
          </a:p>
        </p:txBody>
      </p:sp>
    </p:spTree>
    <p:extLst>
      <p:ext uri="{BB962C8B-B14F-4D97-AF65-F5344CB8AC3E}">
        <p14:creationId xmlns:p14="http://schemas.microsoft.com/office/powerpoint/2010/main" val="10177046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06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062">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62" grpId="0" build="p"/>
    </p:bldLst>
  </p:timing>
</p:sld>
</file>

<file path=ppt/theme/theme1.xml><?xml version="1.0" encoding="utf-8"?>
<a:theme xmlns:a="http://schemas.openxmlformats.org/drawingml/2006/main" name="Brenner Lab Sample Master Template v07 05 June 2017 JL">
  <a:themeElements>
    <a:clrScheme name="Aspect">
      <a:dk1>
        <a:sysClr val="windowText" lastClr="000000"/>
      </a:dk1>
      <a:lt1>
        <a:sysClr val="window" lastClr="FFFFFF"/>
      </a:lt1>
      <a:dk2>
        <a:srgbClr val="323232"/>
      </a:dk2>
      <a:lt2>
        <a:srgbClr val="E3DED1"/>
      </a:lt2>
      <a:accent1>
        <a:srgbClr val="F07F09"/>
      </a:accent1>
      <a:accent2>
        <a:srgbClr val="9F2936"/>
      </a:accent2>
      <a:accent3>
        <a:srgbClr val="1B587C"/>
      </a:accent3>
      <a:accent4>
        <a:srgbClr val="4E8542"/>
      </a:accent4>
      <a:accent5>
        <a:srgbClr val="604878"/>
      </a:accent5>
      <a:accent6>
        <a:srgbClr val="C19859"/>
      </a:accent6>
      <a:hlink>
        <a:srgbClr val="6B9F25"/>
      </a:hlink>
      <a:folHlink>
        <a:srgbClr val="B26B02"/>
      </a:folHlink>
    </a:clrScheme>
    <a:fontScheme name="Office Classic 2">
      <a:majorFont>
        <a:latin typeface="Arial"/>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Brenner Lab Sample Master Template v07 05 June 2017 JL" id="{957FED5E-4E77-4168-AEFD-1A2BA09966E8}" vid="{CAADEAE5-8254-4180-A3B5-23504D6AB8A9}"/>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221</TotalTime>
  <Words>1429</Words>
  <Application>Microsoft Office PowerPoint</Application>
  <PresentationFormat>On-screen Show (4:3)</PresentationFormat>
  <Paragraphs>145</Paragraphs>
  <Slides>15</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15</vt:i4>
      </vt:variant>
    </vt:vector>
  </HeadingPairs>
  <TitlesOfParts>
    <vt:vector size="18" baseType="lpstr">
      <vt:lpstr>Arial</vt:lpstr>
      <vt:lpstr>Calibri</vt:lpstr>
      <vt:lpstr>Brenner Lab Sample Master Template v07 05 June 2017 JL</vt:lpstr>
      <vt:lpstr>CAGI slide pack guidelines I agree to my slides being used according to the following terms:  _______Stephanie Malia Fullerton_______</vt:lpstr>
      <vt:lpstr>Permission request regarding CAGI 6 recordings and hybrid presentations</vt:lpstr>
      <vt:lpstr>The CAGI Ethics Forum: Anticipation, Deliberation, and Current Discussions</vt:lpstr>
      <vt:lpstr>Overview</vt:lpstr>
      <vt:lpstr>Rationale</vt:lpstr>
      <vt:lpstr>Charge</vt:lpstr>
      <vt:lpstr>History</vt:lpstr>
      <vt:lpstr>Ethics Forum Membership</vt:lpstr>
      <vt:lpstr>Addressing Ethical Complexities</vt:lpstr>
      <vt:lpstr>Rare Genomes Project</vt:lpstr>
      <vt:lpstr>Intellectual Disability Panel</vt:lpstr>
      <vt:lpstr>Polygenic Risk Scores</vt:lpstr>
      <vt:lpstr>Future Deliberations</vt:lpstr>
      <vt:lpstr>Summary</vt:lpstr>
      <vt:lpstr>Thank you!</vt:lpstr>
    </vt:vector>
  </TitlesOfParts>
  <Company>UC Berkeley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Aashish Adhikari</dc:creator>
  <cp:lastModifiedBy>Stephanie Fullerton</cp:lastModifiedBy>
  <cp:revision>11</cp:revision>
  <dcterms:created xsi:type="dcterms:W3CDTF">2017-09-29T21:50:38Z</dcterms:created>
  <dcterms:modified xsi:type="dcterms:W3CDTF">2022-05-14T20:48:54Z</dcterms:modified>
</cp:coreProperties>
</file>