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64" r:id="rId3"/>
    <p:sldId id="266" r:id="rId4"/>
    <p:sldId id="259" r:id="rId5"/>
    <p:sldId id="267" r:id="rId6"/>
    <p:sldId id="271" r:id="rId7"/>
    <p:sldId id="270" r:id="rId8"/>
    <p:sldId id="272" r:id="rId9"/>
    <p:sldId id="269"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1C8B83-86B3-6A47-BCDA-152678B8434F}" v="164" dt="2022-05-12T23:15:30.7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3" autoAdjust="0"/>
    <p:restoredTop sz="95820"/>
  </p:normalViewPr>
  <p:slideViewPr>
    <p:cSldViewPr>
      <p:cViewPr varScale="1">
        <p:scale>
          <a:sx n="107" d="100"/>
          <a:sy n="107" d="100"/>
        </p:scale>
        <p:origin x="1584" y="176"/>
      </p:cViewPr>
      <p:guideLst>
        <p:guide orient="horz" pos="2160"/>
        <p:guide pos="2880"/>
      </p:guideLst>
    </p:cSldViewPr>
  </p:slideViewPr>
  <p:outlineViewPr>
    <p:cViewPr>
      <p:scale>
        <a:sx n="33" d="100"/>
        <a:sy n="33" d="100"/>
      </p:scale>
      <p:origin x="0" y="-646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quet, Céline" userId="30a549c8-e4c8-4ad8-9c18-fdc412740e7c" providerId="ADAL" clId="{FE1C8B83-86B3-6A47-BCDA-152678B8434F}"/>
    <pc:docChg chg="undo custSel addSld delSld modSld sldOrd">
      <pc:chgData name="Marquet, Céline" userId="30a549c8-e4c8-4ad8-9c18-fdc412740e7c" providerId="ADAL" clId="{FE1C8B83-86B3-6A47-BCDA-152678B8434F}" dt="2022-05-12T23:15:52.265" v="2782" actId="20577"/>
      <pc:docMkLst>
        <pc:docMk/>
      </pc:docMkLst>
      <pc:sldChg chg="modSp mod">
        <pc:chgData name="Marquet, Céline" userId="30a549c8-e4c8-4ad8-9c18-fdc412740e7c" providerId="ADAL" clId="{FE1C8B83-86B3-6A47-BCDA-152678B8434F}" dt="2022-05-12T17:26:18.266" v="33" actId="20577"/>
        <pc:sldMkLst>
          <pc:docMk/>
          <pc:sldMk cId="330397099" sldId="257"/>
        </pc:sldMkLst>
        <pc:spChg chg="mod">
          <ac:chgData name="Marquet, Céline" userId="30a549c8-e4c8-4ad8-9c18-fdc412740e7c" providerId="ADAL" clId="{FE1C8B83-86B3-6A47-BCDA-152678B8434F}" dt="2022-05-12T17:26:18.266" v="33" actId="20577"/>
          <ac:spMkLst>
            <pc:docMk/>
            <pc:sldMk cId="330397099" sldId="257"/>
            <ac:spMk id="8196" creationId="{00000000-0000-0000-0000-000000000000}"/>
          </ac:spMkLst>
        </pc:spChg>
      </pc:sldChg>
      <pc:sldChg chg="del">
        <pc:chgData name="Marquet, Céline" userId="30a549c8-e4c8-4ad8-9c18-fdc412740e7c" providerId="ADAL" clId="{FE1C8B83-86B3-6A47-BCDA-152678B8434F}" dt="2022-05-12T17:32:29.475" v="268" actId="2696"/>
        <pc:sldMkLst>
          <pc:docMk/>
          <pc:sldMk cId="1100057985" sldId="258"/>
        </pc:sldMkLst>
      </pc:sldChg>
      <pc:sldChg chg="addSp modSp mod ord">
        <pc:chgData name="Marquet, Céline" userId="30a549c8-e4c8-4ad8-9c18-fdc412740e7c" providerId="ADAL" clId="{FE1C8B83-86B3-6A47-BCDA-152678B8434F}" dt="2022-05-12T23:12:04.844" v="2768" actId="20577"/>
        <pc:sldMkLst>
          <pc:docMk/>
          <pc:sldMk cId="2711946896" sldId="259"/>
        </pc:sldMkLst>
        <pc:spChg chg="add mod">
          <ac:chgData name="Marquet, Céline" userId="30a549c8-e4c8-4ad8-9c18-fdc412740e7c" providerId="ADAL" clId="{FE1C8B83-86B3-6A47-BCDA-152678B8434F}" dt="2022-05-12T22:34:52.463" v="2250" actId="20577"/>
          <ac:spMkLst>
            <pc:docMk/>
            <pc:sldMk cId="2711946896" sldId="259"/>
            <ac:spMk id="7" creationId="{563F1DCF-3DA1-103A-C56A-505CA144522C}"/>
          </ac:spMkLst>
        </pc:spChg>
        <pc:spChg chg="mod">
          <ac:chgData name="Marquet, Céline" userId="30a549c8-e4c8-4ad8-9c18-fdc412740e7c" providerId="ADAL" clId="{FE1C8B83-86B3-6A47-BCDA-152678B8434F}" dt="2022-05-12T17:32:07.767" v="251" actId="20577"/>
          <ac:spMkLst>
            <pc:docMk/>
            <pc:sldMk cId="2711946896" sldId="259"/>
            <ac:spMk id="2052" creationId="{00000000-0000-0000-0000-000000000000}"/>
          </ac:spMkLst>
        </pc:spChg>
        <pc:spChg chg="mod">
          <ac:chgData name="Marquet, Céline" userId="30a549c8-e4c8-4ad8-9c18-fdc412740e7c" providerId="ADAL" clId="{FE1C8B83-86B3-6A47-BCDA-152678B8434F}" dt="2022-05-12T20:18:44.565" v="1086" actId="207"/>
          <ac:spMkLst>
            <pc:docMk/>
            <pc:sldMk cId="2711946896" sldId="259"/>
            <ac:spMk id="2054" creationId="{00000000-0000-0000-0000-000000000000}"/>
          </ac:spMkLst>
        </pc:spChg>
        <pc:spChg chg="mod">
          <ac:chgData name="Marquet, Céline" userId="30a549c8-e4c8-4ad8-9c18-fdc412740e7c" providerId="ADAL" clId="{FE1C8B83-86B3-6A47-BCDA-152678B8434F}" dt="2022-05-12T20:18:44.565" v="1086" actId="207"/>
          <ac:spMkLst>
            <pc:docMk/>
            <pc:sldMk cId="2711946896" sldId="259"/>
            <ac:spMk id="2056" creationId="{00000000-0000-0000-0000-000000000000}"/>
          </ac:spMkLst>
        </pc:spChg>
        <pc:spChg chg="mod">
          <ac:chgData name="Marquet, Céline" userId="30a549c8-e4c8-4ad8-9c18-fdc412740e7c" providerId="ADAL" clId="{FE1C8B83-86B3-6A47-BCDA-152678B8434F}" dt="2022-05-12T20:18:44.565" v="1086" actId="207"/>
          <ac:spMkLst>
            <pc:docMk/>
            <pc:sldMk cId="2711946896" sldId="259"/>
            <ac:spMk id="2057" creationId="{00000000-0000-0000-0000-000000000000}"/>
          </ac:spMkLst>
        </pc:spChg>
        <pc:spChg chg="mod">
          <ac:chgData name="Marquet, Céline" userId="30a549c8-e4c8-4ad8-9c18-fdc412740e7c" providerId="ADAL" clId="{FE1C8B83-86B3-6A47-BCDA-152678B8434F}" dt="2022-05-12T23:12:04.844" v="2768" actId="20577"/>
          <ac:spMkLst>
            <pc:docMk/>
            <pc:sldMk cId="2711946896" sldId="259"/>
            <ac:spMk id="2062" creationId="{00000000-0000-0000-0000-000000000000}"/>
          </ac:spMkLst>
        </pc:spChg>
      </pc:sldChg>
      <pc:sldChg chg="del">
        <pc:chgData name="Marquet, Céline" userId="30a549c8-e4c8-4ad8-9c18-fdc412740e7c" providerId="ADAL" clId="{FE1C8B83-86B3-6A47-BCDA-152678B8434F}" dt="2022-05-12T17:27:04.399" v="117" actId="2696"/>
        <pc:sldMkLst>
          <pc:docMk/>
          <pc:sldMk cId="3663046185" sldId="260"/>
        </pc:sldMkLst>
      </pc:sldChg>
      <pc:sldChg chg="del">
        <pc:chgData name="Marquet, Céline" userId="30a549c8-e4c8-4ad8-9c18-fdc412740e7c" providerId="ADAL" clId="{FE1C8B83-86B3-6A47-BCDA-152678B8434F}" dt="2022-05-12T17:27:04.399" v="117" actId="2696"/>
        <pc:sldMkLst>
          <pc:docMk/>
          <pc:sldMk cId="255964098" sldId="261"/>
        </pc:sldMkLst>
      </pc:sldChg>
      <pc:sldChg chg="del">
        <pc:chgData name="Marquet, Céline" userId="30a549c8-e4c8-4ad8-9c18-fdc412740e7c" providerId="ADAL" clId="{FE1C8B83-86B3-6A47-BCDA-152678B8434F}" dt="2022-05-12T17:27:04.399" v="117" actId="2696"/>
        <pc:sldMkLst>
          <pc:docMk/>
          <pc:sldMk cId="2370925835" sldId="262"/>
        </pc:sldMkLst>
      </pc:sldChg>
      <pc:sldChg chg="del">
        <pc:chgData name="Marquet, Céline" userId="30a549c8-e4c8-4ad8-9c18-fdc412740e7c" providerId="ADAL" clId="{FE1C8B83-86B3-6A47-BCDA-152678B8434F}" dt="2022-05-12T17:27:13.082" v="118" actId="2696"/>
        <pc:sldMkLst>
          <pc:docMk/>
          <pc:sldMk cId="651170950" sldId="263"/>
        </pc:sldMkLst>
      </pc:sldChg>
      <pc:sldChg chg="modSp mod">
        <pc:chgData name="Marquet, Céline" userId="30a549c8-e4c8-4ad8-9c18-fdc412740e7c" providerId="ADAL" clId="{FE1C8B83-86B3-6A47-BCDA-152678B8434F}" dt="2022-05-12T17:26:44.693" v="116" actId="20577"/>
        <pc:sldMkLst>
          <pc:docMk/>
          <pc:sldMk cId="1722023313" sldId="264"/>
        </pc:sldMkLst>
        <pc:spChg chg="mod">
          <ac:chgData name="Marquet, Céline" userId="30a549c8-e4c8-4ad8-9c18-fdc412740e7c" providerId="ADAL" clId="{FE1C8B83-86B3-6A47-BCDA-152678B8434F}" dt="2022-05-12T17:26:44.693" v="116" actId="20577"/>
          <ac:spMkLst>
            <pc:docMk/>
            <pc:sldMk cId="1722023313" sldId="264"/>
            <ac:spMk id="3" creationId="{06878C06-7A25-0490-40BD-E256D4DE47DA}"/>
          </ac:spMkLst>
        </pc:spChg>
      </pc:sldChg>
      <pc:sldChg chg="new del">
        <pc:chgData name="Marquet, Céline" userId="30a549c8-e4c8-4ad8-9c18-fdc412740e7c" providerId="ADAL" clId="{FE1C8B83-86B3-6A47-BCDA-152678B8434F}" dt="2022-05-12T17:32:45.108" v="286" actId="2696"/>
        <pc:sldMkLst>
          <pc:docMk/>
          <pc:sldMk cId="2146800741" sldId="265"/>
        </pc:sldMkLst>
      </pc:sldChg>
      <pc:sldChg chg="addSp modSp new mod">
        <pc:chgData name="Marquet, Céline" userId="30a549c8-e4c8-4ad8-9c18-fdc412740e7c" providerId="ADAL" clId="{FE1C8B83-86B3-6A47-BCDA-152678B8434F}" dt="2022-05-12T22:34:48.124" v="2248" actId="20577"/>
        <pc:sldMkLst>
          <pc:docMk/>
          <pc:sldMk cId="989397973" sldId="266"/>
        </pc:sldMkLst>
        <pc:spChg chg="mod">
          <ac:chgData name="Marquet, Céline" userId="30a549c8-e4c8-4ad8-9c18-fdc412740e7c" providerId="ADAL" clId="{FE1C8B83-86B3-6A47-BCDA-152678B8434F}" dt="2022-05-12T17:31:49.017" v="239" actId="1035"/>
          <ac:spMkLst>
            <pc:docMk/>
            <pc:sldMk cId="989397973" sldId="266"/>
            <ac:spMk id="2" creationId="{867096FB-B76B-CAB4-2C94-7D693F2E384D}"/>
          </ac:spMkLst>
        </pc:spChg>
        <pc:spChg chg="mod">
          <ac:chgData name="Marquet, Céline" userId="30a549c8-e4c8-4ad8-9c18-fdc412740e7c" providerId="ADAL" clId="{FE1C8B83-86B3-6A47-BCDA-152678B8434F}" dt="2022-05-12T20:54:43.982" v="1765" actId="115"/>
          <ac:spMkLst>
            <pc:docMk/>
            <pc:sldMk cId="989397973" sldId="266"/>
            <ac:spMk id="3" creationId="{5ED8B808-66C4-005B-9A11-7B1B5B403568}"/>
          </ac:spMkLst>
        </pc:spChg>
        <pc:spChg chg="add mod">
          <ac:chgData name="Marquet, Céline" userId="30a549c8-e4c8-4ad8-9c18-fdc412740e7c" providerId="ADAL" clId="{FE1C8B83-86B3-6A47-BCDA-152678B8434F}" dt="2022-05-12T20:18:35.539" v="1085" actId="207"/>
          <ac:spMkLst>
            <pc:docMk/>
            <pc:sldMk cId="989397973" sldId="266"/>
            <ac:spMk id="4" creationId="{0ADEEBFC-9F9F-72CF-B344-F0B4DD6B1A94}"/>
          </ac:spMkLst>
        </pc:spChg>
        <pc:spChg chg="add mod">
          <ac:chgData name="Marquet, Céline" userId="30a549c8-e4c8-4ad8-9c18-fdc412740e7c" providerId="ADAL" clId="{FE1C8B83-86B3-6A47-BCDA-152678B8434F}" dt="2022-05-12T20:18:35.539" v="1085" actId="207"/>
          <ac:spMkLst>
            <pc:docMk/>
            <pc:sldMk cId="989397973" sldId="266"/>
            <ac:spMk id="5" creationId="{E7EBC3FF-B1DB-D418-9058-0191CB1C74B2}"/>
          </ac:spMkLst>
        </pc:spChg>
        <pc:spChg chg="add mod">
          <ac:chgData name="Marquet, Céline" userId="30a549c8-e4c8-4ad8-9c18-fdc412740e7c" providerId="ADAL" clId="{FE1C8B83-86B3-6A47-BCDA-152678B8434F}" dt="2022-05-12T20:18:35.539" v="1085" actId="207"/>
          <ac:spMkLst>
            <pc:docMk/>
            <pc:sldMk cId="989397973" sldId="266"/>
            <ac:spMk id="6" creationId="{D685A4E0-C978-0BD9-4EF6-0D3BD9E66B27}"/>
          </ac:spMkLst>
        </pc:spChg>
        <pc:spChg chg="add mod">
          <ac:chgData name="Marquet, Céline" userId="30a549c8-e4c8-4ad8-9c18-fdc412740e7c" providerId="ADAL" clId="{FE1C8B83-86B3-6A47-BCDA-152678B8434F}" dt="2022-05-12T22:34:48.124" v="2248" actId="20577"/>
          <ac:spMkLst>
            <pc:docMk/>
            <pc:sldMk cId="989397973" sldId="266"/>
            <ac:spMk id="7" creationId="{F6014F97-4B84-FDD6-7EFF-6D3DE679B52E}"/>
          </ac:spMkLst>
        </pc:spChg>
      </pc:sldChg>
      <pc:sldChg chg="addSp delSp modSp add mod">
        <pc:chgData name="Marquet, Céline" userId="30a549c8-e4c8-4ad8-9c18-fdc412740e7c" providerId="ADAL" clId="{FE1C8B83-86B3-6A47-BCDA-152678B8434F}" dt="2022-05-12T22:51:40.716" v="2512" actId="255"/>
        <pc:sldMkLst>
          <pc:docMk/>
          <pc:sldMk cId="889967686" sldId="267"/>
        </pc:sldMkLst>
        <pc:spChg chg="add del mod">
          <ac:chgData name="Marquet, Céline" userId="30a549c8-e4c8-4ad8-9c18-fdc412740e7c" providerId="ADAL" clId="{FE1C8B83-86B3-6A47-BCDA-152678B8434F}" dt="2022-05-12T22:45:08.001" v="2435" actId="767"/>
          <ac:spMkLst>
            <pc:docMk/>
            <pc:sldMk cId="889967686" sldId="267"/>
            <ac:spMk id="3" creationId="{E4923BF0-89FB-C00B-8AE3-34E0C37F7E73}"/>
          </ac:spMkLst>
        </pc:spChg>
        <pc:spChg chg="add mod">
          <ac:chgData name="Marquet, Céline" userId="30a549c8-e4c8-4ad8-9c18-fdc412740e7c" providerId="ADAL" clId="{FE1C8B83-86B3-6A47-BCDA-152678B8434F}" dt="2022-05-12T22:51:40.716" v="2512" actId="255"/>
          <ac:spMkLst>
            <pc:docMk/>
            <pc:sldMk cId="889967686" sldId="267"/>
            <ac:spMk id="8" creationId="{7CFE8AD6-0128-3BB9-358D-1A5E8FC12AB2}"/>
          </ac:spMkLst>
        </pc:spChg>
        <pc:spChg chg="add mod">
          <ac:chgData name="Marquet, Céline" userId="30a549c8-e4c8-4ad8-9c18-fdc412740e7c" providerId="ADAL" clId="{FE1C8B83-86B3-6A47-BCDA-152678B8434F}" dt="2022-05-12T22:34:56.364" v="2252" actId="20577"/>
          <ac:spMkLst>
            <pc:docMk/>
            <pc:sldMk cId="889967686" sldId="267"/>
            <ac:spMk id="9" creationId="{860FF664-F4E7-7A56-B2F8-625C09858ED4}"/>
          </ac:spMkLst>
        </pc:spChg>
        <pc:spChg chg="mod">
          <ac:chgData name="Marquet, Céline" userId="30a549c8-e4c8-4ad8-9c18-fdc412740e7c" providerId="ADAL" clId="{FE1C8B83-86B3-6A47-BCDA-152678B8434F}" dt="2022-05-12T17:32:21.057" v="260" actId="20577"/>
          <ac:spMkLst>
            <pc:docMk/>
            <pc:sldMk cId="889967686" sldId="267"/>
            <ac:spMk id="2052" creationId="{00000000-0000-0000-0000-000000000000}"/>
          </ac:spMkLst>
        </pc:spChg>
        <pc:spChg chg="mod">
          <ac:chgData name="Marquet, Céline" userId="30a549c8-e4c8-4ad8-9c18-fdc412740e7c" providerId="ADAL" clId="{FE1C8B83-86B3-6A47-BCDA-152678B8434F}" dt="2022-05-12T20:18:51.778" v="1087" actId="207"/>
          <ac:spMkLst>
            <pc:docMk/>
            <pc:sldMk cId="889967686" sldId="267"/>
            <ac:spMk id="2054" creationId="{00000000-0000-0000-0000-000000000000}"/>
          </ac:spMkLst>
        </pc:spChg>
        <pc:spChg chg="mod">
          <ac:chgData name="Marquet, Céline" userId="30a549c8-e4c8-4ad8-9c18-fdc412740e7c" providerId="ADAL" clId="{FE1C8B83-86B3-6A47-BCDA-152678B8434F}" dt="2022-05-12T20:18:51.778" v="1087" actId="207"/>
          <ac:spMkLst>
            <pc:docMk/>
            <pc:sldMk cId="889967686" sldId="267"/>
            <ac:spMk id="2056" creationId="{00000000-0000-0000-0000-000000000000}"/>
          </ac:spMkLst>
        </pc:spChg>
        <pc:spChg chg="mod">
          <ac:chgData name="Marquet, Céline" userId="30a549c8-e4c8-4ad8-9c18-fdc412740e7c" providerId="ADAL" clId="{FE1C8B83-86B3-6A47-BCDA-152678B8434F}" dt="2022-05-12T20:18:51.778" v="1087" actId="207"/>
          <ac:spMkLst>
            <pc:docMk/>
            <pc:sldMk cId="889967686" sldId="267"/>
            <ac:spMk id="2057" creationId="{00000000-0000-0000-0000-000000000000}"/>
          </ac:spMkLst>
        </pc:spChg>
        <pc:spChg chg="mod">
          <ac:chgData name="Marquet, Céline" userId="30a549c8-e4c8-4ad8-9c18-fdc412740e7c" providerId="ADAL" clId="{FE1C8B83-86B3-6A47-BCDA-152678B8434F}" dt="2022-05-12T22:22:53.425" v="1954" actId="113"/>
          <ac:spMkLst>
            <pc:docMk/>
            <pc:sldMk cId="889967686" sldId="267"/>
            <ac:spMk id="2062" creationId="{00000000-0000-0000-0000-000000000000}"/>
          </ac:spMkLst>
        </pc:spChg>
        <pc:picChg chg="add mod">
          <ac:chgData name="Marquet, Céline" userId="30a549c8-e4c8-4ad8-9c18-fdc412740e7c" providerId="ADAL" clId="{FE1C8B83-86B3-6A47-BCDA-152678B8434F}" dt="2022-05-12T20:35:10.375" v="1241" actId="1036"/>
          <ac:picMkLst>
            <pc:docMk/>
            <pc:sldMk cId="889967686" sldId="267"/>
            <ac:picMk id="2" creationId="{0232BCEB-DC4B-4D00-D8C0-9BF569E7FE6E}"/>
          </ac:picMkLst>
        </pc:picChg>
      </pc:sldChg>
      <pc:sldChg chg="addSp modSp add del mod">
        <pc:chgData name="Marquet, Céline" userId="30a549c8-e4c8-4ad8-9c18-fdc412740e7c" providerId="ADAL" clId="{FE1C8B83-86B3-6A47-BCDA-152678B8434F}" dt="2022-05-12T22:24:47.210" v="1989" actId="2696"/>
        <pc:sldMkLst>
          <pc:docMk/>
          <pc:sldMk cId="2907681963" sldId="268"/>
        </pc:sldMkLst>
        <pc:spChg chg="add mod">
          <ac:chgData name="Marquet, Céline" userId="30a549c8-e4c8-4ad8-9c18-fdc412740e7c" providerId="ADAL" clId="{FE1C8B83-86B3-6A47-BCDA-152678B8434F}" dt="2022-05-12T20:20:20.392" v="1111"/>
          <ac:spMkLst>
            <pc:docMk/>
            <pc:sldMk cId="2907681963" sldId="268"/>
            <ac:spMk id="7" creationId="{DF483EF0-7A91-B6BF-2936-1BDD0D1214C4}"/>
          </ac:spMkLst>
        </pc:spChg>
        <pc:spChg chg="mod">
          <ac:chgData name="Marquet, Céline" userId="30a549c8-e4c8-4ad8-9c18-fdc412740e7c" providerId="ADAL" clId="{FE1C8B83-86B3-6A47-BCDA-152678B8434F}" dt="2022-05-12T17:32:25.290" v="267" actId="20577"/>
          <ac:spMkLst>
            <pc:docMk/>
            <pc:sldMk cId="2907681963" sldId="268"/>
            <ac:spMk id="2052" creationId="{00000000-0000-0000-0000-000000000000}"/>
          </ac:spMkLst>
        </pc:spChg>
        <pc:spChg chg="mod">
          <ac:chgData name="Marquet, Céline" userId="30a549c8-e4c8-4ad8-9c18-fdc412740e7c" providerId="ADAL" clId="{FE1C8B83-86B3-6A47-BCDA-152678B8434F}" dt="2022-05-12T20:19:15.131" v="1090" actId="207"/>
          <ac:spMkLst>
            <pc:docMk/>
            <pc:sldMk cId="2907681963" sldId="268"/>
            <ac:spMk id="2054" creationId="{00000000-0000-0000-0000-000000000000}"/>
          </ac:spMkLst>
        </pc:spChg>
        <pc:spChg chg="mod">
          <ac:chgData name="Marquet, Céline" userId="30a549c8-e4c8-4ad8-9c18-fdc412740e7c" providerId="ADAL" clId="{FE1C8B83-86B3-6A47-BCDA-152678B8434F}" dt="2022-05-12T20:19:15.131" v="1090" actId="207"/>
          <ac:spMkLst>
            <pc:docMk/>
            <pc:sldMk cId="2907681963" sldId="268"/>
            <ac:spMk id="2056" creationId="{00000000-0000-0000-0000-000000000000}"/>
          </ac:spMkLst>
        </pc:spChg>
        <pc:spChg chg="mod">
          <ac:chgData name="Marquet, Céline" userId="30a549c8-e4c8-4ad8-9c18-fdc412740e7c" providerId="ADAL" clId="{FE1C8B83-86B3-6A47-BCDA-152678B8434F}" dt="2022-05-12T20:19:15.131" v="1090" actId="207"/>
          <ac:spMkLst>
            <pc:docMk/>
            <pc:sldMk cId="2907681963" sldId="268"/>
            <ac:spMk id="2057" creationId="{00000000-0000-0000-0000-000000000000}"/>
          </ac:spMkLst>
        </pc:spChg>
      </pc:sldChg>
      <pc:sldChg chg="addSp modSp add mod">
        <pc:chgData name="Marquet, Céline" userId="30a549c8-e4c8-4ad8-9c18-fdc412740e7c" providerId="ADAL" clId="{FE1C8B83-86B3-6A47-BCDA-152678B8434F}" dt="2022-05-12T23:15:52.265" v="2782" actId="20577"/>
        <pc:sldMkLst>
          <pc:docMk/>
          <pc:sldMk cId="1826038970" sldId="269"/>
        </pc:sldMkLst>
        <pc:spChg chg="add mod">
          <ac:chgData name="Marquet, Céline" userId="30a549c8-e4c8-4ad8-9c18-fdc412740e7c" providerId="ADAL" clId="{FE1C8B83-86B3-6A47-BCDA-152678B8434F}" dt="2022-05-12T22:35:16.160" v="2260" actId="20577"/>
          <ac:spMkLst>
            <pc:docMk/>
            <pc:sldMk cId="1826038970" sldId="269"/>
            <ac:spMk id="7" creationId="{D97EBF97-AD7D-D0F6-4B73-405721540097}"/>
          </ac:spMkLst>
        </pc:spChg>
        <pc:spChg chg="mod">
          <ac:chgData name="Marquet, Céline" userId="30a549c8-e4c8-4ad8-9c18-fdc412740e7c" providerId="ADAL" clId="{FE1C8B83-86B3-6A47-BCDA-152678B8434F}" dt="2022-05-12T17:32:39.430" v="285" actId="27636"/>
          <ac:spMkLst>
            <pc:docMk/>
            <pc:sldMk cId="1826038970" sldId="269"/>
            <ac:spMk id="2052" creationId="{00000000-0000-0000-0000-000000000000}"/>
          </ac:spMkLst>
        </pc:spChg>
        <pc:spChg chg="mod">
          <ac:chgData name="Marquet, Céline" userId="30a549c8-e4c8-4ad8-9c18-fdc412740e7c" providerId="ADAL" clId="{FE1C8B83-86B3-6A47-BCDA-152678B8434F}" dt="2022-05-12T20:19:21.667" v="1091" actId="207"/>
          <ac:spMkLst>
            <pc:docMk/>
            <pc:sldMk cId="1826038970" sldId="269"/>
            <ac:spMk id="2054" creationId="{00000000-0000-0000-0000-000000000000}"/>
          </ac:spMkLst>
        </pc:spChg>
        <pc:spChg chg="mod">
          <ac:chgData name="Marquet, Céline" userId="30a549c8-e4c8-4ad8-9c18-fdc412740e7c" providerId="ADAL" clId="{FE1C8B83-86B3-6A47-BCDA-152678B8434F}" dt="2022-05-12T20:19:21.667" v="1091" actId="207"/>
          <ac:spMkLst>
            <pc:docMk/>
            <pc:sldMk cId="1826038970" sldId="269"/>
            <ac:spMk id="2056" creationId="{00000000-0000-0000-0000-000000000000}"/>
          </ac:spMkLst>
        </pc:spChg>
        <pc:spChg chg="mod">
          <ac:chgData name="Marquet, Céline" userId="30a549c8-e4c8-4ad8-9c18-fdc412740e7c" providerId="ADAL" clId="{FE1C8B83-86B3-6A47-BCDA-152678B8434F}" dt="2022-05-12T20:19:21.667" v="1091" actId="207"/>
          <ac:spMkLst>
            <pc:docMk/>
            <pc:sldMk cId="1826038970" sldId="269"/>
            <ac:spMk id="2057" creationId="{00000000-0000-0000-0000-000000000000}"/>
          </ac:spMkLst>
        </pc:spChg>
        <pc:spChg chg="mod">
          <ac:chgData name="Marquet, Céline" userId="30a549c8-e4c8-4ad8-9c18-fdc412740e7c" providerId="ADAL" clId="{FE1C8B83-86B3-6A47-BCDA-152678B8434F}" dt="2022-05-12T23:15:52.265" v="2782" actId="20577"/>
          <ac:spMkLst>
            <pc:docMk/>
            <pc:sldMk cId="1826038970" sldId="269"/>
            <ac:spMk id="2062" creationId="{00000000-0000-0000-0000-000000000000}"/>
          </ac:spMkLst>
        </pc:spChg>
      </pc:sldChg>
      <pc:sldChg chg="addSp delSp modSp add mod ord">
        <pc:chgData name="Marquet, Céline" userId="30a549c8-e4c8-4ad8-9c18-fdc412740e7c" providerId="ADAL" clId="{FE1C8B83-86B3-6A47-BCDA-152678B8434F}" dt="2022-05-12T22:47:11.381" v="2484" actId="20578"/>
        <pc:sldMkLst>
          <pc:docMk/>
          <pc:sldMk cId="660595491" sldId="270"/>
        </pc:sldMkLst>
        <pc:spChg chg="add del mod">
          <ac:chgData name="Marquet, Céline" userId="30a549c8-e4c8-4ad8-9c18-fdc412740e7c" providerId="ADAL" clId="{FE1C8B83-86B3-6A47-BCDA-152678B8434F}" dt="2022-05-12T17:43:36.050" v="660" actId="478"/>
          <ac:spMkLst>
            <pc:docMk/>
            <pc:sldMk cId="660595491" sldId="270"/>
            <ac:spMk id="3" creationId="{20D8B4A4-6D7B-864B-30C9-BAFFFF486D77}"/>
          </ac:spMkLst>
        </pc:spChg>
        <pc:spChg chg="add del mod">
          <ac:chgData name="Marquet, Céline" userId="30a549c8-e4c8-4ad8-9c18-fdc412740e7c" providerId="ADAL" clId="{FE1C8B83-86B3-6A47-BCDA-152678B8434F}" dt="2022-05-12T20:28:55.352" v="1154" actId="478"/>
          <ac:spMkLst>
            <pc:docMk/>
            <pc:sldMk cId="660595491" sldId="270"/>
            <ac:spMk id="4" creationId="{3D203AA4-4485-E720-F6A4-119926DFF190}"/>
          </ac:spMkLst>
        </pc:spChg>
        <pc:spChg chg="add mod">
          <ac:chgData name="Marquet, Céline" userId="30a549c8-e4c8-4ad8-9c18-fdc412740e7c" providerId="ADAL" clId="{FE1C8B83-86B3-6A47-BCDA-152678B8434F}" dt="2022-05-12T22:35:00.405" v="2254" actId="20577"/>
          <ac:spMkLst>
            <pc:docMk/>
            <pc:sldMk cId="660595491" sldId="270"/>
            <ac:spMk id="11" creationId="{3634CEFF-FF1A-0878-61CA-49A03427ECDA}"/>
          </ac:spMkLst>
        </pc:spChg>
        <pc:spChg chg="add mod">
          <ac:chgData name="Marquet, Céline" userId="30a549c8-e4c8-4ad8-9c18-fdc412740e7c" providerId="ADAL" clId="{FE1C8B83-86B3-6A47-BCDA-152678B8434F}" dt="2022-05-12T22:44:21.564" v="2426" actId="14100"/>
          <ac:spMkLst>
            <pc:docMk/>
            <pc:sldMk cId="660595491" sldId="270"/>
            <ac:spMk id="13" creationId="{095BC4DF-2A1A-C2D7-EA1D-A74D701B7E2A}"/>
          </ac:spMkLst>
        </pc:spChg>
        <pc:spChg chg="add del mod">
          <ac:chgData name="Marquet, Céline" userId="30a549c8-e4c8-4ad8-9c18-fdc412740e7c" providerId="ADAL" clId="{FE1C8B83-86B3-6A47-BCDA-152678B8434F}" dt="2022-05-12T22:46:31.687" v="2467"/>
          <ac:spMkLst>
            <pc:docMk/>
            <pc:sldMk cId="660595491" sldId="270"/>
            <ac:spMk id="16" creationId="{F2D83208-9603-13E0-27A4-33A165B7C0F0}"/>
          </ac:spMkLst>
        </pc:spChg>
        <pc:spChg chg="add mod">
          <ac:chgData name="Marquet, Céline" userId="30a549c8-e4c8-4ad8-9c18-fdc412740e7c" providerId="ADAL" clId="{FE1C8B83-86B3-6A47-BCDA-152678B8434F}" dt="2022-05-12T22:47:00.786" v="2483" actId="1035"/>
          <ac:spMkLst>
            <pc:docMk/>
            <pc:sldMk cId="660595491" sldId="270"/>
            <ac:spMk id="17" creationId="{5DCEE32C-D654-6D25-AAFE-18A9327B3447}"/>
          </ac:spMkLst>
        </pc:spChg>
        <pc:spChg chg="add del mod">
          <ac:chgData name="Marquet, Céline" userId="30a549c8-e4c8-4ad8-9c18-fdc412740e7c" providerId="ADAL" clId="{FE1C8B83-86B3-6A47-BCDA-152678B8434F}" dt="2022-05-12T22:45:32.128" v="2445"/>
          <ac:spMkLst>
            <pc:docMk/>
            <pc:sldMk cId="660595491" sldId="270"/>
            <ac:spMk id="18" creationId="{FAFA283C-ECB9-55AD-1479-6460726D904A}"/>
          </ac:spMkLst>
        </pc:spChg>
        <pc:spChg chg="mod">
          <ac:chgData name="Marquet, Céline" userId="30a549c8-e4c8-4ad8-9c18-fdc412740e7c" providerId="ADAL" clId="{FE1C8B83-86B3-6A47-BCDA-152678B8434F}" dt="2022-05-12T20:19:08.931" v="1089" actId="207"/>
          <ac:spMkLst>
            <pc:docMk/>
            <pc:sldMk cId="660595491" sldId="270"/>
            <ac:spMk id="2054" creationId="{00000000-0000-0000-0000-000000000000}"/>
          </ac:spMkLst>
        </pc:spChg>
        <pc:spChg chg="mod">
          <ac:chgData name="Marquet, Céline" userId="30a549c8-e4c8-4ad8-9c18-fdc412740e7c" providerId="ADAL" clId="{FE1C8B83-86B3-6A47-BCDA-152678B8434F}" dt="2022-05-12T20:19:08.931" v="1089" actId="207"/>
          <ac:spMkLst>
            <pc:docMk/>
            <pc:sldMk cId="660595491" sldId="270"/>
            <ac:spMk id="2056" creationId="{00000000-0000-0000-0000-000000000000}"/>
          </ac:spMkLst>
        </pc:spChg>
        <pc:spChg chg="mod">
          <ac:chgData name="Marquet, Céline" userId="30a549c8-e4c8-4ad8-9c18-fdc412740e7c" providerId="ADAL" clId="{FE1C8B83-86B3-6A47-BCDA-152678B8434F}" dt="2022-05-12T20:19:08.931" v="1089" actId="207"/>
          <ac:spMkLst>
            <pc:docMk/>
            <pc:sldMk cId="660595491" sldId="270"/>
            <ac:spMk id="2057" creationId="{00000000-0000-0000-0000-000000000000}"/>
          </ac:spMkLst>
        </pc:spChg>
        <pc:spChg chg="del">
          <ac:chgData name="Marquet, Céline" userId="30a549c8-e4c8-4ad8-9c18-fdc412740e7c" providerId="ADAL" clId="{FE1C8B83-86B3-6A47-BCDA-152678B8434F}" dt="2022-05-12T17:43:29.263" v="658" actId="478"/>
          <ac:spMkLst>
            <pc:docMk/>
            <pc:sldMk cId="660595491" sldId="270"/>
            <ac:spMk id="2062" creationId="{00000000-0000-0000-0000-000000000000}"/>
          </ac:spMkLst>
        </pc:spChg>
        <pc:picChg chg="add mod modCrop">
          <ac:chgData name="Marquet, Céline" userId="30a549c8-e4c8-4ad8-9c18-fdc412740e7c" providerId="ADAL" clId="{FE1C8B83-86B3-6A47-BCDA-152678B8434F}" dt="2022-05-12T22:46:46.141" v="2473" actId="1036"/>
          <ac:picMkLst>
            <pc:docMk/>
            <pc:sldMk cId="660595491" sldId="270"/>
            <ac:picMk id="5" creationId="{CD93E363-82F8-766E-7D0F-151CFCB31057}"/>
          </ac:picMkLst>
        </pc:picChg>
        <pc:picChg chg="add mod">
          <ac:chgData name="Marquet, Céline" userId="30a549c8-e4c8-4ad8-9c18-fdc412740e7c" providerId="ADAL" clId="{FE1C8B83-86B3-6A47-BCDA-152678B8434F}" dt="2022-05-12T22:46:51.771" v="2480" actId="1036"/>
          <ac:picMkLst>
            <pc:docMk/>
            <pc:sldMk cId="660595491" sldId="270"/>
            <ac:picMk id="6" creationId="{2A6F7E85-BC22-C9EE-275B-5CA434B712C7}"/>
          </ac:picMkLst>
        </pc:picChg>
        <pc:picChg chg="add del mod">
          <ac:chgData name="Marquet, Céline" userId="30a549c8-e4c8-4ad8-9c18-fdc412740e7c" providerId="ADAL" clId="{FE1C8B83-86B3-6A47-BCDA-152678B8434F}" dt="2022-05-12T20:27:28.327" v="1142" actId="478"/>
          <ac:picMkLst>
            <pc:docMk/>
            <pc:sldMk cId="660595491" sldId="270"/>
            <ac:picMk id="1026" creationId="{E6B62B6C-5D56-3026-AB45-8567D6B2F187}"/>
          </ac:picMkLst>
        </pc:picChg>
      </pc:sldChg>
      <pc:sldChg chg="new del">
        <pc:chgData name="Marquet, Céline" userId="30a549c8-e4c8-4ad8-9c18-fdc412740e7c" providerId="ADAL" clId="{FE1C8B83-86B3-6A47-BCDA-152678B8434F}" dt="2022-05-12T17:43:23.228" v="656" actId="2696"/>
        <pc:sldMkLst>
          <pc:docMk/>
          <pc:sldMk cId="2352560418" sldId="270"/>
        </pc:sldMkLst>
      </pc:sldChg>
      <pc:sldChg chg="addSp delSp modSp add mod">
        <pc:chgData name="Marquet, Céline" userId="30a549c8-e4c8-4ad8-9c18-fdc412740e7c" providerId="ADAL" clId="{FE1C8B83-86B3-6A47-BCDA-152678B8434F}" dt="2022-05-12T22:35:07" v="2256" actId="20577"/>
        <pc:sldMkLst>
          <pc:docMk/>
          <pc:sldMk cId="3972189855" sldId="271"/>
        </pc:sldMkLst>
        <pc:spChg chg="add mod">
          <ac:chgData name="Marquet, Céline" userId="30a549c8-e4c8-4ad8-9c18-fdc412740e7c" providerId="ADAL" clId="{FE1C8B83-86B3-6A47-BCDA-152678B8434F}" dt="2022-05-12T22:35:07" v="2256" actId="20577"/>
          <ac:spMkLst>
            <pc:docMk/>
            <pc:sldMk cId="3972189855" sldId="271"/>
            <ac:spMk id="7" creationId="{E2A91675-8C7C-8447-5051-4E89E683957B}"/>
          </ac:spMkLst>
        </pc:spChg>
        <pc:spChg chg="mod">
          <ac:chgData name="Marquet, Céline" userId="30a549c8-e4c8-4ad8-9c18-fdc412740e7c" providerId="ADAL" clId="{FE1C8B83-86B3-6A47-BCDA-152678B8434F}" dt="2022-05-12T20:18:58.694" v="1088" actId="207"/>
          <ac:spMkLst>
            <pc:docMk/>
            <pc:sldMk cId="3972189855" sldId="271"/>
            <ac:spMk id="2054" creationId="{00000000-0000-0000-0000-000000000000}"/>
          </ac:spMkLst>
        </pc:spChg>
        <pc:spChg chg="mod">
          <ac:chgData name="Marquet, Céline" userId="30a549c8-e4c8-4ad8-9c18-fdc412740e7c" providerId="ADAL" clId="{FE1C8B83-86B3-6A47-BCDA-152678B8434F}" dt="2022-05-12T20:18:58.694" v="1088" actId="207"/>
          <ac:spMkLst>
            <pc:docMk/>
            <pc:sldMk cId="3972189855" sldId="271"/>
            <ac:spMk id="2056" creationId="{00000000-0000-0000-0000-000000000000}"/>
          </ac:spMkLst>
        </pc:spChg>
        <pc:spChg chg="mod">
          <ac:chgData name="Marquet, Céline" userId="30a549c8-e4c8-4ad8-9c18-fdc412740e7c" providerId="ADAL" clId="{FE1C8B83-86B3-6A47-BCDA-152678B8434F}" dt="2022-05-12T20:18:58.694" v="1088" actId="207"/>
          <ac:spMkLst>
            <pc:docMk/>
            <pc:sldMk cId="3972189855" sldId="271"/>
            <ac:spMk id="2057" creationId="{00000000-0000-0000-0000-000000000000}"/>
          </ac:spMkLst>
        </pc:spChg>
        <pc:spChg chg="mod">
          <ac:chgData name="Marquet, Céline" userId="30a549c8-e4c8-4ad8-9c18-fdc412740e7c" providerId="ADAL" clId="{FE1C8B83-86B3-6A47-BCDA-152678B8434F}" dt="2022-05-12T22:22:44.689" v="1952" actId="20577"/>
          <ac:spMkLst>
            <pc:docMk/>
            <pc:sldMk cId="3972189855" sldId="271"/>
            <ac:spMk id="2062" creationId="{00000000-0000-0000-0000-000000000000}"/>
          </ac:spMkLst>
        </pc:spChg>
        <pc:picChg chg="add del mod">
          <ac:chgData name="Marquet, Céline" userId="30a549c8-e4c8-4ad8-9c18-fdc412740e7c" providerId="ADAL" clId="{FE1C8B83-86B3-6A47-BCDA-152678B8434F}" dt="2022-05-12T22:06:47.770" v="1773" actId="478"/>
          <ac:picMkLst>
            <pc:docMk/>
            <pc:sldMk cId="3972189855" sldId="271"/>
            <ac:picMk id="2" creationId="{46480CD6-0FB8-7444-BD56-79ADB32934BE}"/>
          </ac:picMkLst>
        </pc:picChg>
        <pc:picChg chg="add del mod">
          <ac:chgData name="Marquet, Céline" userId="30a549c8-e4c8-4ad8-9c18-fdc412740e7c" providerId="ADAL" clId="{FE1C8B83-86B3-6A47-BCDA-152678B8434F}" dt="2022-05-12T22:11:28.049" v="1793" actId="478"/>
          <ac:picMkLst>
            <pc:docMk/>
            <pc:sldMk cId="3972189855" sldId="271"/>
            <ac:picMk id="4" creationId="{831973A8-5DBE-D9F5-56D2-3A4E4A4CE2CC}"/>
          </ac:picMkLst>
        </pc:picChg>
        <pc:picChg chg="add del mod">
          <ac:chgData name="Marquet, Céline" userId="30a549c8-e4c8-4ad8-9c18-fdc412740e7c" providerId="ADAL" clId="{FE1C8B83-86B3-6A47-BCDA-152678B8434F}" dt="2022-05-12T22:12:08.444" v="1835" actId="478"/>
          <ac:picMkLst>
            <pc:docMk/>
            <pc:sldMk cId="3972189855" sldId="271"/>
            <ac:picMk id="6" creationId="{E48FF999-AA66-0206-D0BC-9B4526CEC93D}"/>
          </ac:picMkLst>
        </pc:picChg>
        <pc:picChg chg="add mod">
          <ac:chgData name="Marquet, Céline" userId="30a549c8-e4c8-4ad8-9c18-fdc412740e7c" providerId="ADAL" clId="{FE1C8B83-86B3-6A47-BCDA-152678B8434F}" dt="2022-05-12T22:21:05.474" v="1877" actId="1037"/>
          <ac:picMkLst>
            <pc:docMk/>
            <pc:sldMk cId="3972189855" sldId="271"/>
            <ac:picMk id="9" creationId="{88AEFA63-AF72-7FCD-DD1B-70DCBAC18E1B}"/>
          </ac:picMkLst>
        </pc:picChg>
      </pc:sldChg>
      <pc:sldChg chg="new del">
        <pc:chgData name="Marquet, Céline" userId="30a549c8-e4c8-4ad8-9c18-fdc412740e7c" providerId="ADAL" clId="{FE1C8B83-86B3-6A47-BCDA-152678B8434F}" dt="2022-05-12T20:24:19.523" v="1140" actId="2696"/>
        <pc:sldMkLst>
          <pc:docMk/>
          <pc:sldMk cId="1902324534" sldId="272"/>
        </pc:sldMkLst>
      </pc:sldChg>
      <pc:sldChg chg="addSp modSp add mod">
        <pc:chgData name="Marquet, Céline" userId="30a549c8-e4c8-4ad8-9c18-fdc412740e7c" providerId="ADAL" clId="{FE1C8B83-86B3-6A47-BCDA-152678B8434F}" dt="2022-05-12T23:05:24.086" v="2651"/>
        <pc:sldMkLst>
          <pc:docMk/>
          <pc:sldMk cId="2386544655" sldId="272"/>
        </pc:sldMkLst>
        <pc:spChg chg="mod">
          <ac:chgData name="Marquet, Céline" userId="30a549c8-e4c8-4ad8-9c18-fdc412740e7c" providerId="ADAL" clId="{FE1C8B83-86B3-6A47-BCDA-152678B8434F}" dt="2022-05-12T23:05:24.086" v="2651"/>
          <ac:spMkLst>
            <pc:docMk/>
            <pc:sldMk cId="2386544655" sldId="272"/>
            <ac:spMk id="4" creationId="{3D203AA4-4485-E720-F6A4-119926DFF190}"/>
          </ac:spMkLst>
        </pc:spChg>
        <pc:spChg chg="add mod">
          <ac:chgData name="Marquet, Céline" userId="30a549c8-e4c8-4ad8-9c18-fdc412740e7c" providerId="ADAL" clId="{FE1C8B83-86B3-6A47-BCDA-152678B8434F}" dt="2022-05-12T22:39:36.209" v="2295" actId="14100"/>
          <ac:spMkLst>
            <pc:docMk/>
            <pc:sldMk cId="2386544655" sldId="272"/>
            <ac:spMk id="9" creationId="{7463DED6-9B81-1F9E-08ED-6AE4629FC21C}"/>
          </ac:spMkLst>
        </pc:spChg>
        <pc:spChg chg="mod">
          <ac:chgData name="Marquet, Céline" userId="30a549c8-e4c8-4ad8-9c18-fdc412740e7c" providerId="ADAL" clId="{FE1C8B83-86B3-6A47-BCDA-152678B8434F}" dt="2022-05-12T22:35:11.209" v="2258" actId="20577"/>
          <ac:spMkLst>
            <pc:docMk/>
            <pc:sldMk cId="2386544655" sldId="272"/>
            <ac:spMk id="11" creationId="{3634CEFF-FF1A-0878-61CA-49A03427ECDA}"/>
          </ac:spMkLst>
        </pc:spChg>
        <pc:picChg chg="mod">
          <ac:chgData name="Marquet, Céline" userId="30a549c8-e4c8-4ad8-9c18-fdc412740e7c" providerId="ADAL" clId="{FE1C8B83-86B3-6A47-BCDA-152678B8434F}" dt="2022-05-12T22:24:16.675" v="1987" actId="1038"/>
          <ac:picMkLst>
            <pc:docMk/>
            <pc:sldMk cId="2386544655" sldId="272"/>
            <ac:picMk id="1026" creationId="{E6B62B6C-5D56-3026-AB45-8567D6B2F18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104E5A-5352-5242-9896-23BBB372C9A8}" type="datetimeFigureOut">
              <a:rPr lang="en-DE" smtClean="0"/>
              <a:t>13.05.22</a:t>
            </a:fld>
            <a:endParaRPr lang="en-D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415D8C-CBE7-4A45-8E44-59C2CDDE08C2}" type="slidenum">
              <a:rPr lang="en-DE" smtClean="0"/>
              <a:t>‹#›</a:t>
            </a:fld>
            <a:endParaRPr lang="en-DE"/>
          </a:p>
        </p:txBody>
      </p:sp>
    </p:spTree>
    <p:extLst>
      <p:ext uri="{BB962C8B-B14F-4D97-AF65-F5344CB8AC3E}">
        <p14:creationId xmlns:p14="http://schemas.microsoft.com/office/powerpoint/2010/main" val="2581093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0D415D8C-CBE7-4A45-8E44-59C2CDDE08C2}" type="slidenum">
              <a:rPr lang="en-DE" smtClean="0"/>
              <a:t>1</a:t>
            </a:fld>
            <a:endParaRPr lang="en-DE"/>
          </a:p>
        </p:txBody>
      </p:sp>
    </p:spTree>
    <p:extLst>
      <p:ext uri="{BB962C8B-B14F-4D97-AF65-F5344CB8AC3E}">
        <p14:creationId xmlns:p14="http://schemas.microsoft.com/office/powerpoint/2010/main" val="3817418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5/12/22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a:solidFill>
                  <a:srgbClr val="FF3300"/>
                </a:solidFill>
              </a:rPr>
              <a:t>Céline </a:t>
            </a:r>
            <a:r>
              <a:rPr lang="en-US" altLang="en-US" sz="1800" i="1" dirty="0" err="1">
                <a:solidFill>
                  <a:srgbClr val="FF3300"/>
                </a:solidFill>
              </a:rPr>
              <a:t>Marquet</a:t>
            </a:r>
            <a:r>
              <a:rPr lang="en-US" altLang="en-US" sz="1800" i="1" dirty="0"/>
              <a: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i="1" dirty="0">
                <a:solidFill>
                  <a:srgbClr val="FF0000"/>
                </a:solidFill>
              </a:rPr>
              <a:t>Céline </a:t>
            </a:r>
            <a:r>
              <a:rPr lang="en-US" i="1" dirty="0" err="1">
                <a:solidFill>
                  <a:srgbClr val="FF0000"/>
                </a:solidFill>
              </a:rPr>
              <a:t>Marquet</a:t>
            </a:r>
            <a:r>
              <a:rPr lang="en-US" dirty="0"/>
              <a:t>,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096FB-B76B-CAB4-2C94-7D693F2E384D}"/>
              </a:ext>
            </a:extLst>
          </p:cNvPr>
          <p:cNvSpPr>
            <a:spLocks noGrp="1"/>
          </p:cNvSpPr>
          <p:nvPr>
            <p:ph type="ctrTitle"/>
          </p:nvPr>
        </p:nvSpPr>
        <p:spPr>
          <a:xfrm>
            <a:off x="685800" y="1524000"/>
            <a:ext cx="7772400" cy="1470025"/>
          </a:xfrm>
        </p:spPr>
        <p:txBody>
          <a:bodyPr>
            <a:normAutofit fontScale="90000"/>
          </a:bodyPr>
          <a:lstStyle/>
          <a:p>
            <a:r>
              <a:rPr lang="en-GB" dirty="0"/>
              <a:t>Embeddings from protein language models predict conservation and variant effects </a:t>
            </a:r>
            <a:endParaRPr lang="en-DE" dirty="0"/>
          </a:p>
        </p:txBody>
      </p:sp>
      <p:sp>
        <p:nvSpPr>
          <p:cNvPr id="3" name="Subtitle 2">
            <a:extLst>
              <a:ext uri="{FF2B5EF4-FFF2-40B4-BE49-F238E27FC236}">
                <a16:creationId xmlns:a16="http://schemas.microsoft.com/office/drawing/2014/main" id="{5ED8B808-66C4-005B-9A11-7B1B5B403568}"/>
              </a:ext>
            </a:extLst>
          </p:cNvPr>
          <p:cNvSpPr>
            <a:spLocks noGrp="1"/>
          </p:cNvSpPr>
          <p:nvPr>
            <p:ph type="subTitle" idx="1"/>
          </p:nvPr>
        </p:nvSpPr>
        <p:spPr>
          <a:xfrm>
            <a:off x="609600" y="3429000"/>
            <a:ext cx="7848600" cy="2819400"/>
          </a:xfrm>
        </p:spPr>
        <p:txBody>
          <a:bodyPr>
            <a:normAutofit fontScale="32500" lnSpcReduction="20000"/>
          </a:bodyPr>
          <a:lstStyle/>
          <a:p>
            <a:r>
              <a:rPr lang="en-GB" sz="5500" u="sng" dirty="0" err="1">
                <a:solidFill>
                  <a:schemeClr val="tx1"/>
                </a:solidFill>
              </a:rPr>
              <a:t>Céline</a:t>
            </a:r>
            <a:r>
              <a:rPr lang="en-GB" sz="5500" u="sng" dirty="0">
                <a:solidFill>
                  <a:schemeClr val="tx1"/>
                </a:solidFill>
              </a:rPr>
              <a:t> Marquet</a:t>
            </a:r>
            <a:r>
              <a:rPr lang="en-GB" sz="5500" baseline="30000" dirty="0">
                <a:solidFill>
                  <a:schemeClr val="tx1"/>
                </a:solidFill>
              </a:rPr>
              <a:t>1,2*</a:t>
            </a:r>
            <a:r>
              <a:rPr lang="en-GB" sz="5500" dirty="0">
                <a:solidFill>
                  <a:schemeClr val="tx1"/>
                </a:solidFill>
              </a:rPr>
              <a:t>, Michael Heinzinger</a:t>
            </a:r>
            <a:r>
              <a:rPr lang="en-GB" sz="5500" baseline="30000" dirty="0">
                <a:solidFill>
                  <a:schemeClr val="tx1"/>
                </a:solidFill>
              </a:rPr>
              <a:t>1,2</a:t>
            </a:r>
            <a:r>
              <a:rPr lang="en-GB" sz="5500" dirty="0">
                <a:solidFill>
                  <a:schemeClr val="tx1"/>
                </a:solidFill>
              </a:rPr>
              <a:t>, Tobias Olenyi</a:t>
            </a:r>
            <a:r>
              <a:rPr lang="en-GB" sz="5500" baseline="30000" dirty="0">
                <a:solidFill>
                  <a:schemeClr val="tx1"/>
                </a:solidFill>
              </a:rPr>
              <a:t>1,2</a:t>
            </a:r>
            <a:r>
              <a:rPr lang="en-GB" sz="5500" dirty="0">
                <a:solidFill>
                  <a:schemeClr val="tx1"/>
                </a:solidFill>
              </a:rPr>
              <a:t>, </a:t>
            </a:r>
          </a:p>
          <a:p>
            <a:r>
              <a:rPr lang="en-GB" sz="5500" dirty="0">
                <a:solidFill>
                  <a:schemeClr val="tx1"/>
                </a:solidFill>
              </a:rPr>
              <a:t>Christian Dallago</a:t>
            </a:r>
            <a:r>
              <a:rPr lang="en-GB" sz="5500" baseline="30000" dirty="0">
                <a:solidFill>
                  <a:schemeClr val="tx1"/>
                </a:solidFill>
              </a:rPr>
              <a:t>1,2</a:t>
            </a:r>
            <a:r>
              <a:rPr lang="en-GB" sz="5500" dirty="0">
                <a:solidFill>
                  <a:schemeClr val="tx1"/>
                </a:solidFill>
              </a:rPr>
              <a:t>, Kyra Erckert</a:t>
            </a:r>
            <a:r>
              <a:rPr lang="en-GB" sz="5500" baseline="30000" dirty="0">
                <a:solidFill>
                  <a:schemeClr val="tx1"/>
                </a:solidFill>
              </a:rPr>
              <a:t>1,2</a:t>
            </a:r>
            <a:r>
              <a:rPr lang="en-GB" sz="5500" dirty="0">
                <a:solidFill>
                  <a:schemeClr val="tx1"/>
                </a:solidFill>
              </a:rPr>
              <a:t>, Michael Bernhofer</a:t>
            </a:r>
            <a:r>
              <a:rPr lang="en-GB" sz="5500" baseline="30000" dirty="0">
                <a:solidFill>
                  <a:schemeClr val="tx1"/>
                </a:solidFill>
              </a:rPr>
              <a:t>1,2</a:t>
            </a:r>
            <a:r>
              <a:rPr lang="en-GB" sz="5500" dirty="0">
                <a:solidFill>
                  <a:schemeClr val="tx1"/>
                </a:solidFill>
              </a:rPr>
              <a:t>, </a:t>
            </a:r>
            <a:r>
              <a:rPr lang="en-GB" sz="5500" dirty="0" err="1">
                <a:solidFill>
                  <a:schemeClr val="tx1"/>
                </a:solidFill>
              </a:rPr>
              <a:t>Dmitrii</a:t>
            </a:r>
            <a:r>
              <a:rPr lang="en-GB" sz="5500" dirty="0">
                <a:solidFill>
                  <a:schemeClr val="tx1"/>
                </a:solidFill>
              </a:rPr>
              <a:t> Nechaev</a:t>
            </a:r>
            <a:r>
              <a:rPr lang="en-GB" sz="5500" baseline="30000" dirty="0">
                <a:solidFill>
                  <a:schemeClr val="tx1"/>
                </a:solidFill>
              </a:rPr>
              <a:t>1,2</a:t>
            </a:r>
            <a:r>
              <a:rPr lang="en-GB" sz="5500" dirty="0">
                <a:solidFill>
                  <a:schemeClr val="tx1"/>
                </a:solidFill>
              </a:rPr>
              <a:t> &amp; Burkhard Rost</a:t>
            </a:r>
            <a:r>
              <a:rPr lang="en-GB" sz="5500" baseline="30000" dirty="0">
                <a:solidFill>
                  <a:schemeClr val="tx1"/>
                </a:solidFill>
              </a:rPr>
              <a:t>1,3</a:t>
            </a:r>
          </a:p>
          <a:p>
            <a:endParaRPr lang="en-GB" sz="4300" dirty="0">
              <a:solidFill>
                <a:schemeClr val="tx1"/>
              </a:solidFill>
            </a:endParaRPr>
          </a:p>
          <a:p>
            <a:endParaRPr lang="en-GB" sz="4300" dirty="0">
              <a:solidFill>
                <a:schemeClr val="tx1"/>
              </a:solidFill>
            </a:endParaRPr>
          </a:p>
          <a:p>
            <a:pPr algn="l"/>
            <a:r>
              <a:rPr lang="en-GB" sz="4300" baseline="30000" dirty="0">
                <a:solidFill>
                  <a:schemeClr val="tx1"/>
                </a:solidFill>
              </a:rPr>
              <a:t>1</a:t>
            </a:r>
            <a:r>
              <a:rPr lang="en-GB" sz="4300" dirty="0">
                <a:solidFill>
                  <a:schemeClr val="tx1"/>
                </a:solidFill>
              </a:rPr>
              <a:t>TUM (Technical University of Munich) Department of Informatics, Bioinformatics &amp; Computational Biology - i12, </a:t>
            </a:r>
            <a:r>
              <a:rPr lang="en-GB" sz="4300" dirty="0" err="1">
                <a:solidFill>
                  <a:schemeClr val="tx1"/>
                </a:solidFill>
              </a:rPr>
              <a:t>Boltzmannstr</a:t>
            </a:r>
            <a:r>
              <a:rPr lang="en-GB" sz="4300" dirty="0">
                <a:solidFill>
                  <a:schemeClr val="tx1"/>
                </a:solidFill>
              </a:rPr>
              <a:t>. 3, 85748 </a:t>
            </a:r>
            <a:r>
              <a:rPr lang="en-GB" sz="4300" dirty="0" err="1">
                <a:solidFill>
                  <a:schemeClr val="tx1"/>
                </a:solidFill>
              </a:rPr>
              <a:t>Garching</a:t>
            </a:r>
            <a:r>
              <a:rPr lang="en-GB" sz="4300" dirty="0">
                <a:solidFill>
                  <a:schemeClr val="tx1"/>
                </a:solidFill>
              </a:rPr>
              <a:t>/Munich, Germany </a:t>
            </a:r>
          </a:p>
          <a:p>
            <a:pPr algn="l"/>
            <a:r>
              <a:rPr lang="en-GB" sz="4300" baseline="30000" dirty="0">
                <a:solidFill>
                  <a:schemeClr val="tx1"/>
                </a:solidFill>
              </a:rPr>
              <a:t>2</a:t>
            </a:r>
            <a:r>
              <a:rPr lang="en-GB" sz="4300" dirty="0">
                <a:solidFill>
                  <a:schemeClr val="tx1"/>
                </a:solidFill>
              </a:rPr>
              <a:t>TUM Graduate School, </a:t>
            </a:r>
            <a:r>
              <a:rPr lang="en-GB" sz="4300" dirty="0" err="1">
                <a:solidFill>
                  <a:schemeClr val="tx1"/>
                </a:solidFill>
              </a:rPr>
              <a:t>Center</a:t>
            </a:r>
            <a:r>
              <a:rPr lang="en-GB" sz="4300" dirty="0">
                <a:solidFill>
                  <a:schemeClr val="tx1"/>
                </a:solidFill>
              </a:rPr>
              <a:t> of Doctoral Studies in Informatics and its Applications (</a:t>
            </a:r>
            <a:r>
              <a:rPr lang="en-GB" sz="4300" dirty="0" err="1">
                <a:solidFill>
                  <a:schemeClr val="tx1"/>
                </a:solidFill>
              </a:rPr>
              <a:t>CeDoSIA</a:t>
            </a:r>
            <a:r>
              <a:rPr lang="en-GB" sz="4300" dirty="0">
                <a:solidFill>
                  <a:schemeClr val="tx1"/>
                </a:solidFill>
              </a:rPr>
              <a:t>), </a:t>
            </a:r>
            <a:r>
              <a:rPr lang="en-GB" sz="4300" dirty="0" err="1">
                <a:solidFill>
                  <a:schemeClr val="tx1"/>
                </a:solidFill>
              </a:rPr>
              <a:t>Boltzmannstr</a:t>
            </a:r>
            <a:r>
              <a:rPr lang="en-GB" sz="4300" dirty="0">
                <a:solidFill>
                  <a:schemeClr val="tx1"/>
                </a:solidFill>
              </a:rPr>
              <a:t>. 11, 85748 </a:t>
            </a:r>
            <a:r>
              <a:rPr lang="en-GB" sz="4300" dirty="0" err="1">
                <a:solidFill>
                  <a:schemeClr val="tx1"/>
                </a:solidFill>
              </a:rPr>
              <a:t>Garching</a:t>
            </a:r>
            <a:r>
              <a:rPr lang="en-GB" sz="4300" dirty="0">
                <a:solidFill>
                  <a:schemeClr val="tx1"/>
                </a:solidFill>
              </a:rPr>
              <a:t>, Germany </a:t>
            </a:r>
          </a:p>
          <a:p>
            <a:pPr algn="l"/>
            <a:r>
              <a:rPr lang="en-GB" sz="4300" baseline="30000" dirty="0">
                <a:solidFill>
                  <a:schemeClr val="tx1"/>
                </a:solidFill>
              </a:rPr>
              <a:t>3</a:t>
            </a:r>
            <a:r>
              <a:rPr lang="en-GB" sz="4300" dirty="0">
                <a:solidFill>
                  <a:schemeClr val="tx1"/>
                </a:solidFill>
              </a:rPr>
              <a:t>Institute for Advanced Study (TUM-IAS), </a:t>
            </a:r>
            <a:r>
              <a:rPr lang="en-GB" sz="4300" dirty="0" err="1">
                <a:solidFill>
                  <a:schemeClr val="tx1"/>
                </a:solidFill>
              </a:rPr>
              <a:t>Lichtenbergstr</a:t>
            </a:r>
            <a:r>
              <a:rPr lang="en-GB" sz="4300" dirty="0">
                <a:solidFill>
                  <a:schemeClr val="tx1"/>
                </a:solidFill>
              </a:rPr>
              <a:t>. 2a, 85748 </a:t>
            </a:r>
            <a:r>
              <a:rPr lang="en-GB" sz="4300" dirty="0" err="1">
                <a:solidFill>
                  <a:schemeClr val="tx1"/>
                </a:solidFill>
              </a:rPr>
              <a:t>Garching</a:t>
            </a:r>
            <a:r>
              <a:rPr lang="en-GB" sz="4300" dirty="0">
                <a:solidFill>
                  <a:schemeClr val="tx1"/>
                </a:solidFill>
              </a:rPr>
              <a:t>/Munich, Germany &amp; TUM School of Life Sciences </a:t>
            </a:r>
            <a:r>
              <a:rPr lang="en-GB" sz="4300" dirty="0" err="1">
                <a:solidFill>
                  <a:schemeClr val="tx1"/>
                </a:solidFill>
              </a:rPr>
              <a:t>Weihenstephan</a:t>
            </a:r>
            <a:r>
              <a:rPr lang="en-GB" sz="4300" dirty="0">
                <a:solidFill>
                  <a:schemeClr val="tx1"/>
                </a:solidFill>
              </a:rPr>
              <a:t> (TUM-WZW), Alte Akademie 8, Freising, Germany </a:t>
            </a:r>
          </a:p>
          <a:p>
            <a:pPr algn="l"/>
            <a:r>
              <a:rPr lang="en-GB" sz="4300" dirty="0">
                <a:solidFill>
                  <a:schemeClr val="tx1"/>
                </a:solidFill>
              </a:rPr>
              <a:t>* Corresponding author: </a:t>
            </a:r>
            <a:r>
              <a:rPr lang="en-GB" sz="4300" dirty="0" err="1">
                <a:solidFill>
                  <a:schemeClr val="tx1"/>
                </a:solidFill>
              </a:rPr>
              <a:t>celine.marquet@tum.de</a:t>
            </a:r>
            <a:r>
              <a:rPr lang="en-GB" sz="4300" dirty="0">
                <a:solidFill>
                  <a:schemeClr val="tx1"/>
                </a:solidFill>
              </a:rPr>
              <a:t> </a:t>
            </a:r>
          </a:p>
        </p:txBody>
      </p:sp>
      <p:sp>
        <p:nvSpPr>
          <p:cNvPr id="4" name="Text Box 6">
            <a:extLst>
              <a:ext uri="{FF2B5EF4-FFF2-40B4-BE49-F238E27FC236}">
                <a16:creationId xmlns:a16="http://schemas.microsoft.com/office/drawing/2014/main" id="{0ADEEBFC-9F9F-72CF-B344-F0B4DD6B1A94}"/>
              </a:ext>
            </a:extLst>
          </p:cNvPr>
          <p:cNvSpPr txBox="1">
            <a:spLocks noChangeArrowheads="1"/>
          </p:cNvSpPr>
          <p:nvPr/>
        </p:nvSpPr>
        <p:spPr bwMode="auto">
          <a:xfrm>
            <a:off x="342900" y="6336268"/>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chemeClr val="tx1">
                    <a:lumMod val="50000"/>
                    <a:lumOff val="50000"/>
                  </a:schemeClr>
                </a:solidFill>
              </a:rPr>
              <a:t>Created for CAGI 6</a:t>
            </a:r>
          </a:p>
        </p:txBody>
      </p:sp>
      <p:sp>
        <p:nvSpPr>
          <p:cNvPr id="5" name="Text Box 8">
            <a:extLst>
              <a:ext uri="{FF2B5EF4-FFF2-40B4-BE49-F238E27FC236}">
                <a16:creationId xmlns:a16="http://schemas.microsoft.com/office/drawing/2014/main" id="{E7EBC3FF-B1DB-D418-9058-0191CB1C74B2}"/>
              </a:ext>
            </a:extLst>
          </p:cNvPr>
          <p:cNvSpPr txBox="1">
            <a:spLocks noChangeArrowheads="1"/>
          </p:cNvSpPr>
          <p:nvPr/>
        </p:nvSpPr>
        <p:spPr bwMode="auto">
          <a:xfrm>
            <a:off x="7013803" y="6336268"/>
            <a:ext cx="17491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tx1">
                    <a:lumMod val="50000"/>
                    <a:lumOff val="50000"/>
                  </a:schemeClr>
                </a:solidFill>
              </a:rPr>
              <a:t>Céline </a:t>
            </a:r>
            <a:r>
              <a:rPr lang="en-US" altLang="en-US" dirty="0" err="1">
                <a:solidFill>
                  <a:schemeClr val="tx1">
                    <a:lumMod val="50000"/>
                    <a:lumOff val="50000"/>
                  </a:schemeClr>
                </a:solidFill>
              </a:rPr>
              <a:t>Marquet</a:t>
            </a:r>
            <a:endParaRPr lang="en-US" altLang="en-US" dirty="0">
              <a:solidFill>
                <a:schemeClr val="tx1">
                  <a:lumMod val="50000"/>
                  <a:lumOff val="50000"/>
                </a:schemeClr>
              </a:solidFill>
            </a:endParaRPr>
          </a:p>
        </p:txBody>
      </p:sp>
      <p:sp>
        <p:nvSpPr>
          <p:cNvPr id="6" name="Text Box 9">
            <a:extLst>
              <a:ext uri="{FF2B5EF4-FFF2-40B4-BE49-F238E27FC236}">
                <a16:creationId xmlns:a16="http://schemas.microsoft.com/office/drawing/2014/main" id="{D685A4E0-C978-0BD9-4EF6-0D3BD9E66B27}"/>
              </a:ext>
            </a:extLst>
          </p:cNvPr>
          <p:cNvSpPr txBox="1">
            <a:spLocks noChangeArrowheads="1"/>
          </p:cNvSpPr>
          <p:nvPr/>
        </p:nvSpPr>
        <p:spPr bwMode="auto">
          <a:xfrm>
            <a:off x="3289300" y="6336268"/>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chemeClr val="tx1">
                    <a:lumMod val="50000"/>
                    <a:lumOff val="50000"/>
                  </a:schemeClr>
                </a:solidFill>
              </a:rPr>
              <a:t>genomeinterpretation.org</a:t>
            </a:r>
          </a:p>
        </p:txBody>
      </p:sp>
      <p:sp>
        <p:nvSpPr>
          <p:cNvPr id="7" name="TextBox 6">
            <a:extLst>
              <a:ext uri="{FF2B5EF4-FFF2-40B4-BE49-F238E27FC236}">
                <a16:creationId xmlns:a16="http://schemas.microsoft.com/office/drawing/2014/main" id="{F6014F97-4B84-FDD6-7EFF-6D3DE679B52E}"/>
              </a:ext>
            </a:extLst>
          </p:cNvPr>
          <p:cNvSpPr txBox="1"/>
          <p:nvPr/>
        </p:nvSpPr>
        <p:spPr>
          <a:xfrm>
            <a:off x="8634668" y="76200"/>
            <a:ext cx="433132" cy="307777"/>
          </a:xfrm>
          <a:prstGeom prst="rect">
            <a:avLst/>
          </a:prstGeom>
          <a:noFill/>
        </p:spPr>
        <p:txBody>
          <a:bodyPr wrap="none" rtlCol="0">
            <a:spAutoFit/>
          </a:bodyPr>
          <a:lstStyle/>
          <a:p>
            <a:r>
              <a:rPr lang="en-DE" sz="1400" dirty="0">
                <a:solidFill>
                  <a:schemeClr val="tx1">
                    <a:lumMod val="50000"/>
                    <a:lumOff val="50000"/>
                  </a:schemeClr>
                </a:solidFill>
              </a:rPr>
              <a:t>1/7</a:t>
            </a:r>
          </a:p>
        </p:txBody>
      </p:sp>
    </p:spTree>
    <p:extLst>
      <p:ext uri="{BB962C8B-B14F-4D97-AF65-F5344CB8AC3E}">
        <p14:creationId xmlns:p14="http://schemas.microsoft.com/office/powerpoint/2010/main" val="989397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Introduction</a:t>
            </a:r>
          </a:p>
        </p:txBody>
      </p:sp>
      <p:sp>
        <p:nvSpPr>
          <p:cNvPr id="2062" name="Rectangle 14"/>
          <p:cNvSpPr>
            <a:spLocks noGrp="1" noChangeArrowheads="1"/>
          </p:cNvSpPr>
          <p:nvPr>
            <p:ph idx="1"/>
          </p:nvPr>
        </p:nvSpPr>
        <p:spPr>
          <a:xfrm>
            <a:off x="457200" y="955432"/>
            <a:ext cx="8458200" cy="5292968"/>
          </a:xfrm>
        </p:spPr>
        <p:txBody>
          <a:bodyPr>
            <a:normAutofit/>
          </a:bodyPr>
          <a:lstStyle/>
          <a:p>
            <a:pPr marL="0" indent="0">
              <a:buNone/>
            </a:pPr>
            <a:r>
              <a:rPr lang="en-GB" sz="2200" dirty="0"/>
              <a:t>Protein Language Models (</a:t>
            </a:r>
            <a:r>
              <a:rPr lang="en-GB" sz="2200" dirty="0" err="1"/>
              <a:t>pLMs</a:t>
            </a:r>
            <a:r>
              <a:rPr lang="en-GB" sz="2200" dirty="0"/>
              <a:t>): </a:t>
            </a:r>
          </a:p>
          <a:p>
            <a:r>
              <a:rPr lang="en-GB" sz="2200" dirty="0"/>
              <a:t>Deep Learning models trained on protein sequence databases</a:t>
            </a:r>
          </a:p>
          <a:p>
            <a:r>
              <a:rPr lang="en-GB" sz="2200" dirty="0"/>
              <a:t>Learn to predict missing (masked) amino acids from sequence context</a:t>
            </a:r>
          </a:p>
          <a:p>
            <a:r>
              <a:rPr lang="en-GB" sz="2200" dirty="0"/>
              <a:t>Yield representations of protein sequences (embeddings)</a:t>
            </a:r>
          </a:p>
          <a:p>
            <a:r>
              <a:rPr lang="en-GB" sz="2200" dirty="0"/>
              <a:t>Used as input for several prediction tasks (</a:t>
            </a:r>
            <a:r>
              <a:rPr lang="en-GB" sz="2200" dirty="0" err="1"/>
              <a:t>f.e</a:t>
            </a:r>
            <a:r>
              <a:rPr lang="en-GB" sz="2200" dirty="0"/>
              <a:t>., mutation effects on protein-protein interactions [Zhou et al. 2020], …)</a:t>
            </a:r>
          </a:p>
          <a:p>
            <a:r>
              <a:rPr lang="en-GB" sz="2200" dirty="0"/>
              <a:t>Here: predicting </a:t>
            </a:r>
            <a:r>
              <a:rPr lang="en-GB" sz="2200" b="1" dirty="0"/>
              <a:t>residue conservation</a:t>
            </a:r>
            <a:r>
              <a:rPr lang="en-GB" sz="2200" dirty="0"/>
              <a:t> and </a:t>
            </a:r>
            <a:r>
              <a:rPr lang="en-GB" sz="2200" b="1" dirty="0"/>
              <a:t>single amino acid variant</a:t>
            </a:r>
            <a:r>
              <a:rPr lang="en-GB" sz="2200" dirty="0"/>
              <a:t> (SAV) effects</a:t>
            </a:r>
          </a:p>
        </p:txBody>
      </p:sp>
      <p:sp>
        <p:nvSpPr>
          <p:cNvPr id="2054" name="Text Box 6"/>
          <p:cNvSpPr txBox="1">
            <a:spLocks noChangeArrowheads="1"/>
          </p:cNvSpPr>
          <p:nvPr/>
        </p:nvSpPr>
        <p:spPr bwMode="auto">
          <a:xfrm>
            <a:off x="342900" y="6336268"/>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chemeClr val="tx1">
                    <a:lumMod val="50000"/>
                    <a:lumOff val="50000"/>
                  </a:schemeClr>
                </a:solidFill>
              </a:rPr>
              <a:t>Created for CAGI 6</a:t>
            </a:r>
          </a:p>
        </p:txBody>
      </p:sp>
      <p:sp>
        <p:nvSpPr>
          <p:cNvPr id="2056" name="Text Box 8"/>
          <p:cNvSpPr txBox="1">
            <a:spLocks noChangeArrowheads="1"/>
          </p:cNvSpPr>
          <p:nvPr/>
        </p:nvSpPr>
        <p:spPr bwMode="auto">
          <a:xfrm>
            <a:off x="7013803" y="6336268"/>
            <a:ext cx="17491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tx1">
                    <a:lumMod val="50000"/>
                    <a:lumOff val="50000"/>
                  </a:schemeClr>
                </a:solidFill>
              </a:rPr>
              <a:t>Céline </a:t>
            </a:r>
            <a:r>
              <a:rPr lang="en-US" altLang="en-US" dirty="0" err="1">
                <a:solidFill>
                  <a:schemeClr val="tx1">
                    <a:lumMod val="50000"/>
                    <a:lumOff val="50000"/>
                  </a:schemeClr>
                </a:solidFill>
              </a:rPr>
              <a:t>Marquet</a:t>
            </a:r>
            <a:endParaRPr lang="en-US" altLang="en-US" dirty="0">
              <a:solidFill>
                <a:schemeClr val="tx1">
                  <a:lumMod val="50000"/>
                  <a:lumOff val="50000"/>
                </a:schemeClr>
              </a:solidFill>
            </a:endParaRPr>
          </a:p>
        </p:txBody>
      </p:sp>
      <p:sp>
        <p:nvSpPr>
          <p:cNvPr id="2057" name="Text Box 9"/>
          <p:cNvSpPr txBox="1">
            <a:spLocks noChangeArrowheads="1"/>
          </p:cNvSpPr>
          <p:nvPr/>
        </p:nvSpPr>
        <p:spPr bwMode="auto">
          <a:xfrm>
            <a:off x="3289300" y="6336268"/>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chemeClr val="tx1">
                    <a:lumMod val="50000"/>
                    <a:lumOff val="50000"/>
                  </a:schemeClr>
                </a:solidFill>
              </a:rPr>
              <a:t>genomeinterpretation.org</a:t>
            </a:r>
          </a:p>
        </p:txBody>
      </p:sp>
      <p:sp>
        <p:nvSpPr>
          <p:cNvPr id="7" name="TextBox 6">
            <a:extLst>
              <a:ext uri="{FF2B5EF4-FFF2-40B4-BE49-F238E27FC236}">
                <a16:creationId xmlns:a16="http://schemas.microsoft.com/office/drawing/2014/main" id="{563F1DCF-3DA1-103A-C56A-505CA144522C}"/>
              </a:ext>
            </a:extLst>
          </p:cNvPr>
          <p:cNvSpPr txBox="1"/>
          <p:nvPr/>
        </p:nvSpPr>
        <p:spPr>
          <a:xfrm>
            <a:off x="8634668" y="76200"/>
            <a:ext cx="433132" cy="307777"/>
          </a:xfrm>
          <a:prstGeom prst="rect">
            <a:avLst/>
          </a:prstGeom>
          <a:noFill/>
        </p:spPr>
        <p:txBody>
          <a:bodyPr wrap="none" rtlCol="0">
            <a:spAutoFit/>
          </a:bodyPr>
          <a:lstStyle/>
          <a:p>
            <a:r>
              <a:rPr lang="en-DE" sz="1400" dirty="0">
                <a:solidFill>
                  <a:schemeClr val="tx1">
                    <a:lumMod val="50000"/>
                    <a:lumOff val="50000"/>
                  </a:schemeClr>
                </a:solidFill>
              </a:rPr>
              <a:t>2/7</a:t>
            </a:r>
          </a:p>
        </p:txBody>
      </p:sp>
    </p:spTree>
    <p:extLst>
      <p:ext uri="{BB962C8B-B14F-4D97-AF65-F5344CB8AC3E}">
        <p14:creationId xmlns:p14="http://schemas.microsoft.com/office/powerpoint/2010/main" val="2711946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32BCEB-DC4B-4D00-D8C0-9BF569E7FE6E}"/>
              </a:ext>
            </a:extLst>
          </p:cNvPr>
          <p:cNvPicPr>
            <a:picLocks noChangeAspect="1"/>
          </p:cNvPicPr>
          <p:nvPr/>
        </p:nvPicPr>
        <p:blipFill>
          <a:blip r:embed="rId2"/>
          <a:stretch>
            <a:fillRect/>
          </a:stretch>
        </p:blipFill>
        <p:spPr>
          <a:xfrm>
            <a:off x="1712637" y="1573200"/>
            <a:ext cx="5718726" cy="3913200"/>
          </a:xfrm>
          <a:prstGeom prst="rect">
            <a:avLst/>
          </a:prstGeom>
        </p:spPr>
      </p:pic>
      <p:sp>
        <p:nvSpPr>
          <p:cNvPr id="2052" name="Rectangle 4"/>
          <p:cNvSpPr>
            <a:spLocks noGrp="1" noChangeArrowheads="1"/>
          </p:cNvSpPr>
          <p:nvPr>
            <p:ph type="title"/>
          </p:nvPr>
        </p:nvSpPr>
        <p:spPr/>
        <p:txBody>
          <a:bodyPr/>
          <a:lstStyle/>
          <a:p>
            <a:r>
              <a:rPr lang="en-US" altLang="en-US" dirty="0"/>
              <a:t>Methods</a:t>
            </a:r>
          </a:p>
        </p:txBody>
      </p:sp>
      <p:sp>
        <p:nvSpPr>
          <p:cNvPr id="2062" name="Rectangle 14"/>
          <p:cNvSpPr>
            <a:spLocks noGrp="1" noChangeArrowheads="1"/>
          </p:cNvSpPr>
          <p:nvPr>
            <p:ph idx="1"/>
          </p:nvPr>
        </p:nvSpPr>
        <p:spPr>
          <a:xfrm>
            <a:off x="457200" y="955432"/>
            <a:ext cx="8229600" cy="5902568"/>
          </a:xfrm>
        </p:spPr>
        <p:txBody>
          <a:bodyPr/>
          <a:lstStyle/>
          <a:p>
            <a:pPr marL="0" indent="0">
              <a:buNone/>
            </a:pPr>
            <a:r>
              <a:rPr lang="en-US" altLang="en-US" dirty="0"/>
              <a:t>Conservation prediction</a:t>
            </a:r>
          </a:p>
        </p:txBody>
      </p:sp>
      <p:sp>
        <p:nvSpPr>
          <p:cNvPr id="2054" name="Text Box 6"/>
          <p:cNvSpPr txBox="1">
            <a:spLocks noChangeArrowheads="1"/>
          </p:cNvSpPr>
          <p:nvPr/>
        </p:nvSpPr>
        <p:spPr bwMode="auto">
          <a:xfrm>
            <a:off x="342900" y="6336268"/>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chemeClr val="tx1">
                    <a:lumMod val="50000"/>
                    <a:lumOff val="50000"/>
                  </a:schemeClr>
                </a:solidFill>
              </a:rPr>
              <a:t>Created for CAGI 6</a:t>
            </a:r>
          </a:p>
        </p:txBody>
      </p:sp>
      <p:sp>
        <p:nvSpPr>
          <p:cNvPr id="2056" name="Text Box 8"/>
          <p:cNvSpPr txBox="1">
            <a:spLocks noChangeArrowheads="1"/>
          </p:cNvSpPr>
          <p:nvPr/>
        </p:nvSpPr>
        <p:spPr bwMode="auto">
          <a:xfrm>
            <a:off x="7013803" y="6336268"/>
            <a:ext cx="17491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tx1">
                    <a:lumMod val="50000"/>
                    <a:lumOff val="50000"/>
                  </a:schemeClr>
                </a:solidFill>
              </a:rPr>
              <a:t>Céline </a:t>
            </a:r>
            <a:r>
              <a:rPr lang="en-US" altLang="en-US" dirty="0" err="1">
                <a:solidFill>
                  <a:schemeClr val="tx1">
                    <a:lumMod val="50000"/>
                    <a:lumOff val="50000"/>
                  </a:schemeClr>
                </a:solidFill>
              </a:rPr>
              <a:t>Marquet</a:t>
            </a:r>
            <a:endParaRPr lang="en-US" altLang="en-US" dirty="0">
              <a:solidFill>
                <a:schemeClr val="tx1">
                  <a:lumMod val="50000"/>
                  <a:lumOff val="50000"/>
                </a:schemeClr>
              </a:solidFill>
            </a:endParaRPr>
          </a:p>
        </p:txBody>
      </p:sp>
      <p:sp>
        <p:nvSpPr>
          <p:cNvPr id="2057" name="Text Box 9"/>
          <p:cNvSpPr txBox="1">
            <a:spLocks noChangeArrowheads="1"/>
          </p:cNvSpPr>
          <p:nvPr/>
        </p:nvSpPr>
        <p:spPr bwMode="auto">
          <a:xfrm>
            <a:off x="3289300" y="6336268"/>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chemeClr val="tx1">
                    <a:lumMod val="50000"/>
                    <a:lumOff val="50000"/>
                  </a:schemeClr>
                </a:solidFill>
              </a:rPr>
              <a:t>genomeinterpretation.org</a:t>
            </a:r>
          </a:p>
        </p:txBody>
      </p:sp>
      <p:sp>
        <p:nvSpPr>
          <p:cNvPr id="8" name="TextBox 7">
            <a:extLst>
              <a:ext uri="{FF2B5EF4-FFF2-40B4-BE49-F238E27FC236}">
                <a16:creationId xmlns:a16="http://schemas.microsoft.com/office/drawing/2014/main" id="{7CFE8AD6-0128-3BB9-358D-1A5E8FC12AB2}"/>
              </a:ext>
            </a:extLst>
          </p:cNvPr>
          <p:cNvSpPr txBox="1"/>
          <p:nvPr/>
        </p:nvSpPr>
        <p:spPr>
          <a:xfrm>
            <a:off x="342900" y="5562600"/>
            <a:ext cx="8343900" cy="784830"/>
          </a:xfrm>
          <a:prstGeom prst="rect">
            <a:avLst/>
          </a:prstGeom>
          <a:noFill/>
        </p:spPr>
        <p:txBody>
          <a:bodyPr wrap="square" rtlCol="0">
            <a:spAutoFit/>
          </a:bodyPr>
          <a:lstStyle/>
          <a:p>
            <a:r>
              <a:rPr lang="en-US" altLang="en-US" sz="1500" dirty="0"/>
              <a:t>Input: Embeddings (</a:t>
            </a:r>
            <a:r>
              <a:rPr lang="en-US" altLang="en-US" sz="1500" dirty="0" err="1"/>
              <a:t>ProtBert</a:t>
            </a:r>
            <a:r>
              <a:rPr lang="en-US" altLang="en-US" sz="1500" dirty="0"/>
              <a:t> OR </a:t>
            </a:r>
            <a:r>
              <a:rPr lang="en-US" altLang="en-US" sz="1500" b="1" dirty="0"/>
              <a:t>ProtT5</a:t>
            </a:r>
            <a:r>
              <a:rPr lang="en-US" altLang="en-US" sz="1500" dirty="0"/>
              <a:t> [</a:t>
            </a:r>
            <a:r>
              <a:rPr lang="en-US" altLang="en-US" sz="1500" dirty="0" err="1"/>
              <a:t>Elnaggar</a:t>
            </a:r>
            <a:r>
              <a:rPr lang="en-US" altLang="en-US" sz="1500" dirty="0"/>
              <a:t> et al. 2021] OR ESM-1b [Rives et al. 2021])</a:t>
            </a:r>
          </a:p>
          <a:p>
            <a:r>
              <a:rPr lang="en-US" altLang="en-US" sz="1500" dirty="0"/>
              <a:t>Method: Logistic Regression (LR), Feed-forward NN (FNN), </a:t>
            </a:r>
            <a:r>
              <a:rPr lang="en-US" altLang="en-US" sz="1500" b="1" dirty="0"/>
              <a:t>Convolutional NN</a:t>
            </a:r>
            <a:r>
              <a:rPr lang="en-US" altLang="en-US" sz="1500" dirty="0"/>
              <a:t> (CNN)</a:t>
            </a:r>
          </a:p>
          <a:p>
            <a:r>
              <a:rPr lang="en-US" altLang="en-US" sz="1500" dirty="0"/>
              <a:t>Output: Probability for </a:t>
            </a:r>
            <a:r>
              <a:rPr lang="en-GB" sz="1500" dirty="0"/>
              <a:t>9 </a:t>
            </a:r>
            <a:r>
              <a:rPr lang="en-GB" sz="1500" dirty="0" err="1"/>
              <a:t>ConSurf</a:t>
            </a:r>
            <a:r>
              <a:rPr lang="en-GB" sz="1500" dirty="0"/>
              <a:t>-DB </a:t>
            </a:r>
            <a:r>
              <a:rPr lang="en-GB" sz="1500" i="1" dirty="0"/>
              <a:t>conservation classes </a:t>
            </a:r>
            <a:r>
              <a:rPr lang="en-US" altLang="en-US" sz="1500" dirty="0">
                <a:solidFill>
                  <a:prstClr val="black"/>
                </a:solidFill>
              </a:rPr>
              <a:t>[Ben </a:t>
            </a:r>
            <a:r>
              <a:rPr lang="en-US" altLang="en-US" sz="1500" dirty="0" err="1">
                <a:solidFill>
                  <a:prstClr val="black"/>
                </a:solidFill>
              </a:rPr>
              <a:t>Chorin</a:t>
            </a:r>
            <a:r>
              <a:rPr lang="en-US" altLang="en-US" sz="1500" dirty="0">
                <a:solidFill>
                  <a:prstClr val="black"/>
                </a:solidFill>
              </a:rPr>
              <a:t> et al. 2020]</a:t>
            </a:r>
            <a:endParaRPr lang="en-US" altLang="en-US" sz="1500" dirty="0"/>
          </a:p>
        </p:txBody>
      </p:sp>
      <p:sp>
        <p:nvSpPr>
          <p:cNvPr id="9" name="TextBox 8">
            <a:extLst>
              <a:ext uri="{FF2B5EF4-FFF2-40B4-BE49-F238E27FC236}">
                <a16:creationId xmlns:a16="http://schemas.microsoft.com/office/drawing/2014/main" id="{860FF664-F4E7-7A56-B2F8-625C09858ED4}"/>
              </a:ext>
            </a:extLst>
          </p:cNvPr>
          <p:cNvSpPr txBox="1"/>
          <p:nvPr/>
        </p:nvSpPr>
        <p:spPr>
          <a:xfrm>
            <a:off x="8634668" y="76200"/>
            <a:ext cx="433132" cy="307777"/>
          </a:xfrm>
          <a:prstGeom prst="rect">
            <a:avLst/>
          </a:prstGeom>
          <a:noFill/>
        </p:spPr>
        <p:txBody>
          <a:bodyPr wrap="none" rtlCol="0">
            <a:spAutoFit/>
          </a:bodyPr>
          <a:lstStyle/>
          <a:p>
            <a:r>
              <a:rPr lang="en-DE" sz="1400" dirty="0">
                <a:solidFill>
                  <a:schemeClr val="tx1">
                    <a:lumMod val="50000"/>
                    <a:lumOff val="50000"/>
                  </a:schemeClr>
                </a:solidFill>
              </a:rPr>
              <a:t>3/7</a:t>
            </a:r>
          </a:p>
        </p:txBody>
      </p:sp>
    </p:spTree>
    <p:extLst>
      <p:ext uri="{BB962C8B-B14F-4D97-AF65-F5344CB8AC3E}">
        <p14:creationId xmlns:p14="http://schemas.microsoft.com/office/powerpoint/2010/main" val="889967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Methods</a:t>
            </a:r>
          </a:p>
        </p:txBody>
      </p:sp>
      <p:sp>
        <p:nvSpPr>
          <p:cNvPr id="2062" name="Rectangle 14"/>
          <p:cNvSpPr>
            <a:spLocks noGrp="1" noChangeArrowheads="1"/>
          </p:cNvSpPr>
          <p:nvPr>
            <p:ph idx="1"/>
          </p:nvPr>
        </p:nvSpPr>
        <p:spPr/>
        <p:txBody>
          <a:bodyPr/>
          <a:lstStyle/>
          <a:p>
            <a:pPr marL="0" indent="0">
              <a:buNone/>
            </a:pPr>
            <a:r>
              <a:rPr lang="en-US" altLang="en-US" b="1" dirty="0"/>
              <a:t>V</a:t>
            </a:r>
            <a:r>
              <a:rPr lang="en-US" altLang="en-US" dirty="0"/>
              <a:t>ariant </a:t>
            </a:r>
            <a:r>
              <a:rPr lang="en-US" altLang="en-US" b="1" dirty="0"/>
              <a:t>E</a:t>
            </a:r>
            <a:r>
              <a:rPr lang="en-US" altLang="en-US" dirty="0"/>
              <a:t>ffect </a:t>
            </a:r>
            <a:r>
              <a:rPr lang="en-US" altLang="en-US" b="1" dirty="0"/>
              <a:t>S</a:t>
            </a:r>
            <a:r>
              <a:rPr lang="en-US" altLang="en-US" dirty="0"/>
              <a:t>core </a:t>
            </a:r>
            <a:r>
              <a:rPr lang="en-US" altLang="en-US" b="1" dirty="0"/>
              <a:t>P</a:t>
            </a:r>
            <a:r>
              <a:rPr lang="en-US" altLang="en-US" dirty="0"/>
              <a:t>rediction without </a:t>
            </a:r>
            <a:r>
              <a:rPr lang="en-US" altLang="en-US" b="1" dirty="0"/>
              <a:t>A</a:t>
            </a:r>
            <a:r>
              <a:rPr lang="en-US" altLang="en-US" dirty="0"/>
              <a:t>lignments</a:t>
            </a:r>
            <a:endParaRPr lang="en-US" altLang="en-US" sz="2800" dirty="0"/>
          </a:p>
        </p:txBody>
      </p:sp>
      <p:sp>
        <p:nvSpPr>
          <p:cNvPr id="2054" name="Text Box 6"/>
          <p:cNvSpPr txBox="1">
            <a:spLocks noChangeArrowheads="1"/>
          </p:cNvSpPr>
          <p:nvPr/>
        </p:nvSpPr>
        <p:spPr bwMode="auto">
          <a:xfrm>
            <a:off x="342900" y="6336268"/>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chemeClr val="tx1">
                    <a:lumMod val="50000"/>
                    <a:lumOff val="50000"/>
                  </a:schemeClr>
                </a:solidFill>
              </a:rPr>
              <a:t>Created for CAGI 6</a:t>
            </a:r>
          </a:p>
        </p:txBody>
      </p:sp>
      <p:sp>
        <p:nvSpPr>
          <p:cNvPr id="2056" name="Text Box 8"/>
          <p:cNvSpPr txBox="1">
            <a:spLocks noChangeArrowheads="1"/>
          </p:cNvSpPr>
          <p:nvPr/>
        </p:nvSpPr>
        <p:spPr bwMode="auto">
          <a:xfrm>
            <a:off x="7013803" y="6336268"/>
            <a:ext cx="17491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tx1">
                    <a:lumMod val="50000"/>
                    <a:lumOff val="50000"/>
                  </a:schemeClr>
                </a:solidFill>
              </a:rPr>
              <a:t>Céline </a:t>
            </a:r>
            <a:r>
              <a:rPr lang="en-US" altLang="en-US" dirty="0" err="1">
                <a:solidFill>
                  <a:schemeClr val="tx1">
                    <a:lumMod val="50000"/>
                    <a:lumOff val="50000"/>
                  </a:schemeClr>
                </a:solidFill>
              </a:rPr>
              <a:t>Marquet</a:t>
            </a:r>
            <a:endParaRPr lang="en-US" altLang="en-US" dirty="0">
              <a:solidFill>
                <a:schemeClr val="tx1">
                  <a:lumMod val="50000"/>
                  <a:lumOff val="50000"/>
                </a:schemeClr>
              </a:solidFill>
            </a:endParaRPr>
          </a:p>
        </p:txBody>
      </p:sp>
      <p:sp>
        <p:nvSpPr>
          <p:cNvPr id="2057" name="Text Box 9"/>
          <p:cNvSpPr txBox="1">
            <a:spLocks noChangeArrowheads="1"/>
          </p:cNvSpPr>
          <p:nvPr/>
        </p:nvSpPr>
        <p:spPr bwMode="auto">
          <a:xfrm>
            <a:off x="3289300" y="6336268"/>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chemeClr val="tx1">
                    <a:lumMod val="50000"/>
                    <a:lumOff val="50000"/>
                  </a:schemeClr>
                </a:solidFill>
              </a:rPr>
              <a:t>genomeinterpretation.org</a:t>
            </a:r>
          </a:p>
        </p:txBody>
      </p:sp>
      <p:sp>
        <p:nvSpPr>
          <p:cNvPr id="7" name="TextBox 6">
            <a:extLst>
              <a:ext uri="{FF2B5EF4-FFF2-40B4-BE49-F238E27FC236}">
                <a16:creationId xmlns:a16="http://schemas.microsoft.com/office/drawing/2014/main" id="{E2A91675-8C7C-8447-5051-4E89E683957B}"/>
              </a:ext>
            </a:extLst>
          </p:cNvPr>
          <p:cNvSpPr txBox="1"/>
          <p:nvPr/>
        </p:nvSpPr>
        <p:spPr>
          <a:xfrm>
            <a:off x="8634668" y="76200"/>
            <a:ext cx="433132" cy="307777"/>
          </a:xfrm>
          <a:prstGeom prst="rect">
            <a:avLst/>
          </a:prstGeom>
          <a:noFill/>
        </p:spPr>
        <p:txBody>
          <a:bodyPr wrap="none" rtlCol="0">
            <a:spAutoFit/>
          </a:bodyPr>
          <a:lstStyle/>
          <a:p>
            <a:r>
              <a:rPr lang="en-DE" sz="1400" dirty="0">
                <a:solidFill>
                  <a:schemeClr val="tx1">
                    <a:lumMod val="50000"/>
                    <a:lumOff val="50000"/>
                  </a:schemeClr>
                </a:solidFill>
              </a:rPr>
              <a:t>5/7</a:t>
            </a:r>
          </a:p>
        </p:txBody>
      </p:sp>
      <p:pic>
        <p:nvPicPr>
          <p:cNvPr id="9" name="Picture 8" descr="Graphical user interface, application&#10;&#10;Description automatically generated">
            <a:extLst>
              <a:ext uri="{FF2B5EF4-FFF2-40B4-BE49-F238E27FC236}">
                <a16:creationId xmlns:a16="http://schemas.microsoft.com/office/drawing/2014/main" id="{88AEFA63-AF72-7FCD-DD1B-70DCBAC18E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447800"/>
            <a:ext cx="7467600" cy="5211654"/>
          </a:xfrm>
          <a:prstGeom prst="rect">
            <a:avLst/>
          </a:prstGeom>
        </p:spPr>
      </p:pic>
    </p:spTree>
    <p:extLst>
      <p:ext uri="{BB962C8B-B14F-4D97-AF65-F5344CB8AC3E}">
        <p14:creationId xmlns:p14="http://schemas.microsoft.com/office/powerpoint/2010/main" val="3972189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Results</a:t>
            </a:r>
          </a:p>
        </p:txBody>
      </p:sp>
      <p:sp>
        <p:nvSpPr>
          <p:cNvPr id="2054" name="Text Box 6"/>
          <p:cNvSpPr txBox="1">
            <a:spLocks noChangeArrowheads="1"/>
          </p:cNvSpPr>
          <p:nvPr/>
        </p:nvSpPr>
        <p:spPr bwMode="auto">
          <a:xfrm>
            <a:off x="342900" y="6336268"/>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chemeClr val="tx1">
                    <a:lumMod val="50000"/>
                    <a:lumOff val="50000"/>
                  </a:schemeClr>
                </a:solidFill>
              </a:rPr>
              <a:t>Created for CAGI 6</a:t>
            </a:r>
          </a:p>
        </p:txBody>
      </p:sp>
      <p:sp>
        <p:nvSpPr>
          <p:cNvPr id="2056" name="Text Box 8"/>
          <p:cNvSpPr txBox="1">
            <a:spLocks noChangeArrowheads="1"/>
          </p:cNvSpPr>
          <p:nvPr/>
        </p:nvSpPr>
        <p:spPr bwMode="auto">
          <a:xfrm>
            <a:off x="7013803" y="6336268"/>
            <a:ext cx="17491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tx1">
                    <a:lumMod val="50000"/>
                    <a:lumOff val="50000"/>
                  </a:schemeClr>
                </a:solidFill>
              </a:rPr>
              <a:t>Céline </a:t>
            </a:r>
            <a:r>
              <a:rPr lang="en-US" altLang="en-US" dirty="0" err="1">
                <a:solidFill>
                  <a:schemeClr val="tx1">
                    <a:lumMod val="50000"/>
                    <a:lumOff val="50000"/>
                  </a:schemeClr>
                </a:solidFill>
              </a:rPr>
              <a:t>Marquet</a:t>
            </a:r>
            <a:endParaRPr lang="en-US" altLang="en-US" dirty="0">
              <a:solidFill>
                <a:schemeClr val="tx1">
                  <a:lumMod val="50000"/>
                  <a:lumOff val="50000"/>
                </a:schemeClr>
              </a:solidFill>
            </a:endParaRPr>
          </a:p>
        </p:txBody>
      </p:sp>
      <p:sp>
        <p:nvSpPr>
          <p:cNvPr id="2057" name="Text Box 9"/>
          <p:cNvSpPr txBox="1">
            <a:spLocks noChangeArrowheads="1"/>
          </p:cNvSpPr>
          <p:nvPr/>
        </p:nvSpPr>
        <p:spPr bwMode="auto">
          <a:xfrm>
            <a:off x="3289300" y="6336268"/>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chemeClr val="tx1">
                    <a:lumMod val="50000"/>
                    <a:lumOff val="50000"/>
                  </a:schemeClr>
                </a:solidFill>
              </a:rPr>
              <a:t>genomeinterpretation.org</a:t>
            </a:r>
          </a:p>
        </p:txBody>
      </p:sp>
      <p:sp>
        <p:nvSpPr>
          <p:cNvPr id="11" name="TextBox 10">
            <a:extLst>
              <a:ext uri="{FF2B5EF4-FFF2-40B4-BE49-F238E27FC236}">
                <a16:creationId xmlns:a16="http://schemas.microsoft.com/office/drawing/2014/main" id="{3634CEFF-FF1A-0878-61CA-49A03427ECDA}"/>
              </a:ext>
            </a:extLst>
          </p:cNvPr>
          <p:cNvSpPr txBox="1"/>
          <p:nvPr/>
        </p:nvSpPr>
        <p:spPr>
          <a:xfrm>
            <a:off x="8634668" y="76200"/>
            <a:ext cx="433132" cy="307777"/>
          </a:xfrm>
          <a:prstGeom prst="rect">
            <a:avLst/>
          </a:prstGeom>
          <a:noFill/>
        </p:spPr>
        <p:txBody>
          <a:bodyPr wrap="none" rtlCol="0">
            <a:spAutoFit/>
          </a:bodyPr>
          <a:lstStyle/>
          <a:p>
            <a:r>
              <a:rPr lang="en-DE" sz="1400" dirty="0">
                <a:solidFill>
                  <a:schemeClr val="tx1">
                    <a:lumMod val="50000"/>
                    <a:lumOff val="50000"/>
                  </a:schemeClr>
                </a:solidFill>
              </a:rPr>
              <a:t>4/7</a:t>
            </a:r>
          </a:p>
        </p:txBody>
      </p:sp>
      <p:pic>
        <p:nvPicPr>
          <p:cNvPr id="5" name="Picture 4">
            <a:extLst>
              <a:ext uri="{FF2B5EF4-FFF2-40B4-BE49-F238E27FC236}">
                <a16:creationId xmlns:a16="http://schemas.microsoft.com/office/drawing/2014/main" id="{CD93E363-82F8-766E-7D0F-151CFCB31057}"/>
              </a:ext>
            </a:extLst>
          </p:cNvPr>
          <p:cNvPicPr>
            <a:picLocks noChangeAspect="1"/>
          </p:cNvPicPr>
          <p:nvPr/>
        </p:nvPicPr>
        <p:blipFill rotWithShape="1">
          <a:blip r:embed="rId2"/>
          <a:srcRect t="1372"/>
          <a:stretch/>
        </p:blipFill>
        <p:spPr>
          <a:xfrm>
            <a:off x="4415446" y="1089835"/>
            <a:ext cx="4652356" cy="3786965"/>
          </a:xfrm>
          <a:prstGeom prst="rect">
            <a:avLst/>
          </a:prstGeom>
        </p:spPr>
      </p:pic>
      <mc:AlternateContent xmlns:mc="http://schemas.openxmlformats.org/markup-compatibility/2006">
        <mc:Choice xmlns:a14="http://schemas.microsoft.com/office/drawing/2010/main" Requires="a14">
          <p:sp>
            <p:nvSpPr>
              <p:cNvPr id="13" name="Rectangle 14">
                <a:extLst>
                  <a:ext uri="{FF2B5EF4-FFF2-40B4-BE49-F238E27FC236}">
                    <a16:creationId xmlns:a16="http://schemas.microsoft.com/office/drawing/2014/main" id="{095BC4DF-2A1A-C2D7-EA1D-A74D701B7E2A}"/>
                  </a:ext>
                </a:extLst>
              </p:cNvPr>
              <p:cNvSpPr>
                <a:spLocks noGrp="1" noChangeArrowheads="1"/>
              </p:cNvSpPr>
              <p:nvPr>
                <p:ph idx="1"/>
              </p:nvPr>
            </p:nvSpPr>
            <p:spPr>
              <a:xfrm>
                <a:off x="457200" y="955432"/>
                <a:ext cx="4114800" cy="5902568"/>
              </a:xfrm>
            </p:spPr>
            <p:txBody>
              <a:bodyPr/>
              <a:lstStyle/>
              <a:p>
                <a:pPr marL="0" indent="0">
                  <a:buNone/>
                </a:pPr>
                <a:r>
                  <a:rPr lang="en-US" altLang="en-US" dirty="0"/>
                  <a:t>Conservation prediction:</a:t>
                </a:r>
              </a:p>
              <a:p>
                <a:r>
                  <a:rPr lang="en-GB" sz="2200" dirty="0"/>
                  <a:t>For all embeddings:</a:t>
                </a:r>
                <a:br>
                  <a:rPr lang="en-GB" sz="2200" dirty="0"/>
                </a:br>
                <a:r>
                  <a:rPr lang="en-GB" sz="2200" dirty="0"/>
                  <a:t>CNN</a:t>
                </a:r>
                <a14:m>
                  <m:oMath xmlns:m="http://schemas.openxmlformats.org/officeDocument/2006/math">
                    <m:r>
                      <a:rPr lang="en-GB" sz="2200" i="1" smtClean="0">
                        <a:latin typeface="Cambria Math" panose="02040503050406030204" pitchFamily="18" charset="0"/>
                        <a:ea typeface="Cambria Math" panose="02040503050406030204" pitchFamily="18" charset="0"/>
                      </a:rPr>
                      <m:t>≥</m:t>
                    </m:r>
                  </m:oMath>
                </a14:m>
                <a:r>
                  <a:rPr lang="en-GB" sz="2200" dirty="0"/>
                  <a:t> FNN</a:t>
                </a:r>
                <a14:m>
                  <m:oMath xmlns:m="http://schemas.openxmlformats.org/officeDocument/2006/math">
                    <m:r>
                      <a:rPr lang="en-GB" sz="2200" i="1">
                        <a:latin typeface="Cambria Math" panose="02040503050406030204" pitchFamily="18" charset="0"/>
                        <a:ea typeface="Cambria Math" panose="02040503050406030204" pitchFamily="18" charset="0"/>
                      </a:rPr>
                      <m:t>≥</m:t>
                    </m:r>
                  </m:oMath>
                </a14:m>
                <a:r>
                  <a:rPr lang="en-GB" sz="2200" dirty="0"/>
                  <a:t> LR</a:t>
                </a:r>
              </a:p>
              <a:p>
                <a:r>
                  <a:rPr lang="en-GB" sz="2200" dirty="0"/>
                  <a:t>For all models:</a:t>
                </a:r>
                <a:br>
                  <a:rPr lang="en-GB" sz="2200" dirty="0"/>
                </a:br>
                <a:r>
                  <a:rPr lang="en-GB" sz="2200" dirty="0"/>
                  <a:t>ProtT5</a:t>
                </a:r>
                <a14:m>
                  <m:oMath xmlns:m="http://schemas.openxmlformats.org/officeDocument/2006/math">
                    <m:r>
                      <a:rPr lang="en-GB" sz="2200" i="1">
                        <a:latin typeface="Cambria Math" panose="02040503050406030204" pitchFamily="18" charset="0"/>
                        <a:ea typeface="Cambria Math" panose="02040503050406030204" pitchFamily="18" charset="0"/>
                      </a:rPr>
                      <m:t>≥</m:t>
                    </m:r>
                  </m:oMath>
                </a14:m>
                <a:r>
                  <a:rPr lang="en-GB" sz="2200" dirty="0"/>
                  <a:t> ESM-1b</a:t>
                </a:r>
                <a14:m>
                  <m:oMath xmlns:m="http://schemas.openxmlformats.org/officeDocument/2006/math">
                    <m:r>
                      <a:rPr lang="en-GB" sz="2200" i="1">
                        <a:latin typeface="Cambria Math" panose="02040503050406030204" pitchFamily="18" charset="0"/>
                        <a:ea typeface="Cambria Math" panose="02040503050406030204" pitchFamily="18" charset="0"/>
                      </a:rPr>
                      <m:t>≥</m:t>
                    </m:r>
                  </m:oMath>
                </a14:m>
                <a:r>
                  <a:rPr lang="en-GB" sz="2200" dirty="0"/>
                  <a:t> ProtBert</a:t>
                </a:r>
              </a:p>
              <a:p>
                <a:r>
                  <a:rPr lang="en-US" altLang="en-US" sz="2200" dirty="0"/>
                  <a:t>Q9 (</a:t>
                </a:r>
                <a:r>
                  <a:rPr lang="en-GB" sz="2200" dirty="0"/>
                  <a:t>nine-state </a:t>
                </a:r>
                <a:br>
                  <a:rPr lang="en-GB" sz="2200" dirty="0"/>
                </a:br>
                <a:r>
                  <a:rPr lang="en-GB" sz="2200" dirty="0"/>
                  <a:t>per-residue accuracy):</a:t>
                </a:r>
                <a:br>
                  <a:rPr lang="en-GB" sz="2200" dirty="0"/>
                </a:br>
                <a:r>
                  <a:rPr lang="en-GB" sz="2200" dirty="0"/>
                  <a:t>ProtT5 - 33.4% ± 0.2, </a:t>
                </a:r>
                <a:br>
                  <a:rPr lang="en-GB" sz="2200" dirty="0"/>
                </a:br>
                <a:r>
                  <a:rPr lang="en-GB" sz="2200" dirty="0"/>
                  <a:t>MSA-based</a:t>
                </a:r>
                <a:r>
                  <a:rPr lang="en-GB" sz="2200" baseline="30000" dirty="0"/>
                  <a:t>1</a:t>
                </a:r>
                <a:r>
                  <a:rPr lang="en-GB" sz="2200" dirty="0"/>
                  <a:t> - 33.8% ± 0.2 </a:t>
                </a:r>
              </a:p>
            </p:txBody>
          </p:sp>
        </mc:Choice>
        <mc:Fallback>
          <p:sp>
            <p:nvSpPr>
              <p:cNvPr id="13" name="Rectangle 14">
                <a:extLst>
                  <a:ext uri="{FF2B5EF4-FFF2-40B4-BE49-F238E27FC236}">
                    <a16:creationId xmlns:a16="http://schemas.microsoft.com/office/drawing/2014/main" id="{095BC4DF-2A1A-C2D7-EA1D-A74D701B7E2A}"/>
                  </a:ext>
                </a:extLst>
              </p:cNvPr>
              <p:cNvSpPr>
                <a:spLocks noGrp="1" noRot="1" noChangeAspect="1" noMove="1" noResize="1" noEditPoints="1" noAdjustHandles="1" noChangeArrowheads="1" noChangeShapeType="1" noTextEdit="1"/>
              </p:cNvSpPr>
              <p:nvPr>
                <p:ph idx="1"/>
              </p:nvPr>
            </p:nvSpPr>
            <p:spPr>
              <a:xfrm>
                <a:off x="457200" y="955432"/>
                <a:ext cx="4114800" cy="5902568"/>
              </a:xfrm>
              <a:blipFill>
                <a:blip r:embed="rId3"/>
                <a:stretch>
                  <a:fillRect l="-3395" t="-1075" r="-926"/>
                </a:stretch>
              </a:blipFill>
            </p:spPr>
            <p:txBody>
              <a:bodyPr/>
              <a:lstStyle/>
              <a:p>
                <a:r>
                  <a:rPr lang="en-DE">
                    <a:noFill/>
                  </a:rPr>
                  <a:t> </a:t>
                </a:r>
              </a:p>
            </p:txBody>
          </p:sp>
        </mc:Fallback>
      </mc:AlternateContent>
      <p:pic>
        <p:nvPicPr>
          <p:cNvPr id="6" name="Picture 5">
            <a:extLst>
              <a:ext uri="{FF2B5EF4-FFF2-40B4-BE49-F238E27FC236}">
                <a16:creationId xmlns:a16="http://schemas.microsoft.com/office/drawing/2014/main" id="{2A6F7E85-BC22-C9EE-275B-5CA434B712C7}"/>
              </a:ext>
            </a:extLst>
          </p:cNvPr>
          <p:cNvPicPr>
            <a:picLocks noChangeAspect="1"/>
          </p:cNvPicPr>
          <p:nvPr/>
        </p:nvPicPr>
        <p:blipFill>
          <a:blip r:embed="rId4"/>
          <a:stretch>
            <a:fillRect/>
          </a:stretch>
        </p:blipFill>
        <p:spPr>
          <a:xfrm>
            <a:off x="3118025" y="4917834"/>
            <a:ext cx="6025976" cy="492366"/>
          </a:xfrm>
          <a:prstGeom prst="rect">
            <a:avLst/>
          </a:prstGeom>
        </p:spPr>
      </p:pic>
      <p:sp>
        <p:nvSpPr>
          <p:cNvPr id="17" name="TextBox 16">
            <a:extLst>
              <a:ext uri="{FF2B5EF4-FFF2-40B4-BE49-F238E27FC236}">
                <a16:creationId xmlns:a16="http://schemas.microsoft.com/office/drawing/2014/main" id="{5DCEE32C-D654-6D25-AAFE-18A9327B3447}"/>
              </a:ext>
            </a:extLst>
          </p:cNvPr>
          <p:cNvSpPr txBox="1"/>
          <p:nvPr/>
        </p:nvSpPr>
        <p:spPr>
          <a:xfrm>
            <a:off x="342900" y="5638800"/>
            <a:ext cx="8724900" cy="584775"/>
          </a:xfrm>
          <a:prstGeom prst="rect">
            <a:avLst/>
          </a:prstGeom>
          <a:noFill/>
        </p:spPr>
        <p:txBody>
          <a:bodyPr wrap="square" rtlCol="0">
            <a:spAutoFit/>
          </a:bodyPr>
          <a:lstStyle/>
          <a:p>
            <a:r>
              <a:rPr lang="en-US" altLang="en-US" sz="1600" baseline="30000" dirty="0"/>
              <a:t>1</a:t>
            </a:r>
            <a:r>
              <a:rPr lang="en-US" altLang="en-US" sz="1600" dirty="0"/>
              <a:t>ConSeq [</a:t>
            </a:r>
            <a:r>
              <a:rPr lang="en-US" altLang="en-US" sz="1600" dirty="0" err="1"/>
              <a:t>Berezin</a:t>
            </a:r>
            <a:r>
              <a:rPr lang="en-US" altLang="en-US" sz="1600" dirty="0"/>
              <a:t> et al. 2004] with MMseqs2 [</a:t>
            </a:r>
            <a:r>
              <a:rPr lang="en-US" altLang="en-US" sz="1600" dirty="0" err="1"/>
              <a:t>Steinegger</a:t>
            </a:r>
            <a:r>
              <a:rPr lang="en-US" altLang="en-US" sz="1600" dirty="0"/>
              <a:t> and </a:t>
            </a:r>
            <a:r>
              <a:rPr lang="en-US" altLang="en-US" sz="1600" dirty="0" err="1"/>
              <a:t>Söding</a:t>
            </a:r>
            <a:r>
              <a:rPr lang="en-US" altLang="en-US" sz="1600" dirty="0"/>
              <a:t> 2018] and PSI-BLAST [</a:t>
            </a:r>
            <a:r>
              <a:rPr lang="en-US" altLang="en-US" sz="1600" dirty="0" err="1"/>
              <a:t>Altschul</a:t>
            </a:r>
            <a:r>
              <a:rPr lang="en-US" altLang="en-US" sz="1600" dirty="0"/>
              <a:t> et al. 1997]</a:t>
            </a:r>
          </a:p>
        </p:txBody>
      </p:sp>
    </p:spTree>
    <p:extLst>
      <p:ext uri="{BB962C8B-B14F-4D97-AF65-F5344CB8AC3E}">
        <p14:creationId xmlns:p14="http://schemas.microsoft.com/office/powerpoint/2010/main" val="660595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Results</a:t>
            </a:r>
          </a:p>
        </p:txBody>
      </p:sp>
      <p:sp>
        <p:nvSpPr>
          <p:cNvPr id="2054" name="Text Box 6"/>
          <p:cNvSpPr txBox="1">
            <a:spLocks noChangeArrowheads="1"/>
          </p:cNvSpPr>
          <p:nvPr/>
        </p:nvSpPr>
        <p:spPr bwMode="auto">
          <a:xfrm>
            <a:off x="342900" y="6336268"/>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chemeClr val="tx1">
                    <a:lumMod val="50000"/>
                    <a:lumOff val="50000"/>
                  </a:schemeClr>
                </a:solidFill>
              </a:rPr>
              <a:t>Created for CAGI 6</a:t>
            </a:r>
          </a:p>
        </p:txBody>
      </p:sp>
      <p:sp>
        <p:nvSpPr>
          <p:cNvPr id="2056" name="Text Box 8"/>
          <p:cNvSpPr txBox="1">
            <a:spLocks noChangeArrowheads="1"/>
          </p:cNvSpPr>
          <p:nvPr/>
        </p:nvSpPr>
        <p:spPr bwMode="auto">
          <a:xfrm>
            <a:off x="7013803" y="6336268"/>
            <a:ext cx="17491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tx1">
                    <a:lumMod val="50000"/>
                    <a:lumOff val="50000"/>
                  </a:schemeClr>
                </a:solidFill>
              </a:rPr>
              <a:t>Céline </a:t>
            </a:r>
            <a:r>
              <a:rPr lang="en-US" altLang="en-US" dirty="0" err="1">
                <a:solidFill>
                  <a:schemeClr val="tx1">
                    <a:lumMod val="50000"/>
                    <a:lumOff val="50000"/>
                  </a:schemeClr>
                </a:solidFill>
              </a:rPr>
              <a:t>Marquet</a:t>
            </a:r>
            <a:endParaRPr lang="en-US" altLang="en-US" dirty="0">
              <a:solidFill>
                <a:schemeClr val="tx1">
                  <a:lumMod val="50000"/>
                  <a:lumOff val="50000"/>
                </a:schemeClr>
              </a:solidFill>
            </a:endParaRPr>
          </a:p>
        </p:txBody>
      </p:sp>
      <p:sp>
        <p:nvSpPr>
          <p:cNvPr id="2057" name="Text Box 9"/>
          <p:cNvSpPr txBox="1">
            <a:spLocks noChangeArrowheads="1"/>
          </p:cNvSpPr>
          <p:nvPr/>
        </p:nvSpPr>
        <p:spPr bwMode="auto">
          <a:xfrm>
            <a:off x="3289300" y="6336268"/>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chemeClr val="tx1">
                    <a:lumMod val="50000"/>
                    <a:lumOff val="50000"/>
                  </a:schemeClr>
                </a:solidFill>
              </a:rPr>
              <a:t>genomeinterpretation.org</a:t>
            </a:r>
          </a:p>
        </p:txBody>
      </p:sp>
      <p:pic>
        <p:nvPicPr>
          <p:cNvPr id="1026" name="Picture 2" descr="Fig. 6">
            <a:extLst>
              <a:ext uri="{FF2B5EF4-FFF2-40B4-BE49-F238E27FC236}">
                <a16:creationId xmlns:a16="http://schemas.microsoft.com/office/drawing/2014/main" id="{E6B62B6C-5D56-3026-AB45-8567D6B2F1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209" y="1379061"/>
            <a:ext cx="8180591" cy="39283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D203AA4-4485-E720-F6A4-119926DFF190}"/>
              </a:ext>
            </a:extLst>
          </p:cNvPr>
          <p:cNvSpPr txBox="1"/>
          <p:nvPr/>
        </p:nvSpPr>
        <p:spPr>
          <a:xfrm>
            <a:off x="0" y="5307449"/>
            <a:ext cx="9144000" cy="1384995"/>
          </a:xfrm>
          <a:prstGeom prst="rect">
            <a:avLst/>
          </a:prstGeom>
          <a:noFill/>
        </p:spPr>
        <p:txBody>
          <a:bodyPr wrap="square" rtlCol="0">
            <a:spAutoFit/>
          </a:bodyPr>
          <a:lstStyle/>
          <a:p>
            <a:r>
              <a:rPr lang="en-GB" sz="1400" dirty="0"/>
              <a:t>Spearman correlation between SAV effect prediction and 39 deep mutational scanning experiments. </a:t>
            </a:r>
          </a:p>
          <a:p>
            <a:r>
              <a:rPr lang="en-GB" sz="1400" dirty="0"/>
              <a:t>Methods: </a:t>
            </a:r>
            <a:r>
              <a:rPr lang="en-GB" sz="1400" dirty="0" err="1"/>
              <a:t>DeepSequence</a:t>
            </a:r>
            <a:r>
              <a:rPr lang="en-GB" sz="1400" dirty="0"/>
              <a:t> [</a:t>
            </a:r>
            <a:r>
              <a:rPr lang="en-GB" sz="1400" dirty="0" err="1"/>
              <a:t>Riesselman</a:t>
            </a:r>
            <a:r>
              <a:rPr lang="en-GB" sz="1400" dirty="0"/>
              <a:t> et al. 2018], GEMME [Laine et al. 2019], ESM-1v [Meier et al. 2021], VESPA , </a:t>
            </a:r>
            <a:r>
              <a:rPr lang="en-GB" sz="1400" dirty="0" err="1"/>
              <a:t>VESPAl</a:t>
            </a:r>
            <a:r>
              <a:rPr lang="en-GB" sz="1400" dirty="0"/>
              <a:t>, ProtT5-logodds, BLOSUM62 [</a:t>
            </a:r>
            <a:r>
              <a:rPr lang="en-GB" sz="1400" dirty="0" err="1"/>
              <a:t>Henikoff</a:t>
            </a:r>
            <a:r>
              <a:rPr lang="en-GB" sz="1400" dirty="0"/>
              <a:t> and </a:t>
            </a:r>
            <a:r>
              <a:rPr lang="en-GB" sz="1400" dirty="0" err="1"/>
              <a:t>Henikoff</a:t>
            </a:r>
            <a:r>
              <a:rPr lang="en-GB" sz="1400" dirty="0"/>
              <a:t> 1992] </a:t>
            </a:r>
          </a:p>
          <a:p>
            <a:pPr marL="342900" indent="-342900">
              <a:buAutoNum type="alphaUcParenBoth"/>
            </a:pPr>
            <a:r>
              <a:rPr lang="en-GB" sz="1400" dirty="0"/>
              <a:t>Mean absolute Spearman correlation. Error bars: 0.95 confidence interval</a:t>
            </a:r>
          </a:p>
          <a:p>
            <a:pPr marL="342900" indent="-342900">
              <a:buAutoNum type="alphaUcParenBoth"/>
            </a:pPr>
            <a:r>
              <a:rPr lang="en-GB" sz="1400" dirty="0"/>
              <a:t>Boxplots for absolute Spearman correlation. Medians black horizontal bars; whiskers at 1.5 interquartile range</a:t>
            </a:r>
          </a:p>
          <a:p>
            <a:endParaRPr lang="en-DE" sz="1400" dirty="0"/>
          </a:p>
        </p:txBody>
      </p:sp>
      <p:sp>
        <p:nvSpPr>
          <p:cNvPr id="11" name="TextBox 10">
            <a:extLst>
              <a:ext uri="{FF2B5EF4-FFF2-40B4-BE49-F238E27FC236}">
                <a16:creationId xmlns:a16="http://schemas.microsoft.com/office/drawing/2014/main" id="{3634CEFF-FF1A-0878-61CA-49A03427ECDA}"/>
              </a:ext>
            </a:extLst>
          </p:cNvPr>
          <p:cNvSpPr txBox="1"/>
          <p:nvPr/>
        </p:nvSpPr>
        <p:spPr>
          <a:xfrm>
            <a:off x="8634668" y="76200"/>
            <a:ext cx="433132" cy="307777"/>
          </a:xfrm>
          <a:prstGeom prst="rect">
            <a:avLst/>
          </a:prstGeom>
          <a:noFill/>
        </p:spPr>
        <p:txBody>
          <a:bodyPr wrap="none" rtlCol="0">
            <a:spAutoFit/>
          </a:bodyPr>
          <a:lstStyle/>
          <a:p>
            <a:r>
              <a:rPr lang="en-DE" sz="1400" dirty="0">
                <a:solidFill>
                  <a:schemeClr val="tx1">
                    <a:lumMod val="50000"/>
                    <a:lumOff val="50000"/>
                  </a:schemeClr>
                </a:solidFill>
              </a:rPr>
              <a:t>6/7</a:t>
            </a:r>
          </a:p>
        </p:txBody>
      </p:sp>
      <p:sp>
        <p:nvSpPr>
          <p:cNvPr id="9" name="Rectangle 14">
            <a:extLst>
              <a:ext uri="{FF2B5EF4-FFF2-40B4-BE49-F238E27FC236}">
                <a16:creationId xmlns:a16="http://schemas.microsoft.com/office/drawing/2014/main" id="{7463DED6-9B81-1F9E-08ED-6AE4629FC21C}"/>
              </a:ext>
            </a:extLst>
          </p:cNvPr>
          <p:cNvSpPr>
            <a:spLocks noGrp="1" noChangeArrowheads="1"/>
          </p:cNvSpPr>
          <p:nvPr>
            <p:ph idx="1"/>
          </p:nvPr>
        </p:nvSpPr>
        <p:spPr>
          <a:xfrm>
            <a:off x="457200" y="955432"/>
            <a:ext cx="8343900" cy="762000"/>
          </a:xfrm>
        </p:spPr>
        <p:txBody>
          <a:bodyPr/>
          <a:lstStyle/>
          <a:p>
            <a:pPr marL="0" indent="0">
              <a:buNone/>
            </a:pPr>
            <a:r>
              <a:rPr lang="en-US" altLang="en-US" dirty="0"/>
              <a:t>SAV effect prediction:</a:t>
            </a:r>
          </a:p>
        </p:txBody>
      </p:sp>
    </p:spTree>
    <p:extLst>
      <p:ext uri="{BB962C8B-B14F-4D97-AF65-F5344CB8AC3E}">
        <p14:creationId xmlns:p14="http://schemas.microsoft.com/office/powerpoint/2010/main" val="2386544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a:bodyPr>
          <a:lstStyle/>
          <a:p>
            <a:r>
              <a:rPr lang="en-US" altLang="en-US" dirty="0"/>
              <a:t>Conclusion</a:t>
            </a:r>
          </a:p>
        </p:txBody>
      </p:sp>
      <p:sp>
        <p:nvSpPr>
          <p:cNvPr id="2062" name="Rectangle 14"/>
          <p:cNvSpPr>
            <a:spLocks noGrp="1" noChangeArrowheads="1"/>
          </p:cNvSpPr>
          <p:nvPr>
            <p:ph idx="1"/>
          </p:nvPr>
        </p:nvSpPr>
        <p:spPr/>
        <p:txBody>
          <a:bodyPr/>
          <a:lstStyle/>
          <a:p>
            <a:r>
              <a:rPr lang="en-US" altLang="en-US" dirty="0"/>
              <a:t>Speed: </a:t>
            </a:r>
            <a:br>
              <a:rPr lang="en-US" altLang="en-US" dirty="0"/>
            </a:br>
            <a:r>
              <a:rPr lang="en-US" altLang="en-US" dirty="0" err="1"/>
              <a:t>VESPAl</a:t>
            </a:r>
            <a:r>
              <a:rPr lang="en-US" altLang="en-US" dirty="0"/>
              <a:t> predicted all human proteome SAVs in 40 minutes with precomputed embeddings </a:t>
            </a:r>
            <a:br>
              <a:rPr lang="en-US" altLang="en-US" dirty="0"/>
            </a:br>
            <a:r>
              <a:rPr lang="en-US" altLang="en-US" dirty="0"/>
              <a:t>(95 minutes without precomputed embeddings, 1 Nvidia Quadro RTX 8000) </a:t>
            </a:r>
          </a:p>
          <a:p>
            <a:endParaRPr lang="en-US" altLang="en-US" dirty="0"/>
          </a:p>
          <a:p>
            <a:r>
              <a:rPr lang="en-US" altLang="en-US" dirty="0"/>
              <a:t>Performance: </a:t>
            </a:r>
            <a:br>
              <a:rPr lang="en-US" altLang="en-US" dirty="0"/>
            </a:br>
            <a:r>
              <a:rPr lang="en-GB" dirty="0"/>
              <a:t>Embedding-based methods competitive with MSA-based methods for conservation and SAV effect prediction</a:t>
            </a:r>
            <a:endParaRPr lang="en-US" altLang="en-US" dirty="0"/>
          </a:p>
        </p:txBody>
      </p:sp>
      <p:sp>
        <p:nvSpPr>
          <p:cNvPr id="2054" name="Text Box 6"/>
          <p:cNvSpPr txBox="1">
            <a:spLocks noChangeArrowheads="1"/>
          </p:cNvSpPr>
          <p:nvPr/>
        </p:nvSpPr>
        <p:spPr bwMode="auto">
          <a:xfrm>
            <a:off x="342900" y="6336268"/>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chemeClr val="tx1">
                    <a:lumMod val="50000"/>
                    <a:lumOff val="50000"/>
                  </a:schemeClr>
                </a:solidFill>
              </a:rPr>
              <a:t>Created for CAGI 6</a:t>
            </a:r>
          </a:p>
        </p:txBody>
      </p:sp>
      <p:sp>
        <p:nvSpPr>
          <p:cNvPr id="2056" name="Text Box 8"/>
          <p:cNvSpPr txBox="1">
            <a:spLocks noChangeArrowheads="1"/>
          </p:cNvSpPr>
          <p:nvPr/>
        </p:nvSpPr>
        <p:spPr bwMode="auto">
          <a:xfrm>
            <a:off x="7013803" y="6336268"/>
            <a:ext cx="17491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tx1">
                    <a:lumMod val="50000"/>
                    <a:lumOff val="50000"/>
                  </a:schemeClr>
                </a:solidFill>
              </a:rPr>
              <a:t>Céline </a:t>
            </a:r>
            <a:r>
              <a:rPr lang="en-US" altLang="en-US" dirty="0" err="1">
                <a:solidFill>
                  <a:schemeClr val="tx1">
                    <a:lumMod val="50000"/>
                    <a:lumOff val="50000"/>
                  </a:schemeClr>
                </a:solidFill>
              </a:rPr>
              <a:t>Marquet</a:t>
            </a:r>
            <a:endParaRPr lang="en-US" altLang="en-US" dirty="0">
              <a:solidFill>
                <a:schemeClr val="tx1">
                  <a:lumMod val="50000"/>
                  <a:lumOff val="50000"/>
                </a:schemeClr>
              </a:solidFill>
            </a:endParaRPr>
          </a:p>
        </p:txBody>
      </p:sp>
      <p:sp>
        <p:nvSpPr>
          <p:cNvPr id="2057" name="Text Box 9"/>
          <p:cNvSpPr txBox="1">
            <a:spLocks noChangeArrowheads="1"/>
          </p:cNvSpPr>
          <p:nvPr/>
        </p:nvSpPr>
        <p:spPr bwMode="auto">
          <a:xfrm>
            <a:off x="3289300" y="6336268"/>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chemeClr val="tx1">
                    <a:lumMod val="50000"/>
                    <a:lumOff val="50000"/>
                  </a:schemeClr>
                </a:solidFill>
              </a:rPr>
              <a:t>genomeinterpretation.org</a:t>
            </a:r>
          </a:p>
        </p:txBody>
      </p:sp>
      <p:sp>
        <p:nvSpPr>
          <p:cNvPr id="7" name="TextBox 6">
            <a:extLst>
              <a:ext uri="{FF2B5EF4-FFF2-40B4-BE49-F238E27FC236}">
                <a16:creationId xmlns:a16="http://schemas.microsoft.com/office/drawing/2014/main" id="{D97EBF97-AD7D-D0F6-4B73-405721540097}"/>
              </a:ext>
            </a:extLst>
          </p:cNvPr>
          <p:cNvSpPr txBox="1"/>
          <p:nvPr/>
        </p:nvSpPr>
        <p:spPr>
          <a:xfrm>
            <a:off x="8634668" y="76200"/>
            <a:ext cx="433132" cy="307777"/>
          </a:xfrm>
          <a:prstGeom prst="rect">
            <a:avLst/>
          </a:prstGeom>
          <a:noFill/>
        </p:spPr>
        <p:txBody>
          <a:bodyPr wrap="none" rtlCol="0">
            <a:spAutoFit/>
          </a:bodyPr>
          <a:lstStyle/>
          <a:p>
            <a:r>
              <a:rPr lang="en-DE" sz="1400" dirty="0">
                <a:solidFill>
                  <a:schemeClr val="tx1">
                    <a:lumMod val="50000"/>
                    <a:lumOff val="50000"/>
                  </a:schemeClr>
                </a:solidFill>
              </a:rPr>
              <a:t>7/7</a:t>
            </a:r>
          </a:p>
        </p:txBody>
      </p:sp>
    </p:spTree>
    <p:extLst>
      <p:ext uri="{BB962C8B-B14F-4D97-AF65-F5344CB8AC3E}">
        <p14:creationId xmlns:p14="http://schemas.microsoft.com/office/powerpoint/2010/main" val="1826038970"/>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359</TotalTime>
  <Words>961</Words>
  <Application>Microsoft Macintosh PowerPoint</Application>
  <PresentationFormat>On-screen Show (4:3)</PresentationFormat>
  <Paragraphs>88</Paragraphs>
  <Slides>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Cambria Math</vt:lpstr>
      <vt:lpstr>Brenner Lab Sample Master Template v07 05 June 2017 JL</vt:lpstr>
      <vt:lpstr>CAGI slide pack guidelines I agree to my slides being used according to the following terms:  _______Céline Marquet_______</vt:lpstr>
      <vt:lpstr>Permission request regarding CAGI 6 recordings and hybrid presentations</vt:lpstr>
      <vt:lpstr>Embeddings from protein language models predict conservation and variant effects </vt:lpstr>
      <vt:lpstr>Introduction</vt:lpstr>
      <vt:lpstr>Methods</vt:lpstr>
      <vt:lpstr>Methods</vt:lpstr>
      <vt:lpstr>Results</vt:lpstr>
      <vt:lpstr>Results</vt:lpstr>
      <vt:lpstr>Conclusion</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Marquet, Céline</cp:lastModifiedBy>
  <cp:revision>8</cp:revision>
  <dcterms:created xsi:type="dcterms:W3CDTF">2017-09-29T21:50:38Z</dcterms:created>
  <dcterms:modified xsi:type="dcterms:W3CDTF">2022-05-12T23:16:01Z</dcterms:modified>
</cp:coreProperties>
</file>