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4" r:id="rId5"/>
    <p:sldMasterId id="214748368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y="5143500" cx="9144000"/>
  <p:notesSz cx="6858000" cy="9144000"/>
  <p:embeddedFontLst>
    <p:embeddedFont>
      <p:font typeface="Tahoma"/>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92E163-A3A0-4856-AF10-F8BC1C3CF268}">
  <a:tblStyle styleId="{A392E163-A3A0-4856-AF10-F8BC1C3CF26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11" Type="http://schemas.openxmlformats.org/officeDocument/2006/relationships/slide" Target="slides/slide4.xml"/><Relationship Id="rId22" Type="http://schemas.openxmlformats.org/officeDocument/2006/relationships/font" Target="fonts/Tahoma-regular.fntdata"/><Relationship Id="rId10" Type="http://schemas.openxmlformats.org/officeDocument/2006/relationships/slide" Target="slides/slide3.xml"/><Relationship Id="rId21" Type="http://schemas.openxmlformats.org/officeDocument/2006/relationships/slide" Target="slides/slide14.xml"/><Relationship Id="rId13" Type="http://schemas.openxmlformats.org/officeDocument/2006/relationships/slide" Target="slides/slide6.xml"/><Relationship Id="rId12" Type="http://schemas.openxmlformats.org/officeDocument/2006/relationships/slide" Target="slides/slide5.xml"/><Relationship Id="rId23" Type="http://schemas.openxmlformats.org/officeDocument/2006/relationships/font" Target="fonts/Tahoma-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1.xml"/><Relationship Id="rId19" Type="http://schemas.openxmlformats.org/officeDocument/2006/relationships/slide" Target="slides/slide12.xml"/><Relationship Id="rId6" Type="http://schemas.openxmlformats.org/officeDocument/2006/relationships/slideMaster" Target="slideMasters/slideMaster2.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129c3d786f0_1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g129c3d786f0_1_14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29c3d786f0_1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g129c3d786f0_1_15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26cab0ae3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g126cab0ae3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229" name="Google Shape;229;g126cab0ae3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26cab0ae34_0_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g126cab0ae34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26cab0ae34_0_1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g126cab0ae34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26cab0ae34_0_2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g126cab0ae34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26cab0ae34_0_2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126cab0ae34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26cab0ae34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126cab0ae34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126cab0ae34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126cab0ae34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126cab0ae3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126cab0ae3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126cab0ae34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126cab0ae34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126cab0ae34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126cab0ae34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126cab0ae34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126cab0ae34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126cab0ae34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126cab0ae34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1" name="Google Shape;51;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4" name="Shape 54"/>
        <p:cNvGrpSpPr/>
        <p:nvPr/>
      </p:nvGrpSpPr>
      <p:grpSpPr>
        <a:xfrm>
          <a:off x="0" y="0"/>
          <a:ext cx="0" cy="0"/>
          <a:chOff x="0" y="0"/>
          <a:chExt cx="0" cy="0"/>
        </a:xfrm>
      </p:grpSpPr>
      <p:sp>
        <p:nvSpPr>
          <p:cNvPr id="55" name="Google Shape;55;p13"/>
          <p:cNvSpPr/>
          <p:nvPr/>
        </p:nvSpPr>
        <p:spPr>
          <a:xfrm>
            <a:off x="0" y="961406"/>
            <a:ext cx="9144000" cy="3284700"/>
          </a:xfrm>
          <a:prstGeom prst="rect">
            <a:avLst/>
          </a:prstGeom>
          <a:solidFill>
            <a:srgbClr val="EFEFEF"/>
          </a:solidFill>
          <a:ln>
            <a:noFill/>
          </a:ln>
        </p:spPr>
        <p:txBody>
          <a:bodyPr anchorCtr="0" anchor="ctr" bIns="68575" lIns="68575" spcFirstLastPara="1" rIns="68575" wrap="square" tIns="68575">
            <a:noAutofit/>
          </a:bodyPr>
          <a:lstStyle/>
          <a:p>
            <a:pPr indent="0" lvl="0" marL="0" marR="0" rtl="0" algn="l">
              <a:spcBef>
                <a:spcPts val="0"/>
              </a:spcBef>
              <a:spcAft>
                <a:spcPts val="0"/>
              </a:spcAft>
              <a:buClr>
                <a:schemeClr val="dk1"/>
              </a:buClr>
              <a:buSzPts val="1400"/>
              <a:buFont typeface="Tahoma"/>
              <a:buNone/>
            </a:pPr>
            <a:r>
              <a:t/>
            </a:r>
            <a:endParaRPr b="0" i="0" sz="1400" u="none" cap="none" strike="noStrike">
              <a:solidFill>
                <a:schemeClr val="dk1"/>
              </a:solidFill>
              <a:latin typeface="Tahoma"/>
              <a:ea typeface="Tahoma"/>
              <a:cs typeface="Tahoma"/>
              <a:sym typeface="Tahoma"/>
            </a:endParaRPr>
          </a:p>
        </p:txBody>
      </p:sp>
      <p:sp>
        <p:nvSpPr>
          <p:cNvPr id="56" name="Google Shape;56;p13"/>
          <p:cNvSpPr txBox="1"/>
          <p:nvPr>
            <p:ph idx="1" type="subTitle"/>
          </p:nvPr>
        </p:nvSpPr>
        <p:spPr>
          <a:xfrm>
            <a:off x="1828800" y="2603548"/>
            <a:ext cx="5486400" cy="1642800"/>
          </a:xfrm>
          <a:prstGeom prst="rect">
            <a:avLst/>
          </a:prstGeom>
          <a:noFill/>
          <a:ln>
            <a:noFill/>
          </a:ln>
        </p:spPr>
        <p:txBody>
          <a:bodyPr anchorCtr="0" anchor="t" bIns="34275" lIns="68575" spcFirstLastPara="1" rIns="68575" wrap="square" tIns="34275">
            <a:noAutofit/>
          </a:bodyPr>
          <a:lstStyle>
            <a:lvl1pPr lvl="0" rtl="0" algn="l">
              <a:lnSpc>
                <a:spcPct val="90000"/>
              </a:lnSpc>
              <a:spcBef>
                <a:spcPts val="800"/>
              </a:spcBef>
              <a:spcAft>
                <a:spcPts val="0"/>
              </a:spcAft>
              <a:buClr>
                <a:schemeClr val="dk1"/>
              </a:buClr>
              <a:buSzPts val="1400"/>
              <a:buChar char="●"/>
              <a:defRPr/>
            </a:lvl1pPr>
            <a:lvl2pPr lvl="1" rtl="0" algn="l">
              <a:lnSpc>
                <a:spcPct val="90000"/>
              </a:lnSpc>
              <a:spcBef>
                <a:spcPts val="1200"/>
              </a:spcBef>
              <a:spcAft>
                <a:spcPts val="0"/>
              </a:spcAft>
              <a:buClr>
                <a:schemeClr val="dk1"/>
              </a:buClr>
              <a:buSzPts val="1400"/>
              <a:buChar char="○"/>
              <a:defRPr/>
            </a:lvl2pPr>
            <a:lvl3pPr lvl="2" rtl="0" algn="l">
              <a:lnSpc>
                <a:spcPct val="90000"/>
              </a:lnSpc>
              <a:spcBef>
                <a:spcPts val="1200"/>
              </a:spcBef>
              <a:spcAft>
                <a:spcPts val="0"/>
              </a:spcAft>
              <a:buClr>
                <a:schemeClr val="dk1"/>
              </a:buClr>
              <a:buSzPts val="1400"/>
              <a:buChar char="■"/>
              <a:defRPr/>
            </a:lvl3pPr>
            <a:lvl4pPr lvl="3" rtl="0" algn="l">
              <a:lnSpc>
                <a:spcPct val="90000"/>
              </a:lnSpc>
              <a:spcBef>
                <a:spcPts val="1200"/>
              </a:spcBef>
              <a:spcAft>
                <a:spcPts val="0"/>
              </a:spcAft>
              <a:buClr>
                <a:schemeClr val="dk1"/>
              </a:buClr>
              <a:buSzPts val="1400"/>
              <a:buChar char="●"/>
              <a:defRPr/>
            </a:lvl4pPr>
            <a:lvl5pPr lvl="4" rtl="0" algn="l">
              <a:lnSpc>
                <a:spcPct val="90000"/>
              </a:lnSpc>
              <a:spcBef>
                <a:spcPts val="1200"/>
              </a:spcBef>
              <a:spcAft>
                <a:spcPts val="0"/>
              </a:spcAft>
              <a:buClr>
                <a:schemeClr val="dk1"/>
              </a:buClr>
              <a:buSzPts val="1400"/>
              <a:buChar char="○"/>
              <a:defRPr/>
            </a:lvl5pPr>
            <a:lvl6pPr lvl="5" rtl="0" algn="l">
              <a:lnSpc>
                <a:spcPct val="90000"/>
              </a:lnSpc>
              <a:spcBef>
                <a:spcPts val="1200"/>
              </a:spcBef>
              <a:spcAft>
                <a:spcPts val="0"/>
              </a:spcAft>
              <a:buClr>
                <a:schemeClr val="dk1"/>
              </a:buClr>
              <a:buSzPts val="1400"/>
              <a:buChar char="■"/>
              <a:defRPr/>
            </a:lvl6pPr>
            <a:lvl7pPr lvl="6" rtl="0" algn="l">
              <a:lnSpc>
                <a:spcPct val="90000"/>
              </a:lnSpc>
              <a:spcBef>
                <a:spcPts val="1200"/>
              </a:spcBef>
              <a:spcAft>
                <a:spcPts val="0"/>
              </a:spcAft>
              <a:buClr>
                <a:schemeClr val="dk1"/>
              </a:buClr>
              <a:buSzPts val="1400"/>
              <a:buChar char="●"/>
              <a:defRPr/>
            </a:lvl7pPr>
            <a:lvl8pPr lvl="7" rtl="0" algn="l">
              <a:lnSpc>
                <a:spcPct val="90000"/>
              </a:lnSpc>
              <a:spcBef>
                <a:spcPts val="1200"/>
              </a:spcBef>
              <a:spcAft>
                <a:spcPts val="0"/>
              </a:spcAft>
              <a:buClr>
                <a:schemeClr val="dk1"/>
              </a:buClr>
              <a:buSzPts val="1400"/>
              <a:buChar char="○"/>
              <a:defRPr/>
            </a:lvl8pPr>
            <a:lvl9pPr lvl="8" rtl="0" algn="l">
              <a:lnSpc>
                <a:spcPct val="90000"/>
              </a:lnSpc>
              <a:spcBef>
                <a:spcPts val="1200"/>
              </a:spcBef>
              <a:spcAft>
                <a:spcPts val="1200"/>
              </a:spcAft>
              <a:buClr>
                <a:schemeClr val="dk1"/>
              </a:buClr>
              <a:buSzPts val="1400"/>
              <a:buChar char="■"/>
              <a:defRPr/>
            </a:lvl9pPr>
          </a:lstStyle>
          <a:p/>
        </p:txBody>
      </p:sp>
      <p:pic>
        <p:nvPicPr>
          <p:cNvPr id="57" name="Google Shape;57;p13"/>
          <p:cNvPicPr preferRelativeResize="0"/>
          <p:nvPr/>
        </p:nvPicPr>
        <p:blipFill rotWithShape="1">
          <a:blip r:embed="rId2">
            <a:alphaModFix/>
          </a:blip>
          <a:srcRect b="0" l="0" r="0" t="0"/>
          <a:stretch/>
        </p:blipFill>
        <p:spPr>
          <a:xfrm>
            <a:off x="3011906" y="1338078"/>
            <a:ext cx="3120188" cy="94962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8" name="Shape 58"/>
        <p:cNvGrpSpPr/>
        <p:nvPr/>
      </p:nvGrpSpPr>
      <p:grpSpPr>
        <a:xfrm>
          <a:off x="0" y="0"/>
          <a:ext cx="0" cy="0"/>
          <a:chOff x="0" y="0"/>
          <a:chExt cx="0" cy="0"/>
        </a:xfrm>
      </p:grpSpPr>
      <p:sp>
        <p:nvSpPr>
          <p:cNvPr id="59" name="Google Shape;59;p1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 name="Google Shape;60;p1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1200"/>
              </a:spcBef>
              <a:spcAft>
                <a:spcPts val="0"/>
              </a:spcAft>
              <a:buClr>
                <a:schemeClr val="dk1"/>
              </a:buClr>
              <a:buSzPts val="1400"/>
              <a:buChar char="○"/>
              <a:defRPr/>
            </a:lvl2pPr>
            <a:lvl3pPr indent="-317500" lvl="2" marL="1371600" rtl="0" algn="l">
              <a:lnSpc>
                <a:spcPct val="90000"/>
              </a:lnSpc>
              <a:spcBef>
                <a:spcPts val="1200"/>
              </a:spcBef>
              <a:spcAft>
                <a:spcPts val="0"/>
              </a:spcAft>
              <a:buClr>
                <a:schemeClr val="dk1"/>
              </a:buClr>
              <a:buSzPts val="1400"/>
              <a:buChar char="■"/>
              <a:defRPr/>
            </a:lvl3pPr>
            <a:lvl4pPr indent="-317500" lvl="3" marL="1828800" rtl="0" algn="l">
              <a:lnSpc>
                <a:spcPct val="90000"/>
              </a:lnSpc>
              <a:spcBef>
                <a:spcPts val="1200"/>
              </a:spcBef>
              <a:spcAft>
                <a:spcPts val="0"/>
              </a:spcAft>
              <a:buClr>
                <a:schemeClr val="dk1"/>
              </a:buClr>
              <a:buSzPts val="1400"/>
              <a:buChar char="●"/>
              <a:defRPr/>
            </a:lvl4pPr>
            <a:lvl5pPr indent="-317500" lvl="4" marL="2286000" rtl="0" algn="l">
              <a:lnSpc>
                <a:spcPct val="90000"/>
              </a:lnSpc>
              <a:spcBef>
                <a:spcPts val="1200"/>
              </a:spcBef>
              <a:spcAft>
                <a:spcPts val="0"/>
              </a:spcAft>
              <a:buClr>
                <a:schemeClr val="dk1"/>
              </a:buClr>
              <a:buSzPts val="1400"/>
              <a:buChar char="○"/>
              <a:defRPr/>
            </a:lvl5pPr>
            <a:lvl6pPr indent="-317500" lvl="5" marL="2743200" rtl="0" algn="l">
              <a:lnSpc>
                <a:spcPct val="90000"/>
              </a:lnSpc>
              <a:spcBef>
                <a:spcPts val="12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pic>
        <p:nvPicPr>
          <p:cNvPr id="61" name="Google Shape;61;p14"/>
          <p:cNvPicPr preferRelativeResize="0"/>
          <p:nvPr/>
        </p:nvPicPr>
        <p:blipFill rotWithShape="1">
          <a:blip r:embed="rId2">
            <a:alphaModFix/>
          </a:blip>
          <a:srcRect b="0" l="0" r="0" t="0"/>
          <a:stretch/>
        </p:blipFill>
        <p:spPr>
          <a:xfrm>
            <a:off x="36465" y="54700"/>
            <a:ext cx="1131469" cy="34436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62" name="Shape 62"/>
        <p:cNvGrpSpPr/>
        <p:nvPr/>
      </p:nvGrpSpPr>
      <p:grpSpPr>
        <a:xfrm>
          <a:off x="0" y="0"/>
          <a:ext cx="0" cy="0"/>
          <a:chOff x="0" y="0"/>
          <a:chExt cx="0" cy="0"/>
        </a:xfrm>
      </p:grpSpPr>
      <p:sp>
        <p:nvSpPr>
          <p:cNvPr id="63" name="Google Shape;63;p15"/>
          <p:cNvSpPr txBox="1"/>
          <p:nvPr>
            <p:ph type="title"/>
          </p:nvPr>
        </p:nvSpPr>
        <p:spPr>
          <a:xfrm>
            <a:off x="257175" y="228525"/>
            <a:ext cx="6953400" cy="656100"/>
          </a:xfrm>
          <a:prstGeom prst="rect">
            <a:avLst/>
          </a:prstGeom>
          <a:noFill/>
          <a:ln>
            <a:noFill/>
          </a:ln>
        </p:spPr>
        <p:txBody>
          <a:bodyPr anchorCtr="0" anchor="t" bIns="45700" lIns="91425" spcFirstLastPara="1" rIns="91425" wrap="square" tIns="45700">
            <a:noAutofit/>
          </a:bodyPr>
          <a:lstStyle>
            <a:lvl1pPr lvl="0" rtl="0" algn="ctr">
              <a:spcBef>
                <a:spcPts val="0"/>
              </a:spcBef>
              <a:spcAft>
                <a:spcPts val="0"/>
              </a:spcAft>
              <a:buClr>
                <a:schemeClr val="accent1"/>
              </a:buClr>
              <a:buSzPts val="4000"/>
              <a:buFont typeface="Arial"/>
              <a:buNone/>
              <a:defRPr b="1" sz="4000">
                <a:solidFill>
                  <a:schemeClr val="accen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 name="Google Shape;64;p15"/>
          <p:cNvSpPr txBox="1"/>
          <p:nvPr>
            <p:ph idx="1" type="body"/>
          </p:nvPr>
        </p:nvSpPr>
        <p:spPr>
          <a:xfrm>
            <a:off x="257175" y="1029920"/>
            <a:ext cx="8569200" cy="3642000"/>
          </a:xfrm>
          <a:prstGeom prst="rect">
            <a:avLst/>
          </a:prstGeom>
          <a:noFill/>
          <a:ln>
            <a:noFill/>
          </a:ln>
        </p:spPr>
        <p:txBody>
          <a:bodyPr anchorCtr="0" anchor="t" bIns="45700" lIns="91425" spcFirstLastPara="1" rIns="91425" wrap="square" tIns="45700">
            <a:normAutofit/>
          </a:bodyPr>
          <a:lstStyle>
            <a:lvl1pPr indent="-431800" lvl="0" marL="457200" rtl="0" algn="l">
              <a:spcBef>
                <a:spcPts val="640"/>
              </a:spcBef>
              <a:spcAft>
                <a:spcPts val="0"/>
              </a:spcAft>
              <a:buClr>
                <a:srgbClr val="33CCCC"/>
              </a:buClr>
              <a:buSzPts val="3200"/>
              <a:buChar char="●"/>
              <a:defRPr/>
            </a:lvl1pPr>
            <a:lvl2pPr indent="-406400" lvl="1" marL="914400" rtl="0" algn="l">
              <a:spcBef>
                <a:spcPts val="1200"/>
              </a:spcBef>
              <a:spcAft>
                <a:spcPts val="0"/>
              </a:spcAft>
              <a:buClr>
                <a:srgbClr val="33CCCC"/>
              </a:buClr>
              <a:buSzPts val="2800"/>
              <a:buChar char="○"/>
              <a:defRPr/>
            </a:lvl2pPr>
            <a:lvl3pPr indent="-381000" lvl="2" marL="1371600" rtl="0" algn="l">
              <a:spcBef>
                <a:spcPts val="1200"/>
              </a:spcBef>
              <a:spcAft>
                <a:spcPts val="0"/>
              </a:spcAft>
              <a:buClr>
                <a:srgbClr val="33CCCC"/>
              </a:buClr>
              <a:buSzPts val="2400"/>
              <a:buChar char="■"/>
              <a:defRPr/>
            </a:lvl3pPr>
            <a:lvl4pPr indent="-355600" lvl="3" marL="1828800" rtl="0" algn="l">
              <a:spcBef>
                <a:spcPts val="1200"/>
              </a:spcBef>
              <a:spcAft>
                <a:spcPts val="0"/>
              </a:spcAft>
              <a:buClr>
                <a:srgbClr val="33CCCC"/>
              </a:buClr>
              <a:buSzPts val="2000"/>
              <a:buChar char="●"/>
              <a:defRPr/>
            </a:lvl4pPr>
            <a:lvl5pPr indent="-355600" lvl="4" marL="2286000" rtl="0" algn="l">
              <a:spcBef>
                <a:spcPts val="1200"/>
              </a:spcBef>
              <a:spcAft>
                <a:spcPts val="0"/>
              </a:spcAft>
              <a:buClr>
                <a:srgbClr val="33CCCC"/>
              </a:buClr>
              <a:buSzPts val="2000"/>
              <a:buChar char="○"/>
              <a:defRPr/>
            </a:lvl5pPr>
            <a:lvl6pPr indent="-342900" lvl="5" marL="2743200" rtl="0" algn="l">
              <a:spcBef>
                <a:spcPts val="120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65" name="Google Shape;65;p15"/>
          <p:cNvSpPr txBox="1"/>
          <p:nvPr>
            <p:ph idx="11" type="ftr"/>
          </p:nvPr>
        </p:nvSpPr>
        <p:spPr>
          <a:xfrm>
            <a:off x="3028950" y="4767264"/>
            <a:ext cx="30861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6" name="Google Shape;66;p15"/>
          <p:cNvSpPr txBox="1"/>
          <p:nvPr>
            <p:ph idx="12" type="sldNum"/>
          </p:nvPr>
        </p:nvSpPr>
        <p:spPr>
          <a:xfrm>
            <a:off x="6931025" y="4880373"/>
            <a:ext cx="2057400" cy="273900"/>
          </a:xfrm>
          <a:prstGeom prst="rect">
            <a:avLst/>
          </a:prstGeom>
          <a:noFill/>
          <a:ln>
            <a:noFill/>
          </a:ln>
        </p:spPr>
        <p:txBody>
          <a:bodyPr anchorCtr="0" anchor="ctr" bIns="45700" lIns="91425" spcFirstLastPara="1" rIns="91425" wrap="square" tIns="45700">
            <a:normAutofit lnSpcReduction="10000"/>
          </a:bodyPr>
          <a:lstStyle>
            <a:lvl1pPr indent="0" lvl="0" marL="0" rtl="0" algn="r">
              <a:spcBef>
                <a:spcPts val="0"/>
              </a:spcBef>
              <a:buNone/>
              <a:defRPr b="0" i="0" sz="1200" u="none" cap="none" strike="noStrike">
                <a:solidFill>
                  <a:schemeClr val="lt1"/>
                </a:solidFill>
                <a:latin typeface="Arial"/>
                <a:ea typeface="Arial"/>
                <a:cs typeface="Arial"/>
                <a:sym typeface="Arial"/>
              </a:defRPr>
            </a:lvl1pPr>
            <a:lvl2pPr indent="0" lvl="1" marL="0" rtl="0" algn="r">
              <a:spcBef>
                <a:spcPts val="0"/>
              </a:spcBef>
              <a:buNone/>
              <a:defRPr b="0" i="0" sz="1200" u="none" cap="none" strike="noStrike">
                <a:solidFill>
                  <a:schemeClr val="lt1"/>
                </a:solidFill>
                <a:latin typeface="Arial"/>
                <a:ea typeface="Arial"/>
                <a:cs typeface="Arial"/>
                <a:sym typeface="Arial"/>
              </a:defRPr>
            </a:lvl2pPr>
            <a:lvl3pPr indent="0" lvl="2" marL="0" rtl="0" algn="r">
              <a:spcBef>
                <a:spcPts val="0"/>
              </a:spcBef>
              <a:buNone/>
              <a:defRPr b="0" i="0" sz="1200" u="none" cap="none" strike="noStrike">
                <a:solidFill>
                  <a:schemeClr val="lt1"/>
                </a:solidFill>
                <a:latin typeface="Arial"/>
                <a:ea typeface="Arial"/>
                <a:cs typeface="Arial"/>
                <a:sym typeface="Arial"/>
              </a:defRPr>
            </a:lvl3pPr>
            <a:lvl4pPr indent="0" lvl="3" marL="0" rtl="0" algn="r">
              <a:spcBef>
                <a:spcPts val="0"/>
              </a:spcBef>
              <a:buNone/>
              <a:defRPr b="0" i="0" sz="1200" u="none" cap="none" strike="noStrike">
                <a:solidFill>
                  <a:schemeClr val="lt1"/>
                </a:solidFill>
                <a:latin typeface="Arial"/>
                <a:ea typeface="Arial"/>
                <a:cs typeface="Arial"/>
                <a:sym typeface="Arial"/>
              </a:defRPr>
            </a:lvl4pPr>
            <a:lvl5pPr indent="0" lvl="4" marL="0" rtl="0" algn="r">
              <a:spcBef>
                <a:spcPts val="0"/>
              </a:spcBef>
              <a:buNone/>
              <a:defRPr b="0" i="0" sz="1200" u="none" cap="none" strike="noStrike">
                <a:solidFill>
                  <a:schemeClr val="lt1"/>
                </a:solidFill>
                <a:latin typeface="Arial"/>
                <a:ea typeface="Arial"/>
                <a:cs typeface="Arial"/>
                <a:sym typeface="Arial"/>
              </a:defRPr>
            </a:lvl5pPr>
            <a:lvl6pPr indent="0" lvl="5" marL="0" rtl="0" algn="r">
              <a:spcBef>
                <a:spcPts val="0"/>
              </a:spcBef>
              <a:buNone/>
              <a:defRPr b="0" i="0" sz="1200" u="none" cap="none" strike="noStrike">
                <a:solidFill>
                  <a:schemeClr val="lt1"/>
                </a:solidFill>
                <a:latin typeface="Arial"/>
                <a:ea typeface="Arial"/>
                <a:cs typeface="Arial"/>
                <a:sym typeface="Arial"/>
              </a:defRPr>
            </a:lvl6pPr>
            <a:lvl7pPr indent="0" lvl="6" marL="0" rtl="0" algn="r">
              <a:spcBef>
                <a:spcPts val="0"/>
              </a:spcBef>
              <a:buNone/>
              <a:defRPr b="0" i="0" sz="1200" u="none" cap="none" strike="noStrike">
                <a:solidFill>
                  <a:schemeClr val="lt1"/>
                </a:solidFill>
                <a:latin typeface="Arial"/>
                <a:ea typeface="Arial"/>
                <a:cs typeface="Arial"/>
                <a:sym typeface="Arial"/>
              </a:defRPr>
            </a:lvl7pPr>
            <a:lvl8pPr indent="0" lvl="7" marL="0" rtl="0" algn="r">
              <a:spcBef>
                <a:spcPts val="0"/>
              </a:spcBef>
              <a:buNone/>
              <a:defRPr b="0" i="0" sz="1200" u="none" cap="none" strike="noStrike">
                <a:solidFill>
                  <a:schemeClr val="lt1"/>
                </a:solidFill>
                <a:latin typeface="Arial"/>
                <a:ea typeface="Arial"/>
                <a:cs typeface="Arial"/>
                <a:sym typeface="Arial"/>
              </a:defRPr>
            </a:lvl8pPr>
            <a:lvl9pPr indent="0" lvl="8" marL="0" rt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67" name="Google Shape;67;p15"/>
          <p:cNvSpPr txBox="1"/>
          <p:nvPr>
            <p:ph idx="10" type="dt"/>
          </p:nvPr>
        </p:nvSpPr>
        <p:spPr>
          <a:xfrm>
            <a:off x="257175" y="4869807"/>
            <a:ext cx="20574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sz="1200">
                <a:solidFill>
                  <a:schemeClr val="lt1"/>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74" name="Shape 74"/>
        <p:cNvGrpSpPr/>
        <p:nvPr/>
      </p:nvGrpSpPr>
      <p:grpSpPr>
        <a:xfrm>
          <a:off x="0" y="0"/>
          <a:ext cx="0" cy="0"/>
          <a:chOff x="0" y="0"/>
          <a:chExt cx="0" cy="0"/>
        </a:xfrm>
      </p:grpSpPr>
      <p:sp>
        <p:nvSpPr>
          <p:cNvPr id="75" name="Google Shape;75;p17"/>
          <p:cNvSpPr txBox="1"/>
          <p:nvPr>
            <p:ph type="title"/>
          </p:nvPr>
        </p:nvSpPr>
        <p:spPr>
          <a:xfrm>
            <a:off x="457200" y="114300"/>
            <a:ext cx="8229600" cy="5715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7"/>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7"/>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7"/>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79" name="Google Shape;79;p17"/>
          <p:cNvSpPr txBox="1"/>
          <p:nvPr>
            <p:ph idx="1" type="body"/>
          </p:nvPr>
        </p:nvSpPr>
        <p:spPr>
          <a:xfrm>
            <a:off x="457200" y="800100"/>
            <a:ext cx="8229600" cy="43434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
  <p:cSld name="Text &amp; Title, Single line">
    <p:spTree>
      <p:nvGrpSpPr>
        <p:cNvPr id="80" name="Shape 80"/>
        <p:cNvGrpSpPr/>
        <p:nvPr/>
      </p:nvGrpSpPr>
      <p:grpSpPr>
        <a:xfrm>
          <a:off x="0" y="0"/>
          <a:ext cx="0" cy="0"/>
          <a:chOff x="0" y="0"/>
          <a:chExt cx="0" cy="0"/>
        </a:xfrm>
      </p:grpSpPr>
      <p:sp>
        <p:nvSpPr>
          <p:cNvPr id="81" name="Google Shape;81;p18"/>
          <p:cNvSpPr txBox="1"/>
          <p:nvPr>
            <p:ph type="title"/>
          </p:nvPr>
        </p:nvSpPr>
        <p:spPr>
          <a:xfrm>
            <a:off x="457200" y="37368"/>
            <a:ext cx="8229600" cy="5715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8"/>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8"/>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8"/>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85" name="Google Shape;85;p18"/>
          <p:cNvSpPr txBox="1"/>
          <p:nvPr>
            <p:ph idx="1" type="body"/>
          </p:nvPr>
        </p:nvSpPr>
        <p:spPr>
          <a:xfrm>
            <a:off x="457200" y="716574"/>
            <a:ext cx="8229600" cy="4426926"/>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 Blank">
  <p:cSld name="Title, Single line, Blank">
    <p:spTree>
      <p:nvGrpSpPr>
        <p:cNvPr id="86" name="Shape 86"/>
        <p:cNvGrpSpPr/>
        <p:nvPr/>
      </p:nvGrpSpPr>
      <p:grpSpPr>
        <a:xfrm>
          <a:off x="0" y="0"/>
          <a:ext cx="0" cy="0"/>
          <a:chOff x="0" y="0"/>
          <a:chExt cx="0" cy="0"/>
        </a:xfrm>
      </p:grpSpPr>
      <p:sp>
        <p:nvSpPr>
          <p:cNvPr id="87" name="Google Shape;87;p19"/>
          <p:cNvSpPr txBox="1"/>
          <p:nvPr>
            <p:ph type="title"/>
          </p:nvPr>
        </p:nvSpPr>
        <p:spPr>
          <a:xfrm>
            <a:off x="457200" y="37368"/>
            <a:ext cx="8229600" cy="5715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19"/>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9"/>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9"/>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91" name="Shape 91"/>
        <p:cNvGrpSpPr/>
        <p:nvPr/>
      </p:nvGrpSpPr>
      <p:grpSpPr>
        <a:xfrm>
          <a:off x="0" y="0"/>
          <a:ext cx="0" cy="0"/>
          <a:chOff x="0" y="0"/>
          <a:chExt cx="0" cy="0"/>
        </a:xfrm>
      </p:grpSpPr>
      <p:sp>
        <p:nvSpPr>
          <p:cNvPr id="92" name="Google Shape;92;p20"/>
          <p:cNvSpPr txBox="1"/>
          <p:nvPr>
            <p:ph type="title"/>
          </p:nvPr>
        </p:nvSpPr>
        <p:spPr>
          <a:xfrm>
            <a:off x="457200" y="171450"/>
            <a:ext cx="8229600" cy="5715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20"/>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0"/>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0"/>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96" name="Shape 96"/>
        <p:cNvGrpSpPr/>
        <p:nvPr/>
      </p:nvGrpSpPr>
      <p:grpSpPr>
        <a:xfrm>
          <a:off x="0" y="0"/>
          <a:ext cx="0" cy="0"/>
          <a:chOff x="0" y="0"/>
          <a:chExt cx="0" cy="0"/>
        </a:xfrm>
      </p:grpSpPr>
      <p:sp>
        <p:nvSpPr>
          <p:cNvPr id="97" name="Google Shape;97;p21"/>
          <p:cNvSpPr txBox="1"/>
          <p:nvPr>
            <p:ph type="title"/>
          </p:nvPr>
        </p:nvSpPr>
        <p:spPr>
          <a:xfrm>
            <a:off x="457200" y="-57150"/>
            <a:ext cx="8229600" cy="5143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1"/>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01" name="Shape 101"/>
        <p:cNvGrpSpPr/>
        <p:nvPr/>
      </p:nvGrpSpPr>
      <p:grpSpPr>
        <a:xfrm>
          <a:off x="0" y="0"/>
          <a:ext cx="0" cy="0"/>
          <a:chOff x="0" y="0"/>
          <a:chExt cx="0" cy="0"/>
        </a:xfrm>
      </p:grpSpPr>
      <p:sp>
        <p:nvSpPr>
          <p:cNvPr id="102" name="Google Shape;102;p2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22"/>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105" name="Shape 105"/>
        <p:cNvGrpSpPr/>
        <p:nvPr/>
      </p:nvGrpSpPr>
      <p:grpSpPr>
        <a:xfrm>
          <a:off x="0" y="0"/>
          <a:ext cx="0" cy="0"/>
          <a:chOff x="0" y="0"/>
          <a:chExt cx="0" cy="0"/>
        </a:xfrm>
      </p:grpSpPr>
      <p:sp>
        <p:nvSpPr>
          <p:cNvPr id="106" name="Google Shape;106;p2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3"/>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09" name="Google Shape;109;p23"/>
          <p:cNvSpPr txBox="1"/>
          <p:nvPr>
            <p:ph idx="1" type="body"/>
          </p:nvPr>
        </p:nvSpPr>
        <p:spPr>
          <a:xfrm>
            <a:off x="457200" y="57150"/>
            <a:ext cx="8229600" cy="508635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110" name="Shape 110"/>
        <p:cNvGrpSpPr/>
        <p:nvPr/>
      </p:nvGrpSpPr>
      <p:grpSpPr>
        <a:xfrm>
          <a:off x="0" y="0"/>
          <a:ext cx="0" cy="0"/>
          <a:chOff x="0" y="0"/>
          <a:chExt cx="0" cy="0"/>
        </a:xfrm>
      </p:grpSpPr>
      <p:sp>
        <p:nvSpPr>
          <p:cNvPr id="111" name="Google Shape;111;p24"/>
          <p:cNvSpPr txBox="1"/>
          <p:nvPr>
            <p:ph type="title"/>
          </p:nvPr>
        </p:nvSpPr>
        <p:spPr>
          <a:xfrm>
            <a:off x="457200" y="0"/>
            <a:ext cx="8229600" cy="5143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24"/>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4"/>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4"/>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15" name="Google Shape;115;p24"/>
          <p:cNvSpPr txBox="1"/>
          <p:nvPr>
            <p:ph idx="1" type="body"/>
          </p:nvPr>
        </p:nvSpPr>
        <p:spPr>
          <a:xfrm>
            <a:off x="457200" y="571500"/>
            <a:ext cx="8229600" cy="45720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116" name="Shape 116"/>
        <p:cNvGrpSpPr/>
        <p:nvPr/>
      </p:nvGrpSpPr>
      <p:grpSpPr>
        <a:xfrm>
          <a:off x="0" y="0"/>
          <a:ext cx="0" cy="0"/>
          <a:chOff x="0" y="0"/>
          <a:chExt cx="0" cy="0"/>
        </a:xfrm>
      </p:grpSpPr>
      <p:sp>
        <p:nvSpPr>
          <p:cNvPr id="117" name="Google Shape;117;p25"/>
          <p:cNvSpPr txBox="1"/>
          <p:nvPr>
            <p:ph idx="1" type="body"/>
          </p:nvPr>
        </p:nvSpPr>
        <p:spPr>
          <a:xfrm>
            <a:off x="457200" y="800100"/>
            <a:ext cx="4038600" cy="43434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18" name="Google Shape;118;p25"/>
          <p:cNvSpPr txBox="1"/>
          <p:nvPr>
            <p:ph idx="2" type="body"/>
          </p:nvPr>
        </p:nvSpPr>
        <p:spPr>
          <a:xfrm>
            <a:off x="4648200" y="800100"/>
            <a:ext cx="4038600" cy="43434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19" name="Google Shape;119;p25"/>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5"/>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25"/>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22" name="Google Shape;122;p25"/>
          <p:cNvSpPr txBox="1"/>
          <p:nvPr>
            <p:ph type="title"/>
          </p:nvPr>
        </p:nvSpPr>
        <p:spPr>
          <a:xfrm>
            <a:off x="457200" y="37368"/>
            <a:ext cx="8229600" cy="5715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123" name="Shape 123"/>
        <p:cNvGrpSpPr/>
        <p:nvPr/>
      </p:nvGrpSpPr>
      <p:grpSpPr>
        <a:xfrm>
          <a:off x="0" y="0"/>
          <a:ext cx="0" cy="0"/>
          <a:chOff x="0" y="0"/>
          <a:chExt cx="0" cy="0"/>
        </a:xfrm>
      </p:grpSpPr>
      <p:sp>
        <p:nvSpPr>
          <p:cNvPr id="124" name="Google Shape;124;p26"/>
          <p:cNvSpPr txBox="1"/>
          <p:nvPr>
            <p:ph idx="1" type="body"/>
          </p:nvPr>
        </p:nvSpPr>
        <p:spPr>
          <a:xfrm>
            <a:off x="457200" y="800100"/>
            <a:ext cx="4038600" cy="43434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25" name="Google Shape;125;p26"/>
          <p:cNvSpPr txBox="1"/>
          <p:nvPr>
            <p:ph idx="2" type="body"/>
          </p:nvPr>
        </p:nvSpPr>
        <p:spPr>
          <a:xfrm>
            <a:off x="4648200" y="800100"/>
            <a:ext cx="4038600" cy="43434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26" name="Google Shape;126;p26"/>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6"/>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6"/>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29" name="Google Shape;129;p26"/>
          <p:cNvSpPr txBox="1"/>
          <p:nvPr>
            <p:ph type="title"/>
          </p:nvPr>
        </p:nvSpPr>
        <p:spPr>
          <a:xfrm>
            <a:off x="457200" y="114300"/>
            <a:ext cx="8229600" cy="5715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130" name="Shape 130"/>
        <p:cNvGrpSpPr/>
        <p:nvPr/>
      </p:nvGrpSpPr>
      <p:grpSpPr>
        <a:xfrm>
          <a:off x="0" y="0"/>
          <a:ext cx="0" cy="0"/>
          <a:chOff x="0" y="0"/>
          <a:chExt cx="0" cy="0"/>
        </a:xfrm>
      </p:grpSpPr>
      <p:sp>
        <p:nvSpPr>
          <p:cNvPr id="131" name="Google Shape;131;p27"/>
          <p:cNvSpPr txBox="1"/>
          <p:nvPr>
            <p:ph idx="1" type="body"/>
          </p:nvPr>
        </p:nvSpPr>
        <p:spPr>
          <a:xfrm>
            <a:off x="457200" y="800099"/>
            <a:ext cx="4038600" cy="4343401"/>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32" name="Google Shape;132;p27"/>
          <p:cNvSpPr txBox="1"/>
          <p:nvPr>
            <p:ph idx="2" type="body"/>
          </p:nvPr>
        </p:nvSpPr>
        <p:spPr>
          <a:xfrm>
            <a:off x="4648200" y="800100"/>
            <a:ext cx="4038600" cy="43434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33" name="Google Shape;133;p27"/>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7"/>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27"/>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36" name="Google Shape;136;p27"/>
          <p:cNvSpPr txBox="1"/>
          <p:nvPr>
            <p:ph type="title"/>
          </p:nvPr>
        </p:nvSpPr>
        <p:spPr>
          <a:xfrm>
            <a:off x="457200" y="0"/>
            <a:ext cx="8229600" cy="5715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7" name="Shape 137"/>
        <p:cNvGrpSpPr/>
        <p:nvPr/>
      </p:nvGrpSpPr>
      <p:grpSpPr>
        <a:xfrm>
          <a:off x="0" y="0"/>
          <a:ext cx="0" cy="0"/>
          <a:chOff x="0" y="0"/>
          <a:chExt cx="0" cy="0"/>
        </a:xfrm>
      </p:grpSpPr>
      <p:sp>
        <p:nvSpPr>
          <p:cNvPr id="138" name="Google Shape;138;p28"/>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28"/>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0" name="Google Shape;140;p28"/>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8"/>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28"/>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P default)" type="obj">
  <p:cSld name="OBJECT">
    <p:spTree>
      <p:nvGrpSpPr>
        <p:cNvPr id="143" name="Shape 143"/>
        <p:cNvGrpSpPr/>
        <p:nvPr/>
      </p:nvGrpSpPr>
      <p:grpSpPr>
        <a:xfrm>
          <a:off x="0" y="0"/>
          <a:ext cx="0" cy="0"/>
          <a:chOff x="0" y="0"/>
          <a:chExt cx="0" cy="0"/>
        </a:xfrm>
      </p:grpSpPr>
      <p:sp>
        <p:nvSpPr>
          <p:cNvPr id="144" name="Google Shape;144;p29"/>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29"/>
          <p:cNvSpPr txBox="1"/>
          <p:nvPr>
            <p:ph idx="1" type="body"/>
          </p:nvPr>
        </p:nvSpPr>
        <p:spPr>
          <a:xfrm>
            <a:off x="457200" y="1200150"/>
            <a:ext cx="8229600" cy="39433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6" name="Google Shape;146;p29"/>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9"/>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29"/>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P default)" type="secHead">
  <p:cSld name="SECTION_HEADER">
    <p:spTree>
      <p:nvGrpSpPr>
        <p:cNvPr id="149" name="Shape 149"/>
        <p:cNvGrpSpPr/>
        <p:nvPr/>
      </p:nvGrpSpPr>
      <p:grpSpPr>
        <a:xfrm>
          <a:off x="0" y="0"/>
          <a:ext cx="0" cy="0"/>
          <a:chOff x="0" y="0"/>
          <a:chExt cx="0" cy="0"/>
        </a:xfrm>
      </p:grpSpPr>
      <p:sp>
        <p:nvSpPr>
          <p:cNvPr id="150" name="Google Shape;150;p30"/>
          <p:cNvSpPr txBox="1"/>
          <p:nvPr>
            <p:ph type="title"/>
          </p:nvPr>
        </p:nvSpPr>
        <p:spPr>
          <a:xfrm>
            <a:off x="722313" y="3305175"/>
            <a:ext cx="7772400" cy="1021556"/>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Arial"/>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30"/>
          <p:cNvSpPr txBox="1"/>
          <p:nvPr>
            <p:ph idx="1" type="body"/>
          </p:nvPr>
        </p:nvSpPr>
        <p:spPr>
          <a:xfrm>
            <a:off x="722313" y="2180035"/>
            <a:ext cx="7772400" cy="112514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52" name="Google Shape;152;p30"/>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30"/>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30"/>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P default)" type="twoObj">
  <p:cSld name="TWO_OBJECTS">
    <p:spTree>
      <p:nvGrpSpPr>
        <p:cNvPr id="155" name="Shape 155"/>
        <p:cNvGrpSpPr/>
        <p:nvPr/>
      </p:nvGrpSpPr>
      <p:grpSpPr>
        <a:xfrm>
          <a:off x="0" y="0"/>
          <a:ext cx="0" cy="0"/>
          <a:chOff x="0" y="0"/>
          <a:chExt cx="0" cy="0"/>
        </a:xfrm>
      </p:grpSpPr>
      <p:sp>
        <p:nvSpPr>
          <p:cNvPr id="156" name="Google Shape;156;p31"/>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31"/>
          <p:cNvSpPr txBox="1"/>
          <p:nvPr>
            <p:ph idx="1" type="body"/>
          </p:nvPr>
        </p:nvSpPr>
        <p:spPr>
          <a:xfrm>
            <a:off x="457200" y="1200150"/>
            <a:ext cx="4038600" cy="394335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58" name="Google Shape;158;p31"/>
          <p:cNvSpPr txBox="1"/>
          <p:nvPr>
            <p:ph idx="2" type="body"/>
          </p:nvPr>
        </p:nvSpPr>
        <p:spPr>
          <a:xfrm>
            <a:off x="4648200" y="1200150"/>
            <a:ext cx="4038600" cy="394335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59" name="Google Shape;159;p3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3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31"/>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itles (PP default)" type="twoTxTwoObj">
  <p:cSld name="TWO_OBJECTS_WITH_TEXT">
    <p:spTree>
      <p:nvGrpSpPr>
        <p:cNvPr id="162" name="Shape 162"/>
        <p:cNvGrpSpPr/>
        <p:nvPr/>
      </p:nvGrpSpPr>
      <p:grpSpPr>
        <a:xfrm>
          <a:off x="0" y="0"/>
          <a:ext cx="0" cy="0"/>
          <a:chOff x="0" y="0"/>
          <a:chExt cx="0" cy="0"/>
        </a:xfrm>
      </p:grpSpPr>
      <p:sp>
        <p:nvSpPr>
          <p:cNvPr id="163" name="Google Shape;163;p32"/>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32"/>
          <p:cNvSpPr txBox="1"/>
          <p:nvPr>
            <p:ph idx="1" type="body"/>
          </p:nvPr>
        </p:nvSpPr>
        <p:spPr>
          <a:xfrm>
            <a:off x="457200" y="1151335"/>
            <a:ext cx="4040188" cy="47982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65" name="Google Shape;165;p32"/>
          <p:cNvSpPr txBox="1"/>
          <p:nvPr>
            <p:ph idx="2" type="body"/>
          </p:nvPr>
        </p:nvSpPr>
        <p:spPr>
          <a:xfrm>
            <a:off x="457200" y="1631156"/>
            <a:ext cx="4040188" cy="3512344"/>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66" name="Google Shape;166;p32"/>
          <p:cNvSpPr txBox="1"/>
          <p:nvPr>
            <p:ph idx="3" type="body"/>
          </p:nvPr>
        </p:nvSpPr>
        <p:spPr>
          <a:xfrm>
            <a:off x="4645025" y="1151335"/>
            <a:ext cx="4041775" cy="47982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67" name="Google Shape;167;p32"/>
          <p:cNvSpPr txBox="1"/>
          <p:nvPr>
            <p:ph idx="4" type="body"/>
          </p:nvPr>
        </p:nvSpPr>
        <p:spPr>
          <a:xfrm>
            <a:off x="4645025" y="1631156"/>
            <a:ext cx="4041775" cy="3512344"/>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68" name="Google Shape;168;p3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 name="Google Shape;169;p3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32"/>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P default)" type="titleOnly">
  <p:cSld name="TITLE_ONLY">
    <p:spTree>
      <p:nvGrpSpPr>
        <p:cNvPr id="171" name="Shape 171"/>
        <p:cNvGrpSpPr/>
        <p:nvPr/>
      </p:nvGrpSpPr>
      <p:grpSpPr>
        <a:xfrm>
          <a:off x="0" y="0"/>
          <a:ext cx="0" cy="0"/>
          <a:chOff x="0" y="0"/>
          <a:chExt cx="0" cy="0"/>
        </a:xfrm>
      </p:grpSpPr>
      <p:sp>
        <p:nvSpPr>
          <p:cNvPr id="172" name="Google Shape;172;p33"/>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Arial"/>
              <a:buNone/>
              <a:defRPr>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 name="Google Shape;173;p3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3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33"/>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ith Caption (PP default)" type="objTx">
  <p:cSld name="OBJECT_WITH_CAPTION_TEXT">
    <p:spTree>
      <p:nvGrpSpPr>
        <p:cNvPr id="176" name="Shape 176"/>
        <p:cNvGrpSpPr/>
        <p:nvPr/>
      </p:nvGrpSpPr>
      <p:grpSpPr>
        <a:xfrm>
          <a:off x="0" y="0"/>
          <a:ext cx="0" cy="0"/>
          <a:chOff x="0" y="0"/>
          <a:chExt cx="0" cy="0"/>
        </a:xfrm>
      </p:grpSpPr>
      <p:sp>
        <p:nvSpPr>
          <p:cNvPr id="177" name="Google Shape;177;p34"/>
          <p:cNvSpPr txBox="1"/>
          <p:nvPr>
            <p:ph type="title"/>
          </p:nvPr>
        </p:nvSpPr>
        <p:spPr>
          <a:xfrm>
            <a:off x="457200" y="204788"/>
            <a:ext cx="3008313" cy="8715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34"/>
          <p:cNvSpPr txBox="1"/>
          <p:nvPr>
            <p:ph idx="1" type="body"/>
          </p:nvPr>
        </p:nvSpPr>
        <p:spPr>
          <a:xfrm>
            <a:off x="3575050" y="204788"/>
            <a:ext cx="5111750" cy="49387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79" name="Google Shape;179;p34"/>
          <p:cNvSpPr txBox="1"/>
          <p:nvPr>
            <p:ph idx="2" type="body"/>
          </p:nvPr>
        </p:nvSpPr>
        <p:spPr>
          <a:xfrm>
            <a:off x="457200" y="1076325"/>
            <a:ext cx="3008313" cy="3518297"/>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80" name="Google Shape;180;p34"/>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34"/>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34"/>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 with Caption (PP default)" type="picTx">
  <p:cSld name="PICTURE_WITH_CAPTION_TEXT">
    <p:spTree>
      <p:nvGrpSpPr>
        <p:cNvPr id="183" name="Shape 183"/>
        <p:cNvGrpSpPr/>
        <p:nvPr/>
      </p:nvGrpSpPr>
      <p:grpSpPr>
        <a:xfrm>
          <a:off x="0" y="0"/>
          <a:ext cx="0" cy="0"/>
          <a:chOff x="0" y="0"/>
          <a:chExt cx="0" cy="0"/>
        </a:xfrm>
      </p:grpSpPr>
      <p:sp>
        <p:nvSpPr>
          <p:cNvPr id="184" name="Google Shape;184;p35"/>
          <p:cNvSpPr txBox="1"/>
          <p:nvPr>
            <p:ph type="title"/>
          </p:nvPr>
        </p:nvSpPr>
        <p:spPr>
          <a:xfrm>
            <a:off x="1792288" y="3600450"/>
            <a:ext cx="5486400" cy="42505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5" name="Google Shape;185;p35"/>
          <p:cNvSpPr/>
          <p:nvPr>
            <p:ph idx="2" type="pic"/>
          </p:nvPr>
        </p:nvSpPr>
        <p:spPr>
          <a:xfrm>
            <a:off x="1792288" y="459581"/>
            <a:ext cx="5486400" cy="3086100"/>
          </a:xfrm>
          <a:prstGeom prst="rect">
            <a:avLst/>
          </a:prstGeom>
          <a:noFill/>
          <a:ln>
            <a:noFill/>
          </a:ln>
        </p:spPr>
      </p:sp>
      <p:sp>
        <p:nvSpPr>
          <p:cNvPr id="186" name="Google Shape;186;p35"/>
          <p:cNvSpPr txBox="1"/>
          <p:nvPr>
            <p:ph idx="1" type="body"/>
          </p:nvPr>
        </p:nvSpPr>
        <p:spPr>
          <a:xfrm>
            <a:off x="1792288" y="4025503"/>
            <a:ext cx="5486400" cy="603647"/>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87" name="Google Shape;187;p35"/>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35"/>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35"/>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P default)" type="vertTx">
  <p:cSld name="VERTICAL_TEXT">
    <p:spTree>
      <p:nvGrpSpPr>
        <p:cNvPr id="190" name="Shape 190"/>
        <p:cNvGrpSpPr/>
        <p:nvPr/>
      </p:nvGrpSpPr>
      <p:grpSpPr>
        <a:xfrm>
          <a:off x="0" y="0"/>
          <a:ext cx="0" cy="0"/>
          <a:chOff x="0" y="0"/>
          <a:chExt cx="0" cy="0"/>
        </a:xfrm>
      </p:grpSpPr>
      <p:sp>
        <p:nvSpPr>
          <p:cNvPr id="191" name="Google Shape;191;p36"/>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36"/>
          <p:cNvSpPr txBox="1"/>
          <p:nvPr>
            <p:ph idx="1" type="body"/>
          </p:nvPr>
        </p:nvSpPr>
        <p:spPr>
          <a:xfrm rot="5400000">
            <a:off x="2600325" y="-942975"/>
            <a:ext cx="3943350"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3" name="Google Shape;193;p36"/>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36"/>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36"/>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P default)" type="vertTitleAndTx">
  <p:cSld name="VERTICAL_TITLE_AND_VERTICAL_TEXT">
    <p:spTree>
      <p:nvGrpSpPr>
        <p:cNvPr id="196" name="Shape 196"/>
        <p:cNvGrpSpPr/>
        <p:nvPr/>
      </p:nvGrpSpPr>
      <p:grpSpPr>
        <a:xfrm>
          <a:off x="0" y="0"/>
          <a:ext cx="0" cy="0"/>
          <a:chOff x="0" y="0"/>
          <a:chExt cx="0" cy="0"/>
        </a:xfrm>
      </p:grpSpPr>
      <p:sp>
        <p:nvSpPr>
          <p:cNvPr id="197" name="Google Shape;197;p37"/>
          <p:cNvSpPr txBox="1"/>
          <p:nvPr>
            <p:ph type="title"/>
          </p:nvPr>
        </p:nvSpPr>
        <p:spPr>
          <a:xfrm rot="5400000">
            <a:off x="5463778" y="1371600"/>
            <a:ext cx="4388644"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 name="Google Shape;198;p37"/>
          <p:cNvSpPr txBox="1"/>
          <p:nvPr>
            <p:ph idx="1" type="body"/>
          </p:nvPr>
        </p:nvSpPr>
        <p:spPr>
          <a:xfrm rot="5400000">
            <a:off x="1272778" y="-609600"/>
            <a:ext cx="4388644"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9" name="Google Shape;199;p37"/>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37"/>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37"/>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202" name="Shape 202"/>
        <p:cNvGrpSpPr/>
        <p:nvPr/>
      </p:nvGrpSpPr>
      <p:grpSpPr>
        <a:xfrm>
          <a:off x="0" y="0"/>
          <a:ext cx="0" cy="0"/>
          <a:chOff x="0" y="0"/>
          <a:chExt cx="0" cy="0"/>
        </a:xfrm>
      </p:grpSpPr>
      <p:sp>
        <p:nvSpPr>
          <p:cNvPr id="203" name="Google Shape;203;p38"/>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 name="Google Shape;204;p38"/>
          <p:cNvSpPr txBox="1"/>
          <p:nvPr>
            <p:ph idx="1" type="body"/>
          </p:nvPr>
        </p:nvSpPr>
        <p:spPr>
          <a:xfrm>
            <a:off x="457200" y="1200150"/>
            <a:ext cx="4038600" cy="339447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5" name="Google Shape;205;p38"/>
          <p:cNvSpPr txBox="1"/>
          <p:nvPr>
            <p:ph idx="2" type="body"/>
          </p:nvPr>
        </p:nvSpPr>
        <p:spPr>
          <a:xfrm>
            <a:off x="4648200" y="1200150"/>
            <a:ext cx="4038600" cy="1639491"/>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6" name="Google Shape;206;p38"/>
          <p:cNvSpPr txBox="1"/>
          <p:nvPr>
            <p:ph idx="3" type="body"/>
          </p:nvPr>
        </p:nvSpPr>
        <p:spPr>
          <a:xfrm>
            <a:off x="4648200" y="2953941"/>
            <a:ext cx="4038600" cy="1640681"/>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7" name="Google Shape;207;p38"/>
          <p:cNvSpPr txBox="1"/>
          <p:nvPr>
            <p:ph idx="10" type="dt"/>
          </p:nvPr>
        </p:nvSpPr>
        <p:spPr>
          <a:xfrm>
            <a:off x="457200" y="4683919"/>
            <a:ext cx="2133600" cy="35718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38"/>
          <p:cNvSpPr txBox="1"/>
          <p:nvPr>
            <p:ph idx="11" type="ftr"/>
          </p:nvPr>
        </p:nvSpPr>
        <p:spPr>
          <a:xfrm>
            <a:off x="3124200" y="4683919"/>
            <a:ext cx="2895600" cy="35718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38"/>
          <p:cNvSpPr txBox="1"/>
          <p:nvPr>
            <p:ph idx="12" type="sldNum"/>
          </p:nvPr>
        </p:nvSpPr>
        <p:spPr>
          <a:xfrm>
            <a:off x="6553200" y="4683919"/>
            <a:ext cx="2133600" cy="357188"/>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4.xml"/><Relationship Id="rId11" Type="http://schemas.openxmlformats.org/officeDocument/2006/relationships/slideLayout" Target="../slideLayouts/slideLayout25.xml"/><Relationship Id="rId22" Type="http://schemas.openxmlformats.org/officeDocument/2006/relationships/slideLayout" Target="../slideLayouts/slideLayout36.xml"/><Relationship Id="rId10" Type="http://schemas.openxmlformats.org/officeDocument/2006/relationships/slideLayout" Target="../slideLayouts/slideLayout24.xml"/><Relationship Id="rId21" Type="http://schemas.openxmlformats.org/officeDocument/2006/relationships/slideLayout" Target="../slideLayouts/slideLayout35.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23" Type="http://schemas.openxmlformats.org/officeDocument/2006/relationships/theme" Target="../theme/theme3.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17" Type="http://schemas.openxmlformats.org/officeDocument/2006/relationships/slideLayout" Target="../slideLayouts/slideLayout31.xml"/><Relationship Id="rId16" Type="http://schemas.openxmlformats.org/officeDocument/2006/relationships/slideLayout" Target="../slideLayouts/slideLayout30.xml"/><Relationship Id="rId5" Type="http://schemas.openxmlformats.org/officeDocument/2006/relationships/slideLayout" Target="../slideLayouts/slideLayout19.xml"/><Relationship Id="rId19" Type="http://schemas.openxmlformats.org/officeDocument/2006/relationships/slideLayout" Target="../slideLayouts/slideLayout33.xml"/><Relationship Id="rId6" Type="http://schemas.openxmlformats.org/officeDocument/2006/relationships/slideLayout" Target="../slideLayouts/slideLayout20.xml"/><Relationship Id="rId18" Type="http://schemas.openxmlformats.org/officeDocument/2006/relationships/slideLayout" Target="../slideLayouts/slideLayout32.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
        <p:nvSpPr>
          <p:cNvPr id="9" name="Google Shape;9;p1"/>
          <p:cNvSpPr txBox="1"/>
          <p:nvPr/>
        </p:nvSpPr>
        <p:spPr>
          <a:xfrm>
            <a:off x="6903525" y="4725900"/>
            <a:ext cx="1884300" cy="3444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GB">
                <a:solidFill>
                  <a:srgbClr val="9E9E9E"/>
                </a:solidFill>
              </a:rPr>
              <a:t>Jacobsen &amp; Smedley</a:t>
            </a:r>
            <a:endParaRPr sz="1000">
              <a:solidFill>
                <a:srgbClr val="9E9E9E"/>
              </a:solidFill>
            </a:endParaRPr>
          </a:p>
        </p:txBody>
      </p:sp>
      <p:sp>
        <p:nvSpPr>
          <p:cNvPr id="10" name="Google Shape;10;p1"/>
          <p:cNvSpPr txBox="1"/>
          <p:nvPr/>
        </p:nvSpPr>
        <p:spPr>
          <a:xfrm>
            <a:off x="342900" y="4762500"/>
            <a:ext cx="18087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u="none" cap="none" strike="noStrike">
                <a:solidFill>
                  <a:srgbClr val="9E9E9E"/>
                </a:solidFill>
                <a:latin typeface="Arial"/>
                <a:ea typeface="Arial"/>
                <a:cs typeface="Arial"/>
                <a:sym typeface="Arial"/>
              </a:rPr>
              <a:t>Created for CAGI 6</a:t>
            </a:r>
            <a:endParaRPr sz="1000">
              <a:solidFill>
                <a:srgbClr val="9E9E9E"/>
              </a:solidFill>
            </a:endParaRPr>
          </a:p>
        </p:txBody>
      </p:sp>
      <p:sp>
        <p:nvSpPr>
          <p:cNvPr id="11" name="Google Shape;11;p1"/>
          <p:cNvSpPr txBox="1"/>
          <p:nvPr/>
        </p:nvSpPr>
        <p:spPr>
          <a:xfrm>
            <a:off x="3430500" y="4779825"/>
            <a:ext cx="22830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a:solidFill>
                  <a:srgbClr val="9E9E9E"/>
                </a:solidFill>
                <a:latin typeface="Arial"/>
                <a:ea typeface="Arial"/>
                <a:cs typeface="Arial"/>
                <a:sym typeface="Arial"/>
              </a:rPr>
              <a:t>genomeinterpretation.org</a:t>
            </a:r>
            <a:endParaRPr sz="1000">
              <a:solidFill>
                <a:srgbClr val="9E9E9E"/>
              </a:solidFill>
            </a:endParaRPr>
          </a:p>
        </p:txBody>
      </p:sp>
      <p:pic>
        <p:nvPicPr>
          <p:cNvPr id="12" name="Google Shape;12;p1"/>
          <p:cNvPicPr preferRelativeResize="0"/>
          <p:nvPr/>
        </p:nvPicPr>
        <p:blipFill rotWithShape="1">
          <a:blip r:embed="rId1">
            <a:alphaModFix/>
          </a:blip>
          <a:srcRect b="0" l="0" r="0" t="0"/>
          <a:stretch/>
        </p:blipFill>
        <p:spPr>
          <a:xfrm>
            <a:off x="36465" y="54700"/>
            <a:ext cx="1131469" cy="34436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 name="Shape 68"/>
        <p:cNvGrpSpPr/>
        <p:nvPr/>
      </p:nvGrpSpPr>
      <p:grpSpPr>
        <a:xfrm>
          <a:off x="0" y="0"/>
          <a:ext cx="0" cy="0"/>
          <a:chOff x="0" y="0"/>
          <a:chExt cx="0" cy="0"/>
        </a:xfrm>
      </p:grpSpPr>
      <p:sp>
        <p:nvSpPr>
          <p:cNvPr id="69" name="Google Shape;69;p16"/>
          <p:cNvSpPr txBox="1"/>
          <p:nvPr>
            <p:ph type="title"/>
          </p:nvPr>
        </p:nvSpPr>
        <p:spPr>
          <a:xfrm>
            <a:off x="457200" y="205978"/>
            <a:ext cx="8229600" cy="85725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 name="Google Shape;70;p16"/>
          <p:cNvSpPr txBox="1"/>
          <p:nvPr>
            <p:ph idx="1" type="body"/>
          </p:nvPr>
        </p:nvSpPr>
        <p:spPr>
          <a:xfrm>
            <a:off x="457200" y="1200150"/>
            <a:ext cx="8229600" cy="394335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1" name="Google Shape;71;p16"/>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2" name="Google Shape;72;p16"/>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3" name="Google Shape;73;p16"/>
          <p:cNvSpPr txBox="1"/>
          <p:nvPr>
            <p:ph idx="12" type="sldNum"/>
          </p:nvPr>
        </p:nvSpPr>
        <p:spPr>
          <a:xfrm>
            <a:off x="6934200" y="4767263"/>
            <a:ext cx="21336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1.jpg"/><Relationship Id="rId4" Type="http://schemas.openxmlformats.org/officeDocument/2006/relationships/image" Target="../media/image16.jpg"/><Relationship Id="rId5" Type="http://schemas.openxmlformats.org/officeDocument/2006/relationships/image" Target="../media/image9.jpg"/><Relationship Id="rId6" Type="http://schemas.openxmlformats.org/officeDocument/2006/relationships/image" Target="../media/image20.jpg"/><Relationship Id="rId7"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9"/>
          <p:cNvSpPr txBox="1"/>
          <p:nvPr>
            <p:ph type="title"/>
          </p:nvPr>
        </p:nvSpPr>
        <p:spPr>
          <a:xfrm>
            <a:off x="457200" y="114300"/>
            <a:ext cx="8229600" cy="5715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GB" sz="4000"/>
              <a:t>CAGI slide pack guidelines</a:t>
            </a:r>
            <a:br>
              <a:rPr lang="en-GB" sz="4000"/>
            </a:br>
            <a:r>
              <a:rPr lang="en-GB" sz="1800"/>
              <a:t>I agree to my slides being used according to the following terms:</a:t>
            </a:r>
            <a:br>
              <a:rPr lang="en-GB" sz="1800"/>
            </a:br>
            <a:r>
              <a:rPr lang="en-GB" sz="1800"/>
              <a:t> </a:t>
            </a:r>
            <a:r>
              <a:rPr i="1" lang="en-GB" sz="1800"/>
              <a:t>_______</a:t>
            </a:r>
            <a:r>
              <a:rPr i="1" lang="en-GB" sz="1800">
                <a:solidFill>
                  <a:srgbClr val="FF3300"/>
                </a:solidFill>
              </a:rPr>
              <a:t>Jules Jacobsen &amp; Damian Smedley</a:t>
            </a:r>
            <a:r>
              <a:rPr i="1" lang="en-GB" sz="1800"/>
              <a:t>_______</a:t>
            </a:r>
            <a:endParaRPr/>
          </a:p>
        </p:txBody>
      </p:sp>
      <p:sp>
        <p:nvSpPr>
          <p:cNvPr id="215" name="Google Shape;215;p39"/>
          <p:cNvSpPr txBox="1"/>
          <p:nvPr>
            <p:ph idx="1" type="body"/>
          </p:nvPr>
        </p:nvSpPr>
        <p:spPr>
          <a:xfrm>
            <a:off x="457200" y="800100"/>
            <a:ext cx="8229600" cy="4343400"/>
          </a:xfrm>
          <a:prstGeom prst="rect">
            <a:avLst/>
          </a:prstGeom>
          <a:noFill/>
          <a:ln>
            <a:noFill/>
          </a:ln>
        </p:spPr>
        <p:txBody>
          <a:bodyPr anchorCtr="0" anchor="t" bIns="45700" lIns="91425" spcFirstLastPara="1" rIns="91425" wrap="square" tIns="45700">
            <a:normAutofit/>
          </a:bodyPr>
          <a:lstStyle/>
          <a:p>
            <a:pPr indent="-254000" lvl="0" marL="342900" rtl="0" algn="l">
              <a:lnSpc>
                <a:spcPct val="80000"/>
              </a:lnSpc>
              <a:spcBef>
                <a:spcPts val="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GB"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GB"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GB"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GB"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GB" sz="1400"/>
              <a:t>CAGI participants must acknowledge the original authors of these slides and CAGI 6.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GB"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GB"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GB"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GB"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GB" sz="1400">
                <a:latin typeface="Arial"/>
                <a:ea typeface="Arial"/>
                <a:cs typeface="Arial"/>
                <a:sym typeface="Arial"/>
              </a:rPr>
              <a:t>Slides without slash or X may be tweeted unless flagged with the “No tweet” icon.</a:t>
            </a:r>
            <a:endParaRPr sz="1400"/>
          </a:p>
          <a:p>
            <a:pPr indent="-342900" lvl="0" marL="342900" rtl="0" algn="l">
              <a:lnSpc>
                <a:spcPct val="80000"/>
              </a:lnSpc>
              <a:spcBef>
                <a:spcPts val="280"/>
              </a:spcBef>
              <a:spcAft>
                <a:spcPts val="0"/>
              </a:spcAft>
              <a:buClr>
                <a:schemeClr val="dk1"/>
              </a:buClr>
              <a:buSzPts val="1400"/>
              <a:buChar char="•"/>
            </a:pPr>
            <a:r>
              <a:rPr lang="en-GB"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GB"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216" name="Google Shape;216;p39"/>
          <p:cNvGrpSpPr/>
          <p:nvPr/>
        </p:nvGrpSpPr>
        <p:grpSpPr>
          <a:xfrm>
            <a:off x="8619598" y="3699217"/>
            <a:ext cx="439738" cy="329803"/>
            <a:chOff x="5373" y="3933"/>
            <a:chExt cx="387" cy="387"/>
          </a:xfrm>
        </p:grpSpPr>
        <p:sp>
          <p:nvSpPr>
            <p:cNvPr id="217" name="Google Shape;217;p39"/>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218" name="Google Shape;218;p39"/>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219" name="Google Shape;219;p39"/>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0"/>
          <p:cNvSpPr txBox="1"/>
          <p:nvPr>
            <p:ph type="title"/>
          </p:nvPr>
        </p:nvSpPr>
        <p:spPr>
          <a:xfrm>
            <a:off x="457200" y="114300"/>
            <a:ext cx="8229600" cy="5715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GB"/>
              <a:t>Permission request regarding CAGI 6 recordings and hybrid presentations</a:t>
            </a:r>
            <a:endParaRPr/>
          </a:p>
        </p:txBody>
      </p:sp>
      <p:sp>
        <p:nvSpPr>
          <p:cNvPr id="225" name="Google Shape;225;p40"/>
          <p:cNvSpPr txBox="1"/>
          <p:nvPr>
            <p:ph idx="1" type="body"/>
          </p:nvPr>
        </p:nvSpPr>
        <p:spPr>
          <a:xfrm>
            <a:off x="457200" y="800100"/>
            <a:ext cx="8229600" cy="4343400"/>
          </a:xfrm>
          <a:prstGeom prst="rect">
            <a:avLst/>
          </a:prstGeom>
          <a:noFill/>
          <a:ln>
            <a:noFill/>
          </a:ln>
        </p:spPr>
        <p:txBody>
          <a:bodyPr anchorCtr="0" anchor="t" bIns="45700" lIns="91425" spcFirstLastPara="1" rIns="91425" wrap="square" tIns="45700">
            <a:normAutofit lnSpcReduction="20000"/>
          </a:bodyPr>
          <a:lstStyle/>
          <a:p>
            <a:pPr indent="0" lvl="0" marL="0" rtl="0" algn="l">
              <a:spcBef>
                <a:spcPts val="0"/>
              </a:spcBef>
              <a:spcAft>
                <a:spcPts val="0"/>
              </a:spcAft>
              <a:buClr>
                <a:schemeClr val="dk1"/>
              </a:buClr>
              <a:buSzPts val="2800"/>
              <a:buNone/>
            </a:pPr>
            <a:r>
              <a:rPr lang="en-GB"/>
              <a:t>I understand that my presentation as associated with CAGI 6 will be recorded and broadcasted via the internet through CAGI’s designated technology provider. </a:t>
            </a:r>
            <a:endParaRPr/>
          </a:p>
          <a:p>
            <a:pPr indent="0" lvl="0" marL="0" rtl="0" algn="l">
              <a:spcBef>
                <a:spcPts val="560"/>
              </a:spcBef>
              <a:spcAft>
                <a:spcPts val="0"/>
              </a:spcAft>
              <a:buClr>
                <a:schemeClr val="dk1"/>
              </a:buClr>
              <a:buSzPts val="2800"/>
              <a:buNone/>
            </a:pPr>
            <a:r>
              <a:t/>
            </a:r>
            <a:endParaRPr/>
          </a:p>
          <a:p>
            <a:pPr indent="0" lvl="0" marL="0" rtl="0" algn="l">
              <a:spcBef>
                <a:spcPts val="560"/>
              </a:spcBef>
              <a:spcAft>
                <a:spcPts val="0"/>
              </a:spcAft>
              <a:buClr>
                <a:schemeClr val="dk1"/>
              </a:buClr>
              <a:buSzPts val="2800"/>
              <a:buNone/>
            </a:pPr>
            <a:r>
              <a:rPr lang="en-GB"/>
              <a:t>As the copyright holder to this presentation entitled “</a:t>
            </a:r>
            <a:r>
              <a:rPr i="1" lang="en-GB"/>
              <a:t>Exomiser - Phenotype-driven genome analysis for rare disease diagnosis and discovery</a:t>
            </a:r>
            <a:r>
              <a:rPr lang="en-GB"/>
              <a:t>”, I hereby agree that the copyright for the online broadcast and recording of my presentation be released to CAGI and my recording be uploaded on to the CAGI website.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1"/>
          <p:cNvSpPr/>
          <p:nvPr/>
        </p:nvSpPr>
        <p:spPr>
          <a:xfrm>
            <a:off x="0" y="961406"/>
            <a:ext cx="9144000" cy="3284700"/>
          </a:xfrm>
          <a:prstGeom prst="rect">
            <a:avLst/>
          </a:prstGeom>
          <a:solidFill>
            <a:srgbClr val="EFEFEF"/>
          </a:solidFill>
          <a:ln>
            <a:noFill/>
          </a:ln>
        </p:spPr>
        <p:txBody>
          <a:bodyPr anchorCtr="0" anchor="ctr" bIns="68575" lIns="68575" spcFirstLastPara="1" rIns="68575" wrap="square" tIns="68575">
            <a:noAutofit/>
          </a:bodyPr>
          <a:lstStyle/>
          <a:p>
            <a:pPr indent="0" lvl="0" marL="0" marR="0" rtl="0" algn="l">
              <a:spcBef>
                <a:spcPts val="0"/>
              </a:spcBef>
              <a:spcAft>
                <a:spcPts val="0"/>
              </a:spcAft>
              <a:buClr>
                <a:schemeClr val="dk1"/>
              </a:buClr>
              <a:buSzPts val="1400"/>
              <a:buFont typeface="Tahoma"/>
              <a:buNone/>
            </a:pPr>
            <a:r>
              <a:t/>
            </a:r>
            <a:endParaRPr b="0" i="0" sz="1400" u="none" cap="none" strike="noStrike">
              <a:solidFill>
                <a:schemeClr val="dk1"/>
              </a:solidFill>
              <a:latin typeface="Tahoma"/>
              <a:ea typeface="Tahoma"/>
              <a:cs typeface="Tahoma"/>
              <a:sym typeface="Tahoma"/>
            </a:endParaRPr>
          </a:p>
        </p:txBody>
      </p:sp>
      <p:sp>
        <p:nvSpPr>
          <p:cNvPr id="232" name="Google Shape;232;p41"/>
          <p:cNvSpPr txBox="1"/>
          <p:nvPr>
            <p:ph idx="4294967295" type="subTitle"/>
          </p:nvPr>
        </p:nvSpPr>
        <p:spPr>
          <a:xfrm>
            <a:off x="1828800" y="2603548"/>
            <a:ext cx="5486400" cy="1642800"/>
          </a:xfrm>
          <a:prstGeom prst="rect">
            <a:avLst/>
          </a:prstGeom>
          <a:noFill/>
          <a:ln>
            <a:noFill/>
          </a:ln>
        </p:spPr>
        <p:txBody>
          <a:bodyPr anchorCtr="0" anchor="t" bIns="34275" lIns="68575" spcFirstLastPara="1" rIns="68575" wrap="square" tIns="34275">
            <a:noAutofit/>
          </a:bodyPr>
          <a:lstStyle/>
          <a:p>
            <a:pPr indent="0" lvl="0" marL="0" marR="0" rtl="0" algn="ctr">
              <a:lnSpc>
                <a:spcPct val="70000"/>
              </a:lnSpc>
              <a:spcBef>
                <a:spcPts val="0"/>
              </a:spcBef>
              <a:spcAft>
                <a:spcPts val="0"/>
              </a:spcAft>
              <a:buClr>
                <a:schemeClr val="dk1"/>
              </a:buClr>
              <a:buSzPts val="1700"/>
              <a:buFont typeface="Arial"/>
              <a:buNone/>
            </a:pPr>
            <a:r>
              <a:rPr b="0" i="0" lang="en-GB" sz="1700" u="none" cap="none" strike="noStrike">
                <a:solidFill>
                  <a:srgbClr val="3E8DAC"/>
                </a:solidFill>
                <a:latin typeface="Tahoma"/>
                <a:ea typeface="Tahoma"/>
                <a:cs typeface="Tahoma"/>
                <a:sym typeface="Tahoma"/>
              </a:rPr>
              <a:t>Phenotype-driven genome analysis for rare disease diagnosis and discovery</a:t>
            </a:r>
            <a:endParaRPr/>
          </a:p>
          <a:p>
            <a:pPr indent="0" lvl="0" marL="0" marR="0" rtl="0" algn="ctr">
              <a:lnSpc>
                <a:spcPct val="70000"/>
              </a:lnSpc>
              <a:spcBef>
                <a:spcPts val="0"/>
              </a:spcBef>
              <a:spcAft>
                <a:spcPts val="0"/>
              </a:spcAft>
              <a:buClr>
                <a:schemeClr val="dk1"/>
              </a:buClr>
              <a:buSzPts val="1700"/>
              <a:buFont typeface="Arial"/>
              <a:buNone/>
            </a:pPr>
            <a:r>
              <a:rPr b="0" i="0" lang="en-GB" sz="1700" u="none" cap="none" strike="noStrike">
                <a:solidFill>
                  <a:srgbClr val="3E8DAC"/>
                </a:solidFill>
                <a:latin typeface="Tahoma"/>
                <a:ea typeface="Tahoma"/>
                <a:cs typeface="Tahoma"/>
                <a:sym typeface="Tahoma"/>
              </a:rPr>
              <a:t> </a:t>
            </a:r>
            <a:endParaRPr/>
          </a:p>
          <a:p>
            <a:pPr indent="0" lvl="0" marL="0" marR="0" rtl="0" algn="ctr">
              <a:lnSpc>
                <a:spcPct val="70000"/>
              </a:lnSpc>
              <a:spcBef>
                <a:spcPts val="0"/>
              </a:spcBef>
              <a:spcAft>
                <a:spcPts val="0"/>
              </a:spcAft>
              <a:buClr>
                <a:schemeClr val="dk1"/>
              </a:buClr>
              <a:buSzPts val="1700"/>
              <a:buFont typeface="Arial"/>
              <a:buNone/>
            </a:pPr>
            <a:r>
              <a:t/>
            </a:r>
            <a:endParaRPr b="0" i="0" sz="1700" u="none" cap="none" strike="noStrike">
              <a:solidFill>
                <a:srgbClr val="3E8DAC"/>
              </a:solidFill>
              <a:latin typeface="Tahoma"/>
              <a:ea typeface="Tahoma"/>
              <a:cs typeface="Tahoma"/>
              <a:sym typeface="Tahoma"/>
            </a:endParaRPr>
          </a:p>
          <a:p>
            <a:pPr indent="0" lvl="0" marL="0" marR="0" rtl="0" algn="ctr">
              <a:lnSpc>
                <a:spcPct val="70000"/>
              </a:lnSpc>
              <a:spcBef>
                <a:spcPts val="0"/>
              </a:spcBef>
              <a:spcAft>
                <a:spcPts val="0"/>
              </a:spcAft>
              <a:buClr>
                <a:schemeClr val="dk1"/>
              </a:buClr>
              <a:buSzPts val="1700"/>
              <a:buFont typeface="Arial"/>
              <a:buNone/>
            </a:pPr>
            <a:r>
              <a:rPr b="0" i="0" lang="en-GB" sz="2100" u="none" cap="none" strike="noStrike">
                <a:solidFill>
                  <a:srgbClr val="3E8DAC"/>
                </a:solidFill>
                <a:latin typeface="Tahoma"/>
                <a:ea typeface="Tahoma"/>
                <a:cs typeface="Tahoma"/>
                <a:sym typeface="Tahoma"/>
              </a:rPr>
              <a:t>Jules Jacobsen</a:t>
            </a:r>
            <a:r>
              <a:rPr lang="en-GB" sz="2100">
                <a:solidFill>
                  <a:srgbClr val="3E8DAC"/>
                </a:solidFill>
                <a:latin typeface="Tahoma"/>
                <a:ea typeface="Tahoma"/>
                <a:cs typeface="Tahoma"/>
                <a:sym typeface="Tahoma"/>
              </a:rPr>
              <a:t> &amp;</a:t>
            </a:r>
            <a:r>
              <a:rPr b="0" i="0" lang="en-GB" sz="2100" u="none" cap="none" strike="noStrike">
                <a:solidFill>
                  <a:srgbClr val="3E8DAC"/>
                </a:solidFill>
                <a:latin typeface="Tahoma"/>
                <a:ea typeface="Tahoma"/>
                <a:cs typeface="Tahoma"/>
                <a:sym typeface="Tahoma"/>
              </a:rPr>
              <a:t> Damian Smedley</a:t>
            </a:r>
            <a:endParaRPr b="0" i="0" sz="2100" u="none" cap="none" strike="noStrike">
              <a:solidFill>
                <a:srgbClr val="3E8DAC"/>
              </a:solidFill>
              <a:latin typeface="Tahoma"/>
              <a:ea typeface="Tahoma"/>
              <a:cs typeface="Tahoma"/>
              <a:sym typeface="Tahoma"/>
            </a:endParaRPr>
          </a:p>
          <a:p>
            <a:pPr indent="0" lvl="0" marL="0" marR="0" rtl="0" algn="ctr">
              <a:lnSpc>
                <a:spcPct val="70000"/>
              </a:lnSpc>
              <a:spcBef>
                <a:spcPts val="800"/>
              </a:spcBef>
              <a:spcAft>
                <a:spcPts val="0"/>
              </a:spcAft>
              <a:buClr>
                <a:schemeClr val="dk1"/>
              </a:buClr>
              <a:buSzPts val="1700"/>
              <a:buFont typeface="Arial"/>
              <a:buNone/>
            </a:pPr>
            <a:r>
              <a:rPr lang="en-GB" sz="2100">
                <a:solidFill>
                  <a:srgbClr val="3E8DAC"/>
                </a:solidFill>
                <a:latin typeface="Tahoma"/>
                <a:ea typeface="Tahoma"/>
                <a:cs typeface="Tahoma"/>
                <a:sym typeface="Tahoma"/>
              </a:rPr>
              <a:t>CAGI6-RGP</a:t>
            </a:r>
            <a:r>
              <a:rPr b="0" i="0" lang="en-GB" sz="2100" u="none" cap="none" strike="noStrike">
                <a:solidFill>
                  <a:srgbClr val="3E8DAC"/>
                </a:solidFill>
                <a:latin typeface="Tahoma"/>
                <a:ea typeface="Tahoma"/>
                <a:cs typeface="Tahoma"/>
                <a:sym typeface="Tahoma"/>
              </a:rPr>
              <a:t> 202</a:t>
            </a:r>
            <a:r>
              <a:rPr lang="en-GB" sz="2100">
                <a:solidFill>
                  <a:srgbClr val="3E8DAC"/>
                </a:solidFill>
                <a:latin typeface="Tahoma"/>
                <a:ea typeface="Tahoma"/>
                <a:cs typeface="Tahoma"/>
                <a:sym typeface="Tahoma"/>
              </a:rPr>
              <a:t>2</a:t>
            </a:r>
            <a:r>
              <a:rPr b="0" i="0" lang="en-GB" sz="2100" u="none" cap="none" strike="noStrike">
                <a:solidFill>
                  <a:srgbClr val="3E8DAC"/>
                </a:solidFill>
                <a:latin typeface="Tahoma"/>
                <a:ea typeface="Tahoma"/>
                <a:cs typeface="Tahoma"/>
                <a:sym typeface="Tahoma"/>
              </a:rPr>
              <a:t>-0</a:t>
            </a:r>
            <a:r>
              <a:rPr lang="en-GB" sz="2100">
                <a:solidFill>
                  <a:srgbClr val="3E8DAC"/>
                </a:solidFill>
                <a:latin typeface="Tahoma"/>
                <a:ea typeface="Tahoma"/>
                <a:cs typeface="Tahoma"/>
                <a:sym typeface="Tahoma"/>
              </a:rPr>
              <a:t>5</a:t>
            </a:r>
            <a:r>
              <a:rPr b="0" i="0" lang="en-GB" sz="2100" u="none" cap="none" strike="noStrike">
                <a:solidFill>
                  <a:srgbClr val="3E8DAC"/>
                </a:solidFill>
                <a:latin typeface="Tahoma"/>
                <a:ea typeface="Tahoma"/>
                <a:cs typeface="Tahoma"/>
                <a:sym typeface="Tahoma"/>
              </a:rPr>
              <a:t>-1</a:t>
            </a:r>
            <a:r>
              <a:rPr lang="en-GB" sz="2100">
                <a:solidFill>
                  <a:srgbClr val="3E8DAC"/>
                </a:solidFill>
                <a:latin typeface="Tahoma"/>
                <a:ea typeface="Tahoma"/>
                <a:cs typeface="Tahoma"/>
                <a:sym typeface="Tahoma"/>
              </a:rPr>
              <a:t>5</a:t>
            </a:r>
            <a:endParaRPr b="0" i="0" sz="2100" u="none" cap="none" strike="noStrike">
              <a:solidFill>
                <a:srgbClr val="3E8DAC"/>
              </a:solidFill>
              <a:latin typeface="Tahoma"/>
              <a:ea typeface="Tahoma"/>
              <a:cs typeface="Tahoma"/>
              <a:sym typeface="Tahoma"/>
            </a:endParaRPr>
          </a:p>
        </p:txBody>
      </p:sp>
      <p:pic>
        <p:nvPicPr>
          <p:cNvPr id="233" name="Google Shape;233;p41"/>
          <p:cNvPicPr preferRelativeResize="0"/>
          <p:nvPr/>
        </p:nvPicPr>
        <p:blipFill rotWithShape="1">
          <a:blip r:embed="rId3">
            <a:alphaModFix/>
          </a:blip>
          <a:srcRect b="0" l="0" r="0" t="0"/>
          <a:stretch/>
        </p:blipFill>
        <p:spPr>
          <a:xfrm>
            <a:off x="3011906" y="1338078"/>
            <a:ext cx="3120188" cy="94962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42"/>
          <p:cNvPicPr preferRelativeResize="0"/>
          <p:nvPr/>
        </p:nvPicPr>
        <p:blipFill rotWithShape="1">
          <a:blip r:embed="rId3">
            <a:alphaModFix/>
          </a:blip>
          <a:srcRect b="0" l="0" r="0" t="0"/>
          <a:stretch/>
        </p:blipFill>
        <p:spPr>
          <a:xfrm>
            <a:off x="237392" y="1494997"/>
            <a:ext cx="8721970" cy="2788816"/>
          </a:xfrm>
          <a:prstGeom prst="rect">
            <a:avLst/>
          </a:prstGeom>
          <a:noFill/>
          <a:ln>
            <a:noFill/>
          </a:ln>
        </p:spPr>
      </p:pic>
      <p:pic>
        <p:nvPicPr>
          <p:cNvPr descr="https://lh4.googleusercontent.com/M2CWr4r9HMrXkW1lCbV51PeK3RbKnFx0ozuguZKl84N_xlasJggqolQaCwKn_JXXLwiC-XwbYYa6WWlA6v-s2AyuNi28EnV3zDRNvtqan59XL7B-1jzOSgnnc8vfrzXA2RIxreNjIgk" id="239" name="Google Shape;239;p42"/>
          <p:cNvPicPr preferRelativeResize="0"/>
          <p:nvPr/>
        </p:nvPicPr>
        <p:blipFill rotWithShape="1">
          <a:blip r:embed="rId4">
            <a:alphaModFix/>
          </a:blip>
          <a:srcRect b="0" l="0" r="0" t="0"/>
          <a:stretch/>
        </p:blipFill>
        <p:spPr>
          <a:xfrm>
            <a:off x="7949615" y="1146315"/>
            <a:ext cx="790711" cy="644608"/>
          </a:xfrm>
          <a:prstGeom prst="rect">
            <a:avLst/>
          </a:prstGeom>
          <a:noFill/>
          <a:ln>
            <a:noFill/>
          </a:ln>
        </p:spPr>
      </p:pic>
      <p:pic>
        <p:nvPicPr>
          <p:cNvPr descr="HPO-logo-black.png" id="240" name="Google Shape;240;p42"/>
          <p:cNvPicPr preferRelativeResize="0"/>
          <p:nvPr/>
        </p:nvPicPr>
        <p:blipFill rotWithShape="1">
          <a:blip r:embed="rId5">
            <a:alphaModFix/>
          </a:blip>
          <a:srcRect b="0" l="0" r="0" t="0"/>
          <a:stretch/>
        </p:blipFill>
        <p:spPr>
          <a:xfrm>
            <a:off x="628650" y="1209637"/>
            <a:ext cx="1513788" cy="577667"/>
          </a:xfrm>
          <a:prstGeom prst="rect">
            <a:avLst/>
          </a:prstGeom>
          <a:noFill/>
          <a:ln>
            <a:noFill/>
          </a:ln>
        </p:spPr>
      </p:pic>
      <p:sp>
        <p:nvSpPr>
          <p:cNvPr id="241" name="Google Shape;241;p4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3E8DAC"/>
              </a:buClr>
              <a:buSzPts val="2700"/>
              <a:buFont typeface="Tahoma"/>
              <a:buNone/>
            </a:pPr>
            <a:r>
              <a:rPr b="1" lang="en-GB" sz="2700">
                <a:solidFill>
                  <a:srgbClr val="3E8DAC"/>
                </a:solidFill>
              </a:rPr>
              <a:t>Human Phenotype Ontology</a:t>
            </a:r>
            <a:endParaRPr b="1" sz="2700">
              <a:solidFill>
                <a:srgbClr val="3E8DAC"/>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3E8DAC"/>
              </a:buClr>
              <a:buSzPts val="2700"/>
              <a:buFont typeface="Tahoma"/>
              <a:buNone/>
            </a:pPr>
            <a:r>
              <a:rPr b="1" lang="en-GB" sz="2700">
                <a:solidFill>
                  <a:srgbClr val="3E8DAC"/>
                </a:solidFill>
              </a:rPr>
              <a:t>HPO Disease phenotype annotations</a:t>
            </a:r>
            <a:endParaRPr b="1" sz="2700">
              <a:solidFill>
                <a:srgbClr val="3E8DAC"/>
              </a:solidFill>
            </a:endParaRPr>
          </a:p>
        </p:txBody>
      </p:sp>
      <p:pic>
        <p:nvPicPr>
          <p:cNvPr descr="https://lh5.googleusercontent.com/gxUb94XHZUShMs9jxOmyG0N92Lja24CSmcqSJBqh_dXSL6ag62TocfoqgKiWnXpcw1SHqtswykUlFfk8eB-uXr_6pBK2JaEeCOg1MnnKTydbJ9bGjsWdHtUJzm0VqYr0FURtGn5UbAk" id="247" name="Google Shape;247;p43"/>
          <p:cNvPicPr preferRelativeResize="0"/>
          <p:nvPr/>
        </p:nvPicPr>
        <p:blipFill rotWithShape="1">
          <a:blip r:embed="rId3">
            <a:alphaModFix/>
          </a:blip>
          <a:srcRect b="0" l="0" r="0" t="0"/>
          <a:stretch/>
        </p:blipFill>
        <p:spPr>
          <a:xfrm>
            <a:off x="250003" y="1441942"/>
            <a:ext cx="8812700" cy="278150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3E8DAC"/>
              </a:buClr>
              <a:buSzPts val="2700"/>
              <a:buFont typeface="Tahoma"/>
              <a:buNone/>
            </a:pPr>
            <a:r>
              <a:rPr b="1" lang="en-GB" sz="2700">
                <a:solidFill>
                  <a:srgbClr val="3E8DAC"/>
                </a:solidFill>
                <a:latin typeface="Tahoma"/>
                <a:ea typeface="Tahoma"/>
                <a:cs typeface="Tahoma"/>
                <a:sym typeface="Tahoma"/>
              </a:rPr>
              <a:t>‘Fuzzy’ phenotype matching example</a:t>
            </a:r>
            <a:endParaRPr b="1" sz="2700">
              <a:solidFill>
                <a:srgbClr val="3E8DAC"/>
              </a:solidFill>
              <a:latin typeface="Tahoma"/>
              <a:ea typeface="Tahoma"/>
              <a:cs typeface="Tahoma"/>
              <a:sym typeface="Tahoma"/>
            </a:endParaRPr>
          </a:p>
        </p:txBody>
      </p:sp>
      <p:pic>
        <p:nvPicPr>
          <p:cNvPr id="253" name="Google Shape;253;p44"/>
          <p:cNvPicPr preferRelativeResize="0"/>
          <p:nvPr/>
        </p:nvPicPr>
        <p:blipFill rotWithShape="1">
          <a:blip r:embed="rId3">
            <a:alphaModFix/>
          </a:blip>
          <a:srcRect b="0" l="0" r="0" t="0"/>
          <a:stretch/>
        </p:blipFill>
        <p:spPr>
          <a:xfrm>
            <a:off x="2218563" y="962999"/>
            <a:ext cx="4706875" cy="37619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3E8DAC"/>
              </a:buClr>
              <a:buSzPts val="2700"/>
              <a:buFont typeface="Tahoma"/>
              <a:buNone/>
            </a:pPr>
            <a:r>
              <a:rPr b="1" lang="en-GB" sz="2700">
                <a:solidFill>
                  <a:srgbClr val="3E8DAC"/>
                </a:solidFill>
                <a:latin typeface="Tahoma"/>
                <a:ea typeface="Tahoma"/>
                <a:cs typeface="Tahoma"/>
                <a:sym typeface="Tahoma"/>
              </a:rPr>
              <a:t>Exomiser Overview</a:t>
            </a:r>
            <a:endParaRPr b="1" sz="2700">
              <a:solidFill>
                <a:srgbClr val="3E8DAC"/>
              </a:solidFill>
              <a:latin typeface="Tahoma"/>
              <a:ea typeface="Tahoma"/>
              <a:cs typeface="Tahoma"/>
              <a:sym typeface="Tahoma"/>
            </a:endParaRPr>
          </a:p>
        </p:txBody>
      </p:sp>
      <p:pic>
        <p:nvPicPr>
          <p:cNvPr id="259" name="Google Shape;259;p45"/>
          <p:cNvPicPr preferRelativeResize="0"/>
          <p:nvPr>
            <p:ph idx="1" type="body"/>
          </p:nvPr>
        </p:nvPicPr>
        <p:blipFill rotWithShape="1">
          <a:blip r:embed="rId3">
            <a:alphaModFix/>
          </a:blip>
          <a:srcRect b="0" l="0" r="0" t="0"/>
          <a:stretch/>
        </p:blipFill>
        <p:spPr>
          <a:xfrm>
            <a:off x="3882775" y="1120700"/>
            <a:ext cx="4925400" cy="3403800"/>
          </a:xfrm>
          <a:prstGeom prst="rect">
            <a:avLst/>
          </a:prstGeom>
          <a:noFill/>
          <a:ln>
            <a:noFill/>
          </a:ln>
        </p:spPr>
      </p:pic>
      <p:sp>
        <p:nvSpPr>
          <p:cNvPr id="260" name="Google Shape;260;p45"/>
          <p:cNvSpPr txBox="1"/>
          <p:nvPr/>
        </p:nvSpPr>
        <p:spPr>
          <a:xfrm>
            <a:off x="628650" y="1566955"/>
            <a:ext cx="3217800" cy="2378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GB" sz="1500" u="none" cap="none" strike="noStrike">
                <a:solidFill>
                  <a:schemeClr val="dk2"/>
                </a:solidFill>
                <a:latin typeface="Tahoma"/>
                <a:ea typeface="Tahoma"/>
                <a:cs typeface="Tahoma"/>
                <a:sym typeface="Tahoma"/>
              </a:rPr>
              <a:t>Contains tools for:</a:t>
            </a:r>
            <a:endParaRPr sz="1100">
              <a:solidFill>
                <a:schemeClr val="dk2"/>
              </a:solidFill>
            </a:endParaRPr>
          </a:p>
          <a:p>
            <a:pPr indent="-209550" lvl="0" marL="215900" marR="0" rtl="0" algn="l">
              <a:spcBef>
                <a:spcPts val="0"/>
              </a:spcBef>
              <a:spcAft>
                <a:spcPts val="0"/>
              </a:spcAft>
              <a:buClr>
                <a:schemeClr val="dk2"/>
              </a:buClr>
              <a:buSzPts val="1500"/>
              <a:buFont typeface="Arial"/>
              <a:buChar char="•"/>
            </a:pPr>
            <a:r>
              <a:rPr lang="en-GB" sz="1500">
                <a:solidFill>
                  <a:schemeClr val="dk2"/>
                </a:solidFill>
                <a:latin typeface="Tahoma"/>
                <a:ea typeface="Tahoma"/>
                <a:cs typeface="Tahoma"/>
                <a:sym typeface="Tahoma"/>
              </a:rPr>
              <a:t>Variant filtering</a:t>
            </a:r>
            <a:endParaRPr sz="1100">
              <a:solidFill>
                <a:schemeClr val="dk2"/>
              </a:solidFill>
            </a:endParaRPr>
          </a:p>
          <a:p>
            <a:pPr indent="-209550" lvl="0" marL="215900" marR="0" rtl="0" algn="l">
              <a:spcBef>
                <a:spcPts val="0"/>
              </a:spcBef>
              <a:spcAft>
                <a:spcPts val="0"/>
              </a:spcAft>
              <a:buClr>
                <a:schemeClr val="dk2"/>
              </a:buClr>
              <a:buSzPts val="1500"/>
              <a:buFont typeface="Arial"/>
              <a:buChar char="•"/>
            </a:pPr>
            <a:r>
              <a:rPr lang="en-GB" sz="1500">
                <a:solidFill>
                  <a:schemeClr val="dk2"/>
                </a:solidFill>
                <a:latin typeface="Tahoma"/>
                <a:ea typeface="Tahoma"/>
                <a:cs typeface="Tahoma"/>
                <a:sym typeface="Tahoma"/>
              </a:rPr>
              <a:t>Gene filtering</a:t>
            </a:r>
            <a:endParaRPr sz="1100">
              <a:solidFill>
                <a:schemeClr val="dk2"/>
              </a:solidFill>
            </a:endParaRPr>
          </a:p>
          <a:p>
            <a:pPr indent="-209550" lvl="0" marL="215900" marR="0" rtl="0" algn="l">
              <a:spcBef>
                <a:spcPts val="0"/>
              </a:spcBef>
              <a:spcAft>
                <a:spcPts val="0"/>
              </a:spcAft>
              <a:buClr>
                <a:schemeClr val="dk2"/>
              </a:buClr>
              <a:buSzPts val="1500"/>
              <a:buFont typeface="Arial"/>
              <a:buChar char="•"/>
            </a:pPr>
            <a:r>
              <a:rPr lang="en-GB" sz="1500">
                <a:solidFill>
                  <a:schemeClr val="dk2"/>
                </a:solidFill>
                <a:latin typeface="Tahoma"/>
                <a:ea typeface="Tahoma"/>
                <a:cs typeface="Tahoma"/>
                <a:sym typeface="Tahoma"/>
              </a:rPr>
              <a:t>Phenotype-profile matching</a:t>
            </a:r>
            <a:endParaRPr sz="1100">
              <a:solidFill>
                <a:schemeClr val="dk2"/>
              </a:solidFill>
            </a:endParaRPr>
          </a:p>
          <a:p>
            <a:pPr indent="-114300" lvl="0" marL="215900" marR="0" rtl="0" algn="l">
              <a:spcBef>
                <a:spcPts val="0"/>
              </a:spcBef>
              <a:spcAft>
                <a:spcPts val="0"/>
              </a:spcAft>
              <a:buClr>
                <a:schemeClr val="dk1"/>
              </a:buClr>
              <a:buSzPts val="1500"/>
              <a:buFont typeface="Arial"/>
              <a:buNone/>
            </a:pPr>
            <a:r>
              <a:t/>
            </a:r>
            <a:endParaRPr sz="1500">
              <a:solidFill>
                <a:schemeClr val="dk2"/>
              </a:solidFill>
              <a:latin typeface="Tahoma"/>
              <a:ea typeface="Tahoma"/>
              <a:cs typeface="Tahoma"/>
              <a:sym typeface="Tahoma"/>
            </a:endParaRPr>
          </a:p>
          <a:p>
            <a:pPr indent="0" lvl="0" marL="0" marR="0" rtl="0" algn="l">
              <a:spcBef>
                <a:spcPts val="0"/>
              </a:spcBef>
              <a:spcAft>
                <a:spcPts val="0"/>
              </a:spcAft>
              <a:buNone/>
            </a:pPr>
            <a:r>
              <a:rPr lang="en-GB" sz="1500">
                <a:solidFill>
                  <a:schemeClr val="dk2"/>
                </a:solidFill>
                <a:latin typeface="Tahoma"/>
                <a:ea typeface="Tahoma"/>
                <a:cs typeface="Tahoma"/>
                <a:sym typeface="Tahoma"/>
              </a:rPr>
              <a:t>Variant, gene and phenotype scores from these are combined to produce final Exomiser combined score used for ranking the results.</a:t>
            </a:r>
            <a:endParaRPr sz="1100">
              <a:solidFill>
                <a:schemeClr val="dk2"/>
              </a:solidFill>
            </a:endParaRPr>
          </a:p>
          <a:p>
            <a:pPr indent="-114300" lvl="0" marL="215900" marR="0" rtl="0" algn="l">
              <a:spcBef>
                <a:spcPts val="0"/>
              </a:spcBef>
              <a:spcAft>
                <a:spcPts val="0"/>
              </a:spcAft>
              <a:buClr>
                <a:schemeClr val="dk1"/>
              </a:buClr>
              <a:buSzPts val="1500"/>
              <a:buFont typeface="Arial"/>
              <a:buNone/>
            </a:pPr>
            <a:r>
              <a:t/>
            </a:r>
            <a:endParaRPr sz="1500">
              <a:solidFill>
                <a:schemeClr val="dk1"/>
              </a:solidFill>
              <a:latin typeface="Tahoma"/>
              <a:ea typeface="Tahoma"/>
              <a:cs typeface="Tahoma"/>
              <a:sym typeface="Tahom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6"/>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b="1" lang="en-GB" sz="2700">
                <a:solidFill>
                  <a:srgbClr val="3E8DAC"/>
                </a:solidFill>
                <a:latin typeface="Tahoma"/>
                <a:ea typeface="Tahoma"/>
                <a:cs typeface="Tahoma"/>
                <a:sym typeface="Tahoma"/>
              </a:rPr>
              <a:t>CAGI6 RGP Exomiser Setup</a:t>
            </a:r>
            <a:endParaRPr/>
          </a:p>
        </p:txBody>
      </p:sp>
      <p:sp>
        <p:nvSpPr>
          <p:cNvPr id="266" name="Google Shape;266;p46"/>
          <p:cNvSpPr txBox="1"/>
          <p:nvPr/>
        </p:nvSpPr>
        <p:spPr>
          <a:xfrm>
            <a:off x="628650" y="1268050"/>
            <a:ext cx="7886700" cy="261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550">
                <a:solidFill>
                  <a:schemeClr val="dk2"/>
                </a:solidFill>
              </a:rPr>
              <a:t>Exomiser 13.0.0 (latest-release)</a:t>
            </a:r>
            <a:endParaRPr sz="1550">
              <a:solidFill>
                <a:schemeClr val="dk2"/>
              </a:solidFill>
            </a:endParaRPr>
          </a:p>
          <a:p>
            <a:pPr indent="0" lvl="0" marL="0" rtl="0" algn="l">
              <a:lnSpc>
                <a:spcPct val="115000"/>
              </a:lnSpc>
              <a:spcBef>
                <a:spcPts val="0"/>
              </a:spcBef>
              <a:spcAft>
                <a:spcPts val="0"/>
              </a:spcAft>
              <a:buNone/>
            </a:pPr>
            <a:r>
              <a:t/>
            </a:r>
            <a:endParaRPr sz="1550">
              <a:solidFill>
                <a:schemeClr val="dk2"/>
              </a:solidFill>
            </a:endParaRPr>
          </a:p>
          <a:p>
            <a:pPr indent="0" lvl="0" marL="0" rtl="0" algn="l">
              <a:lnSpc>
                <a:spcPct val="115000"/>
              </a:lnSpc>
              <a:spcBef>
                <a:spcPts val="0"/>
              </a:spcBef>
              <a:spcAft>
                <a:spcPts val="0"/>
              </a:spcAft>
              <a:buNone/>
            </a:pPr>
            <a:r>
              <a:rPr lang="en-GB" sz="1550">
                <a:solidFill>
                  <a:schemeClr val="dk2"/>
                </a:solidFill>
              </a:rPr>
              <a:t>Latest data release at the time: 2109 (Sep</a:t>
            </a:r>
            <a:r>
              <a:rPr lang="en-GB" sz="1550">
                <a:solidFill>
                  <a:schemeClr val="dk2"/>
                </a:solidFill>
              </a:rPr>
              <a:t> 2021</a:t>
            </a:r>
            <a:r>
              <a:rPr lang="en-GB" sz="1550">
                <a:solidFill>
                  <a:schemeClr val="dk2"/>
                </a:solidFill>
              </a:rPr>
              <a:t>) </a:t>
            </a:r>
            <a:endParaRPr sz="1550">
              <a:solidFill>
                <a:schemeClr val="dk2"/>
              </a:solidFill>
            </a:endParaRPr>
          </a:p>
          <a:p>
            <a:pPr indent="0" lvl="0" marL="0" rtl="0" algn="l">
              <a:lnSpc>
                <a:spcPct val="115000"/>
              </a:lnSpc>
              <a:spcBef>
                <a:spcPts val="0"/>
              </a:spcBef>
              <a:spcAft>
                <a:spcPts val="0"/>
              </a:spcAft>
              <a:buNone/>
            </a:pPr>
            <a:r>
              <a:t/>
            </a:r>
            <a:endParaRPr sz="1550">
              <a:solidFill>
                <a:schemeClr val="dk2"/>
              </a:solidFill>
            </a:endParaRPr>
          </a:p>
          <a:p>
            <a:pPr indent="0" lvl="0" marL="0" rtl="0" algn="l">
              <a:lnSpc>
                <a:spcPct val="115000"/>
              </a:lnSpc>
              <a:spcBef>
                <a:spcPts val="0"/>
              </a:spcBef>
              <a:spcAft>
                <a:spcPts val="0"/>
              </a:spcAft>
              <a:buNone/>
            </a:pPr>
            <a:r>
              <a:rPr lang="en-GB" sz="1550">
                <a:solidFill>
                  <a:schemeClr val="dk2"/>
                </a:solidFill>
              </a:rPr>
              <a:t>‘Local’ allele </a:t>
            </a:r>
            <a:r>
              <a:rPr lang="en-GB" sz="1550">
                <a:solidFill>
                  <a:schemeClr val="dk2"/>
                </a:solidFill>
              </a:rPr>
              <a:t>frequency</a:t>
            </a:r>
            <a:r>
              <a:rPr lang="en-GB" sz="1550">
                <a:solidFill>
                  <a:schemeClr val="dk2"/>
                </a:solidFill>
              </a:rPr>
              <a:t> file created from non-training data where AC &gt; 1 (N = 86)</a:t>
            </a:r>
            <a:endParaRPr sz="1550">
              <a:solidFill>
                <a:schemeClr val="dk2"/>
              </a:solidFill>
            </a:endParaRPr>
          </a:p>
          <a:p>
            <a:pPr indent="0" lvl="0" marL="0" rtl="0" algn="l">
              <a:lnSpc>
                <a:spcPct val="115000"/>
              </a:lnSpc>
              <a:spcBef>
                <a:spcPts val="0"/>
              </a:spcBef>
              <a:spcAft>
                <a:spcPts val="0"/>
              </a:spcAft>
              <a:buNone/>
            </a:pPr>
            <a:r>
              <a:t/>
            </a:r>
            <a:endParaRPr sz="1550">
              <a:solidFill>
                <a:schemeClr val="dk2"/>
              </a:solidFill>
            </a:endParaRPr>
          </a:p>
          <a:p>
            <a:pPr indent="0" lvl="0" marL="0" rtl="0" algn="l">
              <a:lnSpc>
                <a:spcPct val="115000"/>
              </a:lnSpc>
              <a:spcBef>
                <a:spcPts val="0"/>
              </a:spcBef>
              <a:spcAft>
                <a:spcPts val="0"/>
              </a:spcAft>
              <a:buNone/>
            </a:pPr>
            <a:r>
              <a:rPr lang="en-GB" sz="1550">
                <a:solidFill>
                  <a:schemeClr val="dk2"/>
                </a:solidFill>
              </a:rPr>
              <a:t>All samples run through 5 Exomiser models, submitted max top 100 </a:t>
            </a:r>
            <a:r>
              <a:rPr lang="en-GB" sz="1550">
                <a:solidFill>
                  <a:schemeClr val="dk2"/>
                </a:solidFill>
              </a:rPr>
              <a:t>variants with scores &gt; 0.2 per case (not all models returned results for all cases)</a:t>
            </a:r>
            <a:endParaRPr sz="1550">
              <a:solidFill>
                <a:schemeClr val="dk2"/>
              </a:solidFill>
            </a:endParaRPr>
          </a:p>
          <a:p>
            <a:pPr indent="0" lvl="0" marL="0" rtl="0" algn="l">
              <a:lnSpc>
                <a:spcPct val="115000"/>
              </a:lnSpc>
              <a:spcBef>
                <a:spcPts val="0"/>
              </a:spcBef>
              <a:spcAft>
                <a:spcPts val="0"/>
              </a:spcAft>
              <a:buNone/>
            </a:pPr>
            <a:r>
              <a:t/>
            </a:r>
            <a:endParaRPr sz="155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7"/>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b="1" lang="en-GB" sz="2700">
                <a:solidFill>
                  <a:srgbClr val="3E8DAC"/>
                </a:solidFill>
                <a:latin typeface="Tahoma"/>
                <a:ea typeface="Tahoma"/>
                <a:cs typeface="Tahoma"/>
                <a:sym typeface="Tahoma"/>
              </a:rPr>
              <a:t>CAGI6 RGP Exomiser Model Settings</a:t>
            </a:r>
            <a:endParaRPr/>
          </a:p>
        </p:txBody>
      </p:sp>
      <p:graphicFrame>
        <p:nvGraphicFramePr>
          <p:cNvPr id="272" name="Google Shape;272;p47"/>
          <p:cNvGraphicFramePr/>
          <p:nvPr/>
        </p:nvGraphicFramePr>
        <p:xfrm>
          <a:off x="628638" y="1320700"/>
          <a:ext cx="3000000" cy="3000000"/>
        </p:xfrm>
        <a:graphic>
          <a:graphicData uri="http://schemas.openxmlformats.org/drawingml/2006/table">
            <a:tbl>
              <a:tblPr>
                <a:noFill/>
                <a:tableStyleId>{A392E163-A3A0-4856-AF10-F8BC1C3CF268}</a:tableStyleId>
              </a:tblPr>
              <a:tblGrid>
                <a:gridCol w="1312050"/>
                <a:gridCol w="613125"/>
                <a:gridCol w="819850"/>
                <a:gridCol w="723900"/>
                <a:gridCol w="723900"/>
                <a:gridCol w="723900"/>
                <a:gridCol w="723900"/>
                <a:gridCol w="771875"/>
                <a:gridCol w="675925"/>
                <a:gridCol w="798275"/>
              </a:tblGrid>
              <a:tr h="381000">
                <a:tc>
                  <a:txBody>
                    <a:bodyPr/>
                    <a:lstStyle/>
                    <a:p>
                      <a:pPr indent="0" lvl="0" marL="0" rtl="0" algn="l">
                        <a:spcBef>
                          <a:spcPts val="0"/>
                        </a:spcBef>
                        <a:spcAft>
                          <a:spcPts val="0"/>
                        </a:spcAft>
                        <a:buNone/>
                      </a:pPr>
                      <a:r>
                        <a:rPr lang="en-GB">
                          <a:solidFill>
                            <a:schemeClr val="dk2"/>
                          </a:solidFill>
                          <a:latin typeface="Tahoma"/>
                          <a:ea typeface="Tahoma"/>
                          <a:cs typeface="Tahoma"/>
                          <a:sym typeface="Tahoma"/>
                        </a:rPr>
                        <a:t>Model</a:t>
                      </a:r>
                      <a:endParaRPr>
                        <a:solidFill>
                          <a:schemeClr val="dk2"/>
                        </a:solidFill>
                        <a:latin typeface="Tahoma"/>
                        <a:ea typeface="Tahoma"/>
                        <a:cs typeface="Tahoma"/>
                        <a:sym typeface="Tahoma"/>
                      </a:endParaRPr>
                    </a:p>
                  </a:txBody>
                  <a:tcPr marT="91425" marB="91425" marR="91425" marL="91425"/>
                </a:tc>
                <a:tc>
                  <a:txBody>
                    <a:bodyPr/>
                    <a:lstStyle/>
                    <a:p>
                      <a:pPr indent="0" lvl="0" marL="0" rtl="0" algn="l">
                        <a:spcBef>
                          <a:spcPts val="0"/>
                        </a:spcBef>
                        <a:spcAft>
                          <a:spcPts val="0"/>
                        </a:spcAft>
                        <a:buNone/>
                      </a:pPr>
                      <a:r>
                        <a:rPr lang="en-GB">
                          <a:solidFill>
                            <a:schemeClr val="dk2"/>
                          </a:solidFill>
                        </a:rPr>
                        <a:t>Rare</a:t>
                      </a:r>
                      <a:endParaRPr>
                        <a:solidFill>
                          <a:schemeClr val="dk2"/>
                        </a:solidFill>
                      </a:endParaRPr>
                    </a:p>
                  </a:txBody>
                  <a:tcPr marT="91425" marB="91425" marR="91425" marL="91425"/>
                </a:tc>
                <a:tc>
                  <a:txBody>
                    <a:bodyPr/>
                    <a:lstStyle/>
                    <a:p>
                      <a:pPr indent="0" lvl="0" marL="0" rtl="0" algn="l">
                        <a:spcBef>
                          <a:spcPts val="0"/>
                        </a:spcBef>
                        <a:spcAft>
                          <a:spcPts val="0"/>
                        </a:spcAft>
                        <a:buNone/>
                      </a:pPr>
                      <a:r>
                        <a:rPr lang="en-GB">
                          <a:solidFill>
                            <a:schemeClr val="dk2"/>
                          </a:solidFill>
                        </a:rPr>
                        <a:t>Pathogenic</a:t>
                      </a:r>
                      <a:endParaRPr>
                        <a:solidFill>
                          <a:schemeClr val="dk2"/>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a:solidFill>
                            <a:schemeClr val="dk2"/>
                          </a:solidFill>
                        </a:rPr>
                        <a:t>Segregates</a:t>
                      </a:r>
                      <a:endParaRPr>
                        <a:solidFill>
                          <a:schemeClr val="dk2"/>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a:solidFill>
                            <a:schemeClr val="dk2"/>
                          </a:solidFill>
                        </a:rPr>
                        <a:t>Protein-coding</a:t>
                      </a:r>
                      <a:endParaRPr>
                        <a:solidFill>
                          <a:schemeClr val="dk2"/>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a:solidFill>
                            <a:schemeClr val="dk2"/>
                          </a:solidFill>
                        </a:rPr>
                        <a:t>Non-coding</a:t>
                      </a:r>
                      <a:endParaRPr>
                        <a:solidFill>
                          <a:schemeClr val="dk2"/>
                        </a:solidFill>
                      </a:endParaRPr>
                    </a:p>
                  </a:txBody>
                  <a:tcPr marT="91425" marB="91425" marR="91425" marL="91425"/>
                </a:tc>
                <a:tc>
                  <a:txBody>
                    <a:bodyPr/>
                    <a:lstStyle/>
                    <a:p>
                      <a:pPr indent="0" lvl="0" marL="0" rtl="0" algn="l">
                        <a:spcBef>
                          <a:spcPts val="0"/>
                        </a:spcBef>
                        <a:spcAft>
                          <a:spcPts val="0"/>
                        </a:spcAft>
                        <a:buNone/>
                      </a:pPr>
                      <a:r>
                        <a:rPr lang="en-GB">
                          <a:solidFill>
                            <a:schemeClr val="dk2"/>
                          </a:solidFill>
                        </a:rPr>
                        <a:t>PASS</a:t>
                      </a:r>
                      <a:endParaRPr>
                        <a:solidFill>
                          <a:schemeClr val="dk2"/>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a:solidFill>
                            <a:schemeClr val="dk2"/>
                          </a:solidFill>
                        </a:rPr>
                        <a:t>Human only</a:t>
                      </a:r>
                      <a:endParaRPr>
                        <a:solidFill>
                          <a:schemeClr val="dk2"/>
                        </a:solidFill>
                      </a:endParaRPr>
                    </a:p>
                  </a:txBody>
                  <a:tcPr marT="91425" marB="91425" marR="91425" marL="91425"/>
                </a:tc>
                <a:tc>
                  <a:txBody>
                    <a:bodyPr/>
                    <a:lstStyle/>
                    <a:p>
                      <a:pPr indent="0" lvl="0" marL="0" rtl="0" algn="l">
                        <a:spcBef>
                          <a:spcPts val="0"/>
                        </a:spcBef>
                        <a:spcAft>
                          <a:spcPts val="0"/>
                        </a:spcAft>
                        <a:buNone/>
                      </a:pPr>
                      <a:r>
                        <a:rPr lang="en-GB">
                          <a:solidFill>
                            <a:schemeClr val="dk2"/>
                          </a:solidFill>
                        </a:rPr>
                        <a:t>All models</a:t>
                      </a:r>
                      <a:endParaRPr>
                        <a:solidFill>
                          <a:schemeClr val="dk2"/>
                        </a:solidFill>
                      </a:endParaRPr>
                    </a:p>
                  </a:txBody>
                  <a:tcPr marT="91425" marB="91425" marR="91425" marL="91425"/>
                </a:tc>
                <a:tc>
                  <a:txBody>
                    <a:bodyPr/>
                    <a:lstStyle/>
                    <a:p>
                      <a:pPr indent="0" lvl="0" marL="0" rtl="0" algn="l">
                        <a:spcBef>
                          <a:spcPts val="0"/>
                        </a:spcBef>
                        <a:spcAft>
                          <a:spcPts val="0"/>
                        </a:spcAft>
                        <a:buNone/>
                      </a:pPr>
                      <a:r>
                        <a:rPr lang="en-GB">
                          <a:solidFill>
                            <a:schemeClr val="dk2"/>
                          </a:solidFill>
                        </a:rPr>
                        <a:t>Incomplete penetrance</a:t>
                      </a:r>
                      <a:endParaRPr>
                        <a:solidFill>
                          <a:schemeClr val="dk2"/>
                        </a:solidFill>
                      </a:endParaRPr>
                    </a:p>
                  </a:txBody>
                  <a:tcPr marT="91425" marB="91425" marR="91425" marL="91425"/>
                </a:tc>
              </a:tr>
              <a:tr h="381000">
                <a:tc>
                  <a:txBody>
                    <a:bodyPr/>
                    <a:lstStyle/>
                    <a:p>
                      <a:pPr indent="0" lvl="0" marL="0" rtl="0" algn="l">
                        <a:spcBef>
                          <a:spcPts val="0"/>
                        </a:spcBef>
                        <a:spcAft>
                          <a:spcPts val="0"/>
                        </a:spcAft>
                        <a:buNone/>
                      </a:pPr>
                      <a:r>
                        <a:rPr lang="en-GB">
                          <a:solidFill>
                            <a:schemeClr val="dk2"/>
                          </a:solidFill>
                          <a:latin typeface="Tahoma"/>
                          <a:ea typeface="Tahoma"/>
                          <a:cs typeface="Tahoma"/>
                          <a:sym typeface="Tahoma"/>
                        </a:rPr>
                        <a:t>1 (Exomiser)</a:t>
                      </a:r>
                      <a:endParaRPr>
                        <a:solidFill>
                          <a:schemeClr val="dk2"/>
                        </a:solidFill>
                        <a:latin typeface="Tahoma"/>
                        <a:ea typeface="Tahoma"/>
                        <a:cs typeface="Tahoma"/>
                        <a:sym typeface="Tahoma"/>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lnR cap="flat" cmpd="sng" w="9525">
                      <a:solidFill>
                        <a:srgbClr val="9E9E9E"/>
                      </a:solidFill>
                      <a:prstDash val="solid"/>
                      <a:round/>
                      <a:headEnd len="sm" w="sm" type="none"/>
                      <a:tailEnd len="sm" w="sm" type="none"/>
                    </a:lnR>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l">
                        <a:spcBef>
                          <a:spcPts val="0"/>
                        </a:spcBef>
                        <a:spcAft>
                          <a:spcPts val="0"/>
                        </a:spcAft>
                        <a:buNone/>
                      </a:pPr>
                      <a:r>
                        <a:t/>
                      </a:r>
                      <a:endParaRPr/>
                    </a:p>
                  </a:txBody>
                  <a:tcPr marT="91425" marB="91425" marR="91425" marL="91425">
                    <a:solidFill>
                      <a:schemeClr val="accent5"/>
                    </a:solidFill>
                  </a:tcPr>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GB">
                          <a:solidFill>
                            <a:schemeClr val="dk2"/>
                          </a:solidFill>
                          <a:latin typeface="Tahoma"/>
                          <a:ea typeface="Tahoma"/>
                          <a:cs typeface="Tahoma"/>
                          <a:sym typeface="Tahoma"/>
                        </a:rPr>
                        <a:t>2</a:t>
                      </a:r>
                      <a:endParaRPr>
                        <a:solidFill>
                          <a:schemeClr val="dk2"/>
                        </a:solidFill>
                        <a:latin typeface="Tahoma"/>
                        <a:ea typeface="Tahoma"/>
                        <a:cs typeface="Tahoma"/>
                        <a:sym typeface="Tahoma"/>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lnR cap="flat" cmpd="sng" w="9525">
                      <a:solidFill>
                        <a:srgbClr val="9E9E9E"/>
                      </a:solidFill>
                      <a:prstDash val="solid"/>
                      <a:round/>
                      <a:headEnd len="sm" w="sm" type="none"/>
                      <a:tailEnd len="sm" w="sm" type="none"/>
                    </a:lnR>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solidFill>
                      <a:schemeClr val="accent5"/>
                    </a:solidFill>
                  </a:tcPr>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GB">
                          <a:solidFill>
                            <a:schemeClr val="dk2"/>
                          </a:solidFill>
                          <a:latin typeface="Tahoma"/>
                          <a:ea typeface="Tahoma"/>
                          <a:cs typeface="Tahoma"/>
                          <a:sym typeface="Tahoma"/>
                        </a:rPr>
                        <a:t>3</a:t>
                      </a:r>
                      <a:endParaRPr>
                        <a:solidFill>
                          <a:schemeClr val="dk2"/>
                        </a:solidFill>
                        <a:latin typeface="Tahoma"/>
                        <a:ea typeface="Tahoma"/>
                        <a:cs typeface="Tahoma"/>
                        <a:sym typeface="Tahoma"/>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lnR cap="flat" cmpd="sng" w="9525">
                      <a:solidFill>
                        <a:srgbClr val="9E9E9E"/>
                      </a:solidFill>
                      <a:prstDash val="solid"/>
                      <a:round/>
                      <a:headEnd len="sm" w="sm" type="none"/>
                      <a:tailEnd len="sm" w="sm" type="none"/>
                    </a:lnR>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solidFill>
                      <a:schemeClr val="accent5"/>
                    </a:solidFill>
                  </a:tcPr>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GB">
                          <a:solidFill>
                            <a:schemeClr val="dk2"/>
                          </a:solidFill>
                          <a:latin typeface="Tahoma"/>
                          <a:ea typeface="Tahoma"/>
                          <a:cs typeface="Tahoma"/>
                          <a:sym typeface="Tahoma"/>
                        </a:rPr>
                        <a:t>4</a:t>
                      </a:r>
                      <a:endParaRPr>
                        <a:solidFill>
                          <a:schemeClr val="dk2"/>
                        </a:solidFill>
                        <a:latin typeface="Tahoma"/>
                        <a:ea typeface="Tahoma"/>
                        <a:cs typeface="Tahoma"/>
                        <a:sym typeface="Tahoma"/>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lnR cap="flat" cmpd="sng" w="9525">
                      <a:solidFill>
                        <a:srgbClr val="9E9E9E"/>
                      </a:solidFill>
                      <a:prstDash val="solid"/>
                      <a:round/>
                      <a:headEnd len="sm" w="sm" type="none"/>
                      <a:tailEnd len="sm" w="sm" type="none"/>
                    </a:lnR>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solidFill>
                      <a:schemeClr val="accent5"/>
                    </a:solidFill>
                  </a:tcPr>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solidFill>
                      <a:schemeClr val="accent5"/>
                    </a:solidFill>
                  </a:tcPr>
                </a:tc>
              </a:tr>
              <a:tr h="381000">
                <a:tc>
                  <a:txBody>
                    <a:bodyPr/>
                    <a:lstStyle/>
                    <a:p>
                      <a:pPr indent="0" lvl="0" marL="0" rtl="0" algn="l">
                        <a:spcBef>
                          <a:spcPts val="0"/>
                        </a:spcBef>
                        <a:spcAft>
                          <a:spcPts val="0"/>
                        </a:spcAft>
                        <a:buNone/>
                      </a:pPr>
                      <a:r>
                        <a:rPr lang="en-GB">
                          <a:solidFill>
                            <a:schemeClr val="dk2"/>
                          </a:solidFill>
                          <a:latin typeface="Tahoma"/>
                          <a:ea typeface="Tahoma"/>
                          <a:cs typeface="Tahoma"/>
                          <a:sym typeface="Tahoma"/>
                        </a:rPr>
                        <a:t>5 (Genomiser)</a:t>
                      </a:r>
                      <a:endParaRPr>
                        <a:solidFill>
                          <a:schemeClr val="dk2"/>
                        </a:solidFill>
                        <a:latin typeface="Tahoma"/>
                        <a:ea typeface="Tahoma"/>
                        <a:cs typeface="Tahoma"/>
                        <a:sym typeface="Tahoma"/>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lnR cap="flat" cmpd="sng" w="9525">
                      <a:solidFill>
                        <a:srgbClr val="9E9E9E"/>
                      </a:solidFill>
                      <a:prstDash val="solid"/>
                      <a:round/>
                      <a:headEnd len="sm" w="sm" type="none"/>
                      <a:tailEnd len="sm" w="sm" type="none"/>
                    </a:lnR>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chemeClr val="accent5"/>
                    </a:solidFill>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solidFill>
                      <a:prstDash val="solid"/>
                      <a:round/>
                      <a:headEnd len="sm" w="sm" type="none"/>
                      <a:tailEnd len="sm" w="sm" type="none"/>
                    </a:lnL>
                    <a:solidFill>
                      <a:schemeClr val="accent5"/>
                    </a:solidFill>
                  </a:tcPr>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8"/>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b="1" lang="en-GB" sz="2700">
                <a:solidFill>
                  <a:srgbClr val="3E8DAC"/>
                </a:solidFill>
                <a:latin typeface="Tahoma"/>
                <a:ea typeface="Tahoma"/>
                <a:cs typeface="Tahoma"/>
                <a:sym typeface="Tahoma"/>
              </a:rPr>
              <a:t>CAGI6 RGP Exomiser Training Performance</a:t>
            </a:r>
            <a:endParaRPr/>
          </a:p>
        </p:txBody>
      </p:sp>
      <p:pic>
        <p:nvPicPr>
          <p:cNvPr id="278" name="Google Shape;278;p48" title="Points scored"/>
          <p:cNvPicPr preferRelativeResize="0"/>
          <p:nvPr/>
        </p:nvPicPr>
        <p:blipFill>
          <a:blip r:embed="rId3">
            <a:alphaModFix/>
          </a:blip>
          <a:stretch>
            <a:fillRect/>
          </a:stretch>
        </p:blipFill>
        <p:spPr>
          <a:xfrm>
            <a:off x="1254500" y="1011700"/>
            <a:ext cx="6559875" cy="36731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9"/>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b="1" lang="en-GB" sz="2700">
                <a:solidFill>
                  <a:srgbClr val="3E8DAC"/>
                </a:solidFill>
                <a:latin typeface="Tahoma"/>
                <a:ea typeface="Tahoma"/>
                <a:cs typeface="Tahoma"/>
                <a:sym typeface="Tahoma"/>
              </a:rPr>
              <a:t>CAGI6 RGP</a:t>
            </a:r>
            <a:r>
              <a:rPr b="1" lang="en-GB" sz="2700">
                <a:solidFill>
                  <a:srgbClr val="3E8DAC"/>
                </a:solidFill>
                <a:latin typeface="Tahoma"/>
                <a:ea typeface="Tahoma"/>
                <a:cs typeface="Tahoma"/>
                <a:sym typeface="Tahoma"/>
              </a:rPr>
              <a:t> Exomiser Prediction Data </a:t>
            </a:r>
            <a:endParaRPr/>
          </a:p>
        </p:txBody>
      </p:sp>
      <p:pic>
        <p:nvPicPr>
          <p:cNvPr id="284" name="Google Shape;284;p49" title="Cases returned and Returned variants/case"/>
          <p:cNvPicPr preferRelativeResize="0"/>
          <p:nvPr/>
        </p:nvPicPr>
        <p:blipFill>
          <a:blip r:embed="rId3">
            <a:alphaModFix/>
          </a:blip>
          <a:stretch>
            <a:fillRect/>
          </a:stretch>
        </p:blipFill>
        <p:spPr>
          <a:xfrm>
            <a:off x="1370587" y="1020350"/>
            <a:ext cx="6402825" cy="36965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50"/>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b="1" lang="en-GB" sz="2700">
                <a:solidFill>
                  <a:srgbClr val="3E8DAC"/>
                </a:solidFill>
                <a:latin typeface="Tahoma"/>
                <a:ea typeface="Tahoma"/>
                <a:cs typeface="Tahoma"/>
                <a:sym typeface="Tahoma"/>
              </a:rPr>
              <a:t>Team Exomiser - Acknowledgements</a:t>
            </a:r>
            <a:endParaRPr/>
          </a:p>
        </p:txBody>
      </p:sp>
      <p:sp>
        <p:nvSpPr>
          <p:cNvPr id="290" name="Google Shape;290;p50"/>
          <p:cNvSpPr txBox="1"/>
          <p:nvPr/>
        </p:nvSpPr>
        <p:spPr>
          <a:xfrm>
            <a:off x="579775" y="1811400"/>
            <a:ext cx="2931900" cy="1246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GB" sz="1550">
                <a:solidFill>
                  <a:schemeClr val="dk2"/>
                </a:solidFill>
              </a:rPr>
              <a:t>Damian Smedley, Jules Jacobsen, Valentina Cipriani, Letizia Vestito - Queen Mary University of London</a:t>
            </a:r>
            <a:endParaRPr sz="1550">
              <a:solidFill>
                <a:schemeClr val="dk2"/>
              </a:solidFill>
            </a:endParaRPr>
          </a:p>
        </p:txBody>
      </p:sp>
      <p:sp>
        <p:nvSpPr>
          <p:cNvPr id="291" name="Google Shape;291;p50"/>
          <p:cNvSpPr txBox="1"/>
          <p:nvPr/>
        </p:nvSpPr>
        <p:spPr>
          <a:xfrm>
            <a:off x="5727775" y="1711269"/>
            <a:ext cx="2482800" cy="69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GB" sz="1550">
                <a:solidFill>
                  <a:schemeClr val="dk2"/>
                </a:solidFill>
              </a:rPr>
              <a:t>Peter Robinson, Daniel Danis - Jackson Lab</a:t>
            </a:r>
            <a:endParaRPr sz="1550">
              <a:solidFill>
                <a:schemeClr val="dk2"/>
              </a:solidFill>
            </a:endParaRPr>
          </a:p>
        </p:txBody>
      </p:sp>
      <p:sp>
        <p:nvSpPr>
          <p:cNvPr id="292" name="Google Shape;292;p50"/>
          <p:cNvSpPr txBox="1"/>
          <p:nvPr/>
        </p:nvSpPr>
        <p:spPr>
          <a:xfrm>
            <a:off x="1160178" y="3633764"/>
            <a:ext cx="1813500" cy="69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GB" sz="1550">
                <a:solidFill>
                  <a:schemeClr val="dk2"/>
                </a:solidFill>
              </a:rPr>
              <a:t>Chris Mungall - LBNL</a:t>
            </a:r>
            <a:endParaRPr sz="1550">
              <a:solidFill>
                <a:schemeClr val="dk2"/>
              </a:solidFill>
            </a:endParaRPr>
          </a:p>
        </p:txBody>
      </p:sp>
      <p:pic>
        <p:nvPicPr>
          <p:cNvPr id="293" name="Google Shape;293;p50"/>
          <p:cNvPicPr preferRelativeResize="0"/>
          <p:nvPr/>
        </p:nvPicPr>
        <p:blipFill>
          <a:blip r:embed="rId3">
            <a:alphaModFix/>
          </a:blip>
          <a:stretch>
            <a:fillRect/>
          </a:stretch>
        </p:blipFill>
        <p:spPr>
          <a:xfrm>
            <a:off x="1765754" y="2988913"/>
            <a:ext cx="715981" cy="644868"/>
          </a:xfrm>
          <a:prstGeom prst="rect">
            <a:avLst/>
          </a:prstGeom>
          <a:noFill/>
          <a:ln>
            <a:noFill/>
          </a:ln>
        </p:spPr>
      </p:pic>
      <p:pic>
        <p:nvPicPr>
          <p:cNvPr id="294" name="Google Shape;294;p50"/>
          <p:cNvPicPr preferRelativeResize="0"/>
          <p:nvPr/>
        </p:nvPicPr>
        <p:blipFill>
          <a:blip r:embed="rId4">
            <a:alphaModFix/>
          </a:blip>
          <a:stretch>
            <a:fillRect/>
          </a:stretch>
        </p:blipFill>
        <p:spPr>
          <a:xfrm>
            <a:off x="1765744" y="1066412"/>
            <a:ext cx="715981" cy="644868"/>
          </a:xfrm>
          <a:prstGeom prst="rect">
            <a:avLst/>
          </a:prstGeom>
          <a:noFill/>
          <a:ln>
            <a:noFill/>
          </a:ln>
        </p:spPr>
      </p:pic>
      <p:pic>
        <p:nvPicPr>
          <p:cNvPr id="295" name="Google Shape;295;p50"/>
          <p:cNvPicPr preferRelativeResize="0"/>
          <p:nvPr/>
        </p:nvPicPr>
        <p:blipFill>
          <a:blip r:embed="rId5">
            <a:alphaModFix/>
          </a:blip>
          <a:stretch>
            <a:fillRect/>
          </a:stretch>
        </p:blipFill>
        <p:spPr>
          <a:xfrm>
            <a:off x="6536544" y="1066402"/>
            <a:ext cx="715981" cy="644868"/>
          </a:xfrm>
          <a:prstGeom prst="rect">
            <a:avLst/>
          </a:prstGeom>
          <a:noFill/>
          <a:ln>
            <a:noFill/>
          </a:ln>
        </p:spPr>
      </p:pic>
      <p:pic>
        <p:nvPicPr>
          <p:cNvPr id="296" name="Google Shape;296;p50"/>
          <p:cNvPicPr preferRelativeResize="0"/>
          <p:nvPr/>
        </p:nvPicPr>
        <p:blipFill>
          <a:blip r:embed="rId6">
            <a:alphaModFix/>
          </a:blip>
          <a:stretch>
            <a:fillRect/>
          </a:stretch>
        </p:blipFill>
        <p:spPr>
          <a:xfrm>
            <a:off x="6611179" y="2602652"/>
            <a:ext cx="715980" cy="644868"/>
          </a:xfrm>
          <a:prstGeom prst="rect">
            <a:avLst/>
          </a:prstGeom>
          <a:noFill/>
          <a:ln>
            <a:noFill/>
          </a:ln>
        </p:spPr>
      </p:pic>
      <p:pic>
        <p:nvPicPr>
          <p:cNvPr id="297" name="Google Shape;297;p50"/>
          <p:cNvPicPr preferRelativeResize="0"/>
          <p:nvPr/>
        </p:nvPicPr>
        <p:blipFill>
          <a:blip r:embed="rId7">
            <a:alphaModFix/>
          </a:blip>
          <a:stretch>
            <a:fillRect/>
          </a:stretch>
        </p:blipFill>
        <p:spPr>
          <a:xfrm>
            <a:off x="3723024" y="1967139"/>
            <a:ext cx="1646844" cy="1209226"/>
          </a:xfrm>
          <a:prstGeom prst="rect">
            <a:avLst/>
          </a:prstGeom>
          <a:noFill/>
          <a:ln>
            <a:noFill/>
          </a:ln>
        </p:spPr>
      </p:pic>
      <p:sp>
        <p:nvSpPr>
          <p:cNvPr id="298" name="Google Shape;298;p50"/>
          <p:cNvSpPr txBox="1"/>
          <p:nvPr/>
        </p:nvSpPr>
        <p:spPr>
          <a:xfrm>
            <a:off x="628650" y="4123750"/>
            <a:ext cx="6838200" cy="645000"/>
          </a:xfrm>
          <a:prstGeom prst="rect">
            <a:avLst/>
          </a:prstGeom>
          <a:noFill/>
          <a:ln>
            <a:noFill/>
          </a:ln>
        </p:spPr>
        <p:txBody>
          <a:bodyPr anchorCtr="0" anchor="t" bIns="91425" lIns="91425" spcFirstLastPara="1" rIns="91425" wrap="square" tIns="91425">
            <a:normAutofit fontScale="70000" lnSpcReduction="20000"/>
          </a:bodyPr>
          <a:lstStyle/>
          <a:p>
            <a:pPr indent="0" lvl="0" marL="0" rtl="0" algn="l">
              <a:lnSpc>
                <a:spcPct val="115000"/>
              </a:lnSpc>
              <a:spcBef>
                <a:spcPts val="0"/>
              </a:spcBef>
              <a:spcAft>
                <a:spcPts val="0"/>
              </a:spcAft>
              <a:buNone/>
            </a:pPr>
            <a:r>
              <a:rPr b="1" lang="en-GB" sz="1100">
                <a:solidFill>
                  <a:schemeClr val="dk2"/>
                </a:solidFill>
              </a:rPr>
              <a:t>Funding</a:t>
            </a:r>
            <a:endParaRPr b="1" sz="1100">
              <a:solidFill>
                <a:schemeClr val="dk2"/>
              </a:solidFill>
            </a:endParaRPr>
          </a:p>
          <a:p>
            <a:pPr indent="0" lvl="0" marL="0" rtl="0" algn="l">
              <a:lnSpc>
                <a:spcPct val="115000"/>
              </a:lnSpc>
              <a:spcBef>
                <a:spcPts val="0"/>
              </a:spcBef>
              <a:spcAft>
                <a:spcPts val="0"/>
              </a:spcAft>
              <a:buNone/>
            </a:pPr>
            <a:r>
              <a:rPr lang="en-GB" sz="1100">
                <a:solidFill>
                  <a:schemeClr val="dk2"/>
                </a:solidFill>
              </a:rPr>
              <a:t>NIH Office of the Director Grant 5R24OD011883</a:t>
            </a:r>
            <a:endParaRPr sz="1100">
              <a:solidFill>
                <a:schemeClr val="dk2"/>
              </a:solidFill>
            </a:endParaRPr>
          </a:p>
          <a:p>
            <a:pPr indent="0" lvl="0" marL="0" rtl="0" algn="l">
              <a:lnSpc>
                <a:spcPct val="115000"/>
              </a:lnSpc>
              <a:spcBef>
                <a:spcPts val="0"/>
              </a:spcBef>
              <a:spcAft>
                <a:spcPts val="0"/>
              </a:spcAft>
              <a:buNone/>
            </a:pPr>
            <a:r>
              <a:rPr lang="en-GB" sz="1100">
                <a:solidFill>
                  <a:schemeClr val="dk2"/>
                </a:solidFill>
              </a:rPr>
              <a:t>NIH-UDP: HHSN268201300036C, HHSN268201400093P, NCI/Leidos #15X143</a:t>
            </a:r>
            <a:endParaRPr sz="1100">
              <a:solidFill>
                <a:schemeClr val="dk2"/>
              </a:solidFill>
            </a:endParaRPr>
          </a:p>
          <a:p>
            <a:pPr indent="0" lvl="0" marL="0" rtl="0" algn="l">
              <a:lnSpc>
                <a:spcPct val="115000"/>
              </a:lnSpc>
              <a:spcBef>
                <a:spcPts val="0"/>
              </a:spcBef>
              <a:spcAft>
                <a:spcPts val="0"/>
              </a:spcAft>
              <a:buNone/>
            </a:pPr>
            <a:r>
              <a:rPr lang="en-GB" sz="1100">
                <a:solidFill>
                  <a:schemeClr val="dk2"/>
                </a:solidFill>
              </a:rPr>
              <a:t>National Institute of Child Health and Human Development of the NIH 1R01HD103805-01</a:t>
            </a:r>
            <a:endParaRPr sz="1100">
              <a:solidFill>
                <a:schemeClr val="dk2"/>
              </a:solidFill>
            </a:endParaRPr>
          </a:p>
        </p:txBody>
      </p:sp>
      <p:sp>
        <p:nvSpPr>
          <p:cNvPr id="299" name="Google Shape;299;p50"/>
          <p:cNvSpPr txBox="1"/>
          <p:nvPr/>
        </p:nvSpPr>
        <p:spPr>
          <a:xfrm>
            <a:off x="5727763" y="3552319"/>
            <a:ext cx="2482800" cy="697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GB" sz="1550">
                <a:solidFill>
                  <a:schemeClr val="dk2"/>
                </a:solidFill>
              </a:rPr>
              <a:t>Melissa Haendel</a:t>
            </a:r>
            <a:r>
              <a:rPr lang="en-GB" sz="1550">
                <a:solidFill>
                  <a:schemeClr val="dk2"/>
                </a:solidFill>
              </a:rPr>
              <a:t> - University of Colorado</a:t>
            </a:r>
            <a:endParaRPr sz="155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51"/>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lnSpc>
                <a:spcPct val="100000"/>
              </a:lnSpc>
              <a:spcBef>
                <a:spcPts val="0"/>
              </a:spcBef>
              <a:spcAft>
                <a:spcPts val="0"/>
              </a:spcAft>
              <a:buClr>
                <a:srgbClr val="366092"/>
              </a:buClr>
              <a:buSzPts val="3200"/>
              <a:buFont typeface="Arial"/>
              <a:buNone/>
            </a:pPr>
            <a:r>
              <a:rPr b="1" lang="en-GB" sz="2700">
                <a:solidFill>
                  <a:srgbClr val="3E8DAC"/>
                </a:solidFill>
                <a:latin typeface="Tahoma"/>
                <a:ea typeface="Tahoma"/>
                <a:cs typeface="Tahoma"/>
                <a:sym typeface="Tahoma"/>
              </a:rPr>
              <a:t>Confirmation in a clinical diagnostic setting</a:t>
            </a:r>
            <a:endParaRPr b="1" sz="2700">
              <a:solidFill>
                <a:srgbClr val="3E8DAC"/>
              </a:solidFill>
              <a:latin typeface="Tahoma"/>
              <a:ea typeface="Tahoma"/>
              <a:cs typeface="Tahoma"/>
              <a:sym typeface="Tahoma"/>
            </a:endParaRPr>
          </a:p>
        </p:txBody>
      </p:sp>
      <p:sp>
        <p:nvSpPr>
          <p:cNvPr id="305" name="Google Shape;305;p51"/>
          <p:cNvSpPr txBox="1"/>
          <p:nvPr/>
        </p:nvSpPr>
        <p:spPr>
          <a:xfrm>
            <a:off x="529775" y="3362950"/>
            <a:ext cx="4116300" cy="1387500"/>
          </a:xfrm>
          <a:prstGeom prst="rect">
            <a:avLst/>
          </a:prstGeom>
          <a:noFill/>
          <a:ln>
            <a:noFill/>
          </a:ln>
        </p:spPr>
        <p:txBody>
          <a:bodyPr anchorCtr="0" anchor="t" bIns="45700" lIns="91425" spcFirstLastPara="1" rIns="91425" wrap="square" tIns="45700">
            <a:normAutofit/>
          </a:bodyPr>
          <a:lstStyle/>
          <a:p>
            <a:pPr indent="-316221" lvl="0" marL="342891" rtl="0" algn="l">
              <a:lnSpc>
                <a:spcPct val="60000"/>
              </a:lnSpc>
              <a:spcBef>
                <a:spcPts val="0"/>
              </a:spcBef>
              <a:spcAft>
                <a:spcPts val="0"/>
              </a:spcAft>
              <a:buClr>
                <a:schemeClr val="dk2"/>
              </a:buClr>
              <a:buSzPts val="1100"/>
              <a:buFont typeface="Tahoma"/>
              <a:buChar char="•"/>
            </a:pPr>
            <a:r>
              <a:rPr lang="en-GB" sz="1100">
                <a:solidFill>
                  <a:schemeClr val="dk2"/>
                </a:solidFill>
                <a:latin typeface="Tahoma"/>
                <a:ea typeface="Tahoma"/>
                <a:cs typeface="Tahoma"/>
                <a:sym typeface="Tahoma"/>
              </a:rPr>
              <a:t>WES diagnostic workflow, incorporating DRAGEN pipeline and Exomiser at the Children's Hospital, Los Angeles - report on 106 cases.</a:t>
            </a:r>
            <a:endParaRPr sz="1100">
              <a:solidFill>
                <a:schemeClr val="dk2"/>
              </a:solidFill>
              <a:latin typeface="Tahoma"/>
              <a:ea typeface="Tahoma"/>
              <a:cs typeface="Tahoma"/>
              <a:sym typeface="Tahoma"/>
            </a:endParaRPr>
          </a:p>
          <a:p>
            <a:pPr indent="-316221" lvl="0" marL="342891" rtl="0" algn="l">
              <a:lnSpc>
                <a:spcPct val="60000"/>
              </a:lnSpc>
              <a:spcBef>
                <a:spcPts val="304"/>
              </a:spcBef>
              <a:spcAft>
                <a:spcPts val="0"/>
              </a:spcAft>
              <a:buClr>
                <a:schemeClr val="dk2"/>
              </a:buClr>
              <a:buSzPts val="1100"/>
              <a:buFont typeface="Tahoma"/>
              <a:buChar char="•"/>
            </a:pPr>
            <a:r>
              <a:rPr lang="en-GB" sz="1100">
                <a:solidFill>
                  <a:schemeClr val="dk2"/>
                </a:solidFill>
                <a:latin typeface="Tahoma"/>
                <a:ea typeface="Tahoma"/>
                <a:cs typeface="Tahoma"/>
                <a:sym typeface="Tahoma"/>
              </a:rPr>
              <a:t>Enabled them to diagnose 28% of singletons and 41% of duo or larger families with many results returned within a week</a:t>
            </a:r>
            <a:endParaRPr sz="1100">
              <a:solidFill>
                <a:schemeClr val="dk2"/>
              </a:solidFill>
              <a:latin typeface="Tahoma"/>
              <a:ea typeface="Tahoma"/>
              <a:cs typeface="Tahoma"/>
              <a:sym typeface="Tahoma"/>
            </a:endParaRPr>
          </a:p>
          <a:p>
            <a:pPr indent="-316221" lvl="0" marL="342891" rtl="0" algn="l">
              <a:lnSpc>
                <a:spcPct val="60000"/>
              </a:lnSpc>
              <a:spcBef>
                <a:spcPts val="304"/>
              </a:spcBef>
              <a:spcAft>
                <a:spcPts val="0"/>
              </a:spcAft>
              <a:buClr>
                <a:schemeClr val="dk2"/>
              </a:buClr>
              <a:buSzPts val="1100"/>
              <a:buFont typeface="Tahoma"/>
              <a:buChar char="•"/>
            </a:pPr>
            <a:r>
              <a:rPr lang="en-GB" sz="1100">
                <a:solidFill>
                  <a:schemeClr val="dk2"/>
                </a:solidFill>
                <a:latin typeface="Tahoma"/>
                <a:ea typeface="Tahoma"/>
                <a:cs typeface="Tahoma"/>
                <a:sym typeface="Tahoma"/>
              </a:rPr>
              <a:t>Exomiser ranked 72 % of diagnoses as the top candidate and 93% in top 6</a:t>
            </a:r>
            <a:endParaRPr sz="1100">
              <a:solidFill>
                <a:schemeClr val="dk2"/>
              </a:solidFill>
              <a:latin typeface="Tahoma"/>
              <a:ea typeface="Tahoma"/>
              <a:cs typeface="Tahoma"/>
              <a:sym typeface="Tahoma"/>
            </a:endParaRPr>
          </a:p>
          <a:p>
            <a:pPr indent="-316221" lvl="0" marL="342891" rtl="0" algn="l">
              <a:lnSpc>
                <a:spcPct val="60000"/>
              </a:lnSpc>
              <a:spcBef>
                <a:spcPts val="304"/>
              </a:spcBef>
              <a:spcAft>
                <a:spcPts val="0"/>
              </a:spcAft>
              <a:buClr>
                <a:schemeClr val="dk2"/>
              </a:buClr>
              <a:buSzPts val="1100"/>
              <a:buFont typeface="Tahoma"/>
              <a:buChar char="•"/>
            </a:pPr>
            <a:r>
              <a:rPr lang="en-GB" sz="1100">
                <a:solidFill>
                  <a:schemeClr val="dk2"/>
                </a:solidFill>
                <a:latin typeface="Tahoma"/>
                <a:ea typeface="Tahoma"/>
                <a:cs typeface="Tahoma"/>
                <a:sym typeface="Tahoma"/>
              </a:rPr>
              <a:t>Four diagnoses originally prioritised by Exomiser despite lack of a published disease association at the time. Confirming publications appeared shortly after.</a:t>
            </a:r>
            <a:endParaRPr sz="1100">
              <a:solidFill>
                <a:schemeClr val="dk2"/>
              </a:solidFill>
              <a:latin typeface="Tahoma"/>
              <a:ea typeface="Tahoma"/>
              <a:cs typeface="Tahoma"/>
              <a:sym typeface="Tahoma"/>
            </a:endParaRPr>
          </a:p>
        </p:txBody>
      </p:sp>
      <p:pic>
        <p:nvPicPr>
          <p:cNvPr id="306" name="Google Shape;306;p51"/>
          <p:cNvPicPr preferRelativeResize="0"/>
          <p:nvPr/>
        </p:nvPicPr>
        <p:blipFill rotWithShape="1">
          <a:blip r:embed="rId3">
            <a:alphaModFix/>
          </a:blip>
          <a:srcRect b="0" l="0" r="0" t="0"/>
          <a:stretch/>
        </p:blipFill>
        <p:spPr>
          <a:xfrm>
            <a:off x="395197" y="1126466"/>
            <a:ext cx="4385450" cy="2160000"/>
          </a:xfrm>
          <a:prstGeom prst="rect">
            <a:avLst/>
          </a:prstGeom>
          <a:noFill/>
          <a:ln>
            <a:noFill/>
          </a:ln>
        </p:spPr>
      </p:pic>
      <p:sp>
        <p:nvSpPr>
          <p:cNvPr id="307" name="Google Shape;307;p51"/>
          <p:cNvSpPr txBox="1"/>
          <p:nvPr/>
        </p:nvSpPr>
        <p:spPr>
          <a:xfrm>
            <a:off x="4969950" y="3362950"/>
            <a:ext cx="3545400" cy="1131300"/>
          </a:xfrm>
          <a:prstGeom prst="rect">
            <a:avLst/>
          </a:prstGeom>
          <a:noFill/>
          <a:ln>
            <a:noFill/>
          </a:ln>
        </p:spPr>
        <p:txBody>
          <a:bodyPr anchorCtr="0" anchor="t" bIns="45700" lIns="91425" spcFirstLastPara="1" rIns="91425" wrap="square" tIns="45700">
            <a:normAutofit/>
          </a:bodyPr>
          <a:lstStyle/>
          <a:p>
            <a:pPr indent="-307331" lvl="0" marL="342891" marR="0" rtl="0" algn="l">
              <a:lnSpc>
                <a:spcPct val="80000"/>
              </a:lnSpc>
              <a:spcBef>
                <a:spcPts val="352"/>
              </a:spcBef>
              <a:spcAft>
                <a:spcPts val="0"/>
              </a:spcAft>
              <a:buClr>
                <a:schemeClr val="dk2"/>
              </a:buClr>
              <a:buSzPts val="1200"/>
              <a:buFont typeface="Tahoma"/>
              <a:buChar char="•"/>
            </a:pPr>
            <a:r>
              <a:rPr i="0" lang="en-GB" sz="1200" u="none" cap="none" strike="noStrike">
                <a:solidFill>
                  <a:schemeClr val="dk2"/>
                </a:solidFill>
                <a:latin typeface="Tahoma"/>
                <a:ea typeface="Tahoma"/>
                <a:cs typeface="Tahoma"/>
                <a:sym typeface="Tahoma"/>
              </a:rPr>
              <a:t>134 whole-exomes from patients with a range of rare retinal diseases and known molecular diagnosis. </a:t>
            </a:r>
            <a:endParaRPr sz="1200">
              <a:solidFill>
                <a:schemeClr val="dk2"/>
              </a:solidFill>
              <a:latin typeface="Tahoma"/>
              <a:ea typeface="Tahoma"/>
              <a:cs typeface="Tahoma"/>
              <a:sym typeface="Tahoma"/>
            </a:endParaRPr>
          </a:p>
          <a:p>
            <a:pPr indent="-307331" lvl="0" marL="342891" marR="0" rtl="0" algn="l">
              <a:lnSpc>
                <a:spcPct val="80000"/>
              </a:lnSpc>
              <a:spcBef>
                <a:spcPts val="352"/>
              </a:spcBef>
              <a:spcAft>
                <a:spcPts val="0"/>
              </a:spcAft>
              <a:buClr>
                <a:schemeClr val="dk2"/>
              </a:buClr>
              <a:buSzPts val="1200"/>
              <a:buFont typeface="Tahoma"/>
              <a:buChar char="•"/>
            </a:pPr>
            <a:r>
              <a:rPr i="0" lang="en-GB" sz="1200" u="none" cap="none" strike="noStrike">
                <a:solidFill>
                  <a:schemeClr val="dk2"/>
                </a:solidFill>
                <a:latin typeface="Tahoma"/>
                <a:ea typeface="Tahoma"/>
                <a:cs typeface="Tahoma"/>
                <a:sym typeface="Tahoma"/>
              </a:rPr>
              <a:t>Diagnoses were the top candidate in 74% of cases and top 5 in 94%</a:t>
            </a:r>
            <a:endParaRPr i="0" sz="1200" u="none" cap="none" strike="noStrike">
              <a:solidFill>
                <a:schemeClr val="dk2"/>
              </a:solidFill>
              <a:latin typeface="Tahoma"/>
              <a:ea typeface="Tahoma"/>
              <a:cs typeface="Tahoma"/>
              <a:sym typeface="Tahoma"/>
            </a:endParaRPr>
          </a:p>
        </p:txBody>
      </p:sp>
      <p:pic>
        <p:nvPicPr>
          <p:cNvPr id="308" name="Google Shape;308;p51"/>
          <p:cNvPicPr preferRelativeResize="0"/>
          <p:nvPr/>
        </p:nvPicPr>
        <p:blipFill rotWithShape="1">
          <a:blip r:embed="rId4">
            <a:alphaModFix/>
          </a:blip>
          <a:srcRect b="0" l="0" r="0" t="0"/>
          <a:stretch/>
        </p:blipFill>
        <p:spPr>
          <a:xfrm>
            <a:off x="5137799" y="1144475"/>
            <a:ext cx="3358526" cy="21600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52"/>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lnSpc>
                <a:spcPct val="100000"/>
              </a:lnSpc>
              <a:spcBef>
                <a:spcPts val="0"/>
              </a:spcBef>
              <a:spcAft>
                <a:spcPts val="0"/>
              </a:spcAft>
              <a:buNone/>
            </a:pPr>
            <a:r>
              <a:rPr b="1" lang="en-GB" sz="2700">
                <a:solidFill>
                  <a:srgbClr val="3E8DAC"/>
                </a:solidFill>
                <a:latin typeface="Tahoma"/>
                <a:ea typeface="Tahoma"/>
                <a:cs typeface="Tahoma"/>
                <a:sym typeface="Tahoma"/>
              </a:rPr>
              <a:t>Confirmation in a clinical diagnostic setting</a:t>
            </a:r>
            <a:endParaRPr b="1" sz="2700">
              <a:solidFill>
                <a:srgbClr val="3E8DAC"/>
              </a:solidFill>
              <a:latin typeface="Tahoma"/>
              <a:ea typeface="Tahoma"/>
              <a:cs typeface="Tahoma"/>
              <a:sym typeface="Tahoma"/>
            </a:endParaRPr>
          </a:p>
        </p:txBody>
      </p:sp>
      <p:pic>
        <p:nvPicPr>
          <p:cNvPr id="314" name="Google Shape;314;p52"/>
          <p:cNvPicPr preferRelativeResize="0"/>
          <p:nvPr/>
        </p:nvPicPr>
        <p:blipFill>
          <a:blip r:embed="rId3">
            <a:alphaModFix/>
          </a:blip>
          <a:stretch>
            <a:fillRect/>
          </a:stretch>
        </p:blipFill>
        <p:spPr>
          <a:xfrm>
            <a:off x="685800" y="1115650"/>
            <a:ext cx="3017349" cy="2194075"/>
          </a:xfrm>
          <a:prstGeom prst="rect">
            <a:avLst/>
          </a:prstGeom>
          <a:noFill/>
          <a:ln>
            <a:noFill/>
          </a:ln>
        </p:spPr>
      </p:pic>
      <p:sp>
        <p:nvSpPr>
          <p:cNvPr id="315" name="Google Shape;315;p52"/>
          <p:cNvSpPr txBox="1"/>
          <p:nvPr/>
        </p:nvSpPr>
        <p:spPr>
          <a:xfrm>
            <a:off x="628650" y="3428675"/>
            <a:ext cx="3545400" cy="1493100"/>
          </a:xfrm>
          <a:prstGeom prst="rect">
            <a:avLst/>
          </a:prstGeom>
          <a:noFill/>
          <a:ln>
            <a:noFill/>
          </a:ln>
        </p:spPr>
        <p:txBody>
          <a:bodyPr anchorCtr="0" anchor="t" bIns="45700" lIns="91425" spcFirstLastPara="1" rIns="91425" wrap="square" tIns="45700">
            <a:normAutofit/>
          </a:bodyPr>
          <a:lstStyle/>
          <a:p>
            <a:pPr indent="-307331" lvl="0" marL="342891" marR="0" rtl="0" algn="l">
              <a:lnSpc>
                <a:spcPct val="80000"/>
              </a:lnSpc>
              <a:spcBef>
                <a:spcPts val="352"/>
              </a:spcBef>
              <a:spcAft>
                <a:spcPts val="0"/>
              </a:spcAft>
              <a:buClr>
                <a:schemeClr val="dk2"/>
              </a:buClr>
              <a:buSzPts val="1200"/>
              <a:buFont typeface="Tahoma"/>
              <a:buChar char="•"/>
            </a:pPr>
            <a:r>
              <a:rPr lang="en-GB" sz="1200">
                <a:solidFill>
                  <a:schemeClr val="dk2"/>
                </a:solidFill>
                <a:latin typeface="Tahoma"/>
                <a:ea typeface="Tahoma"/>
                <a:cs typeface="Tahoma"/>
                <a:sym typeface="Tahoma"/>
              </a:rPr>
              <a:t>4660 participants (2183 probands, 2477 family members), </a:t>
            </a:r>
            <a:endParaRPr sz="1200">
              <a:solidFill>
                <a:schemeClr val="dk2"/>
              </a:solidFill>
              <a:latin typeface="Tahoma"/>
              <a:ea typeface="Tahoma"/>
              <a:cs typeface="Tahoma"/>
              <a:sym typeface="Tahoma"/>
            </a:endParaRPr>
          </a:p>
          <a:p>
            <a:pPr indent="-307331" lvl="0" marL="342891" marR="0" rtl="0" algn="l">
              <a:lnSpc>
                <a:spcPct val="80000"/>
              </a:lnSpc>
              <a:spcBef>
                <a:spcPts val="352"/>
              </a:spcBef>
              <a:spcAft>
                <a:spcPts val="0"/>
              </a:spcAft>
              <a:buClr>
                <a:schemeClr val="dk2"/>
              </a:buClr>
              <a:buSzPts val="1200"/>
              <a:buFont typeface="Tahoma"/>
              <a:buChar char="•"/>
            </a:pPr>
            <a:r>
              <a:rPr lang="en-GB" sz="1200">
                <a:solidFill>
                  <a:schemeClr val="dk2"/>
                </a:solidFill>
                <a:latin typeface="Tahoma"/>
                <a:ea typeface="Tahoma"/>
                <a:cs typeface="Tahoma"/>
                <a:sym typeface="Tahoma"/>
              </a:rPr>
              <a:t>161 disorders across a broad spectrum of rare diseases</a:t>
            </a:r>
            <a:endParaRPr sz="1200">
              <a:solidFill>
                <a:schemeClr val="dk2"/>
              </a:solidFill>
              <a:latin typeface="Tahoma"/>
              <a:ea typeface="Tahoma"/>
              <a:cs typeface="Tahoma"/>
              <a:sym typeface="Tahoma"/>
            </a:endParaRPr>
          </a:p>
          <a:p>
            <a:pPr indent="-307331" lvl="0" marL="342891" marR="0" rtl="0" algn="l">
              <a:lnSpc>
                <a:spcPct val="80000"/>
              </a:lnSpc>
              <a:spcBef>
                <a:spcPts val="352"/>
              </a:spcBef>
              <a:spcAft>
                <a:spcPts val="0"/>
              </a:spcAft>
              <a:buClr>
                <a:schemeClr val="dk2"/>
              </a:buClr>
              <a:buSzPts val="1200"/>
              <a:buFont typeface="Tahoma"/>
              <a:buChar char="•"/>
            </a:pPr>
            <a:r>
              <a:rPr lang="en-GB" sz="1200">
                <a:solidFill>
                  <a:schemeClr val="dk2"/>
                </a:solidFill>
                <a:latin typeface="Tahoma"/>
                <a:ea typeface="Tahoma"/>
                <a:cs typeface="Tahoma"/>
                <a:sym typeface="Tahoma"/>
              </a:rPr>
              <a:t>535 (25%) had positive reports from automated process (panels + Exomiser)</a:t>
            </a:r>
            <a:endParaRPr sz="1200">
              <a:solidFill>
                <a:schemeClr val="dk2"/>
              </a:solidFill>
              <a:latin typeface="Tahoma"/>
              <a:ea typeface="Tahoma"/>
              <a:cs typeface="Tahoma"/>
              <a:sym typeface="Tahoma"/>
            </a:endParaRPr>
          </a:p>
        </p:txBody>
      </p:sp>
      <p:pic>
        <p:nvPicPr>
          <p:cNvPr id="316" name="Google Shape;316;p52" title="Automated detection of SNV/indel diagnoses 100K Pilot N=535 "/>
          <p:cNvPicPr preferRelativeResize="0"/>
          <p:nvPr/>
        </p:nvPicPr>
        <p:blipFill>
          <a:blip r:embed="rId4">
            <a:alphaModFix/>
          </a:blip>
          <a:stretch>
            <a:fillRect/>
          </a:stretch>
        </p:blipFill>
        <p:spPr>
          <a:xfrm>
            <a:off x="4326450" y="1420444"/>
            <a:ext cx="4665150" cy="288461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renner Lab Sample Master Template v07 05 June 2017 JL">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