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4" r:id="rId3"/>
    <p:sldId id="259" r:id="rId4"/>
    <p:sldId id="266" r:id="rId5"/>
    <p:sldId id="269" r:id="rId6"/>
    <p:sldId id="268" r:id="rId7"/>
    <p:sldId id="271" r:id="rId8"/>
    <p:sldId id="270" r:id="rId9"/>
    <p:sldId id="272"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A3E44F-608C-B648-BEDA-B5179876B03B}" v="177" dt="2022-05-11T14:42:48.043"/>
    <p1510:client id="{9BEC5012-287F-F746-954F-98EAF09B8AD2}" v="42" dt="2022-05-12T03:18:06.560"/>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320" autoAdjust="0"/>
    <p:restoredTop sz="94660"/>
  </p:normalViewPr>
  <p:slideViewPr>
    <p:cSldViewPr>
      <p:cViewPr varScale="1">
        <p:scale>
          <a:sx n="129" d="100"/>
          <a:sy n="129" d="100"/>
        </p:scale>
        <p:origin x="192" y="704"/>
      </p:cViewPr>
      <p:guideLst>
        <p:guide orient="horz" pos="2160"/>
        <p:guide pos="288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hang yexian" userId="8f572b95-ea26-42aa-8782-89c29a8c4560" providerId="ADAL" clId="{7CA3E44F-608C-B648-BEDA-B5179876B03B}"/>
    <pc:docChg chg="undo custSel addSld delSld modSld sldOrd">
      <pc:chgData name="zhang yexian" userId="8f572b95-ea26-42aa-8782-89c29a8c4560" providerId="ADAL" clId="{7CA3E44F-608C-B648-BEDA-B5179876B03B}" dt="2022-05-11T14:56:21.837" v="468" actId="20577"/>
      <pc:docMkLst>
        <pc:docMk/>
      </pc:docMkLst>
      <pc:sldChg chg="addSp delSp modSp mod">
        <pc:chgData name="zhang yexian" userId="8f572b95-ea26-42aa-8782-89c29a8c4560" providerId="ADAL" clId="{7CA3E44F-608C-B648-BEDA-B5179876B03B}" dt="2022-05-11T14:26:18.327" v="382" actId="1076"/>
        <pc:sldMkLst>
          <pc:docMk/>
          <pc:sldMk cId="330397099" sldId="257"/>
        </pc:sldMkLst>
        <pc:spChg chg="add del mod">
          <ac:chgData name="zhang yexian" userId="8f572b95-ea26-42aa-8782-89c29a8c4560" providerId="ADAL" clId="{7CA3E44F-608C-B648-BEDA-B5179876B03B}" dt="2022-05-11T14:24:50.173" v="357"/>
          <ac:spMkLst>
            <pc:docMk/>
            <pc:sldMk cId="330397099" sldId="257"/>
            <ac:spMk id="10" creationId="{C9785317-491C-FA9E-8AD7-3AAE6CCECA81}"/>
          </ac:spMkLst>
        </pc:spChg>
        <pc:spChg chg="mod">
          <ac:chgData name="zhang yexian" userId="8f572b95-ea26-42aa-8782-89c29a8c4560" providerId="ADAL" clId="{7CA3E44F-608C-B648-BEDA-B5179876B03B}" dt="2022-05-11T14:25:50.477" v="375" actId="20577"/>
          <ac:spMkLst>
            <pc:docMk/>
            <pc:sldMk cId="330397099" sldId="257"/>
            <ac:spMk id="8196" creationId="{00000000-0000-0000-0000-000000000000}"/>
          </ac:spMkLst>
        </pc:spChg>
        <pc:picChg chg="add mod modCrop">
          <ac:chgData name="zhang yexian" userId="8f572b95-ea26-42aa-8782-89c29a8c4560" providerId="ADAL" clId="{7CA3E44F-608C-B648-BEDA-B5179876B03B}" dt="2022-05-11T14:26:18.327" v="382" actId="1076"/>
          <ac:picMkLst>
            <pc:docMk/>
            <pc:sldMk cId="330397099" sldId="257"/>
            <ac:picMk id="3" creationId="{C41FA2C9-B7D9-00C0-DE39-13D874F13221}"/>
          </ac:picMkLst>
        </pc:picChg>
      </pc:sldChg>
      <pc:sldChg chg="addSp delSp modSp add mod">
        <pc:chgData name="zhang yexian" userId="8f572b95-ea26-42aa-8782-89c29a8c4560" providerId="ADAL" clId="{7CA3E44F-608C-B648-BEDA-B5179876B03B}" dt="2022-05-11T14:56:21.837" v="468" actId="20577"/>
        <pc:sldMkLst>
          <pc:docMk/>
          <pc:sldMk cId="2711946896" sldId="259"/>
        </pc:sldMkLst>
        <pc:spChg chg="add del mod">
          <ac:chgData name="zhang yexian" userId="8f572b95-ea26-42aa-8782-89c29a8c4560" providerId="ADAL" clId="{7CA3E44F-608C-B648-BEDA-B5179876B03B}" dt="2022-05-11T14:21:23.208" v="336" actId="478"/>
          <ac:spMkLst>
            <pc:docMk/>
            <pc:sldMk cId="2711946896" sldId="259"/>
            <ac:spMk id="3" creationId="{3F5B8839-4802-B7C2-662B-5DB2712014A5}"/>
          </ac:spMkLst>
        </pc:spChg>
        <pc:spChg chg="add del mod">
          <ac:chgData name="zhang yexian" userId="8f572b95-ea26-42aa-8782-89c29a8c4560" providerId="ADAL" clId="{7CA3E44F-608C-B648-BEDA-B5179876B03B}" dt="2022-05-11T14:21:28.699" v="338" actId="478"/>
          <ac:spMkLst>
            <pc:docMk/>
            <pc:sldMk cId="2711946896" sldId="259"/>
            <ac:spMk id="5" creationId="{E71602E0-23EC-2531-0925-D9BE7B811B00}"/>
          </ac:spMkLst>
        </pc:spChg>
        <pc:spChg chg="add mod">
          <ac:chgData name="zhang yexian" userId="8f572b95-ea26-42aa-8782-89c29a8c4560" providerId="ADAL" clId="{7CA3E44F-608C-B648-BEDA-B5179876B03B}" dt="2022-05-11T14:22:04.750" v="343" actId="1076"/>
          <ac:spMkLst>
            <pc:docMk/>
            <pc:sldMk cId="2711946896" sldId="259"/>
            <ac:spMk id="14" creationId="{73F05EB8-5806-2576-8553-680BE589D097}"/>
          </ac:spMkLst>
        </pc:spChg>
        <pc:spChg chg="add del mod">
          <ac:chgData name="zhang yexian" userId="8f572b95-ea26-42aa-8782-89c29a8c4560" providerId="ADAL" clId="{7CA3E44F-608C-B648-BEDA-B5179876B03B}" dt="2022-05-11T14:22:22.578" v="349" actId="478"/>
          <ac:spMkLst>
            <pc:docMk/>
            <pc:sldMk cId="2711946896" sldId="259"/>
            <ac:spMk id="15" creationId="{F3CA2B7B-3D88-88BA-A491-9FBAE5FB9614}"/>
          </ac:spMkLst>
        </pc:spChg>
        <pc:spChg chg="add mod">
          <ac:chgData name="zhang yexian" userId="8f572b95-ea26-42aa-8782-89c29a8c4560" providerId="ADAL" clId="{7CA3E44F-608C-B648-BEDA-B5179876B03B}" dt="2022-05-11T14:56:21.837" v="468" actId="20577"/>
          <ac:spMkLst>
            <pc:docMk/>
            <pc:sldMk cId="2711946896" sldId="259"/>
            <ac:spMk id="16" creationId="{580FEE27-FD7D-A832-E1D9-7C9053C15889}"/>
          </ac:spMkLst>
        </pc:spChg>
        <pc:spChg chg="del">
          <ac:chgData name="zhang yexian" userId="8f572b95-ea26-42aa-8782-89c29a8c4560" providerId="ADAL" clId="{7CA3E44F-608C-B648-BEDA-B5179876B03B}" dt="2022-05-11T14:21:26.030" v="337" actId="478"/>
          <ac:spMkLst>
            <pc:docMk/>
            <pc:sldMk cId="2711946896" sldId="259"/>
            <ac:spMk id="2052" creationId="{00000000-0000-0000-0000-000000000000}"/>
          </ac:spMkLst>
        </pc:spChg>
        <pc:spChg chg="mod">
          <ac:chgData name="zhang yexian" userId="8f572b95-ea26-42aa-8782-89c29a8c4560" providerId="ADAL" clId="{7CA3E44F-608C-B648-BEDA-B5179876B03B}" dt="2022-05-11T14:21:17.253" v="334" actId="20577"/>
          <ac:spMkLst>
            <pc:docMk/>
            <pc:sldMk cId="2711946896" sldId="259"/>
            <ac:spMk id="2056" creationId="{00000000-0000-0000-0000-000000000000}"/>
          </ac:spMkLst>
        </pc:spChg>
        <pc:spChg chg="del">
          <ac:chgData name="zhang yexian" userId="8f572b95-ea26-42aa-8782-89c29a8c4560" providerId="ADAL" clId="{7CA3E44F-608C-B648-BEDA-B5179876B03B}" dt="2022-05-11T14:21:21.815" v="335" actId="478"/>
          <ac:spMkLst>
            <pc:docMk/>
            <pc:sldMk cId="2711946896" sldId="259"/>
            <ac:spMk id="2062" creationId="{00000000-0000-0000-0000-000000000000}"/>
          </ac:spMkLst>
        </pc:spChg>
        <pc:grpChg chg="add mod">
          <ac:chgData name="zhang yexian" userId="8f572b95-ea26-42aa-8782-89c29a8c4560" providerId="ADAL" clId="{7CA3E44F-608C-B648-BEDA-B5179876B03B}" dt="2022-05-11T14:21:49.282" v="341" actId="1076"/>
          <ac:grpSpMkLst>
            <pc:docMk/>
            <pc:sldMk cId="2711946896" sldId="259"/>
            <ac:grpSpMk id="11" creationId="{3E7E7CDA-8BC7-F10E-F5D0-5BCCC1E109BF}"/>
          </ac:grpSpMkLst>
        </pc:grpChg>
        <pc:picChg chg="mod">
          <ac:chgData name="zhang yexian" userId="8f572b95-ea26-42aa-8782-89c29a8c4560" providerId="ADAL" clId="{7CA3E44F-608C-B648-BEDA-B5179876B03B}" dt="2022-05-11T14:21:42.420" v="339"/>
          <ac:picMkLst>
            <pc:docMk/>
            <pc:sldMk cId="2711946896" sldId="259"/>
            <ac:picMk id="12" creationId="{7874CC9B-3DCB-3F33-2905-376F4C0579D7}"/>
          </ac:picMkLst>
        </pc:picChg>
        <pc:picChg chg="mod">
          <ac:chgData name="zhang yexian" userId="8f572b95-ea26-42aa-8782-89c29a8c4560" providerId="ADAL" clId="{7CA3E44F-608C-B648-BEDA-B5179876B03B}" dt="2022-05-11T14:21:42.420" v="339"/>
          <ac:picMkLst>
            <pc:docMk/>
            <pc:sldMk cId="2711946896" sldId="259"/>
            <ac:picMk id="13" creationId="{ACCC7264-C583-C7BF-3D90-BF536BF89D67}"/>
          </ac:picMkLst>
        </pc:picChg>
      </pc:sldChg>
      <pc:sldChg chg="modSp mod">
        <pc:chgData name="zhang yexian" userId="8f572b95-ea26-42aa-8782-89c29a8c4560" providerId="ADAL" clId="{7CA3E44F-608C-B648-BEDA-B5179876B03B}" dt="2022-05-11T14:56:18.245" v="466" actId="20577"/>
        <pc:sldMkLst>
          <pc:docMk/>
          <pc:sldMk cId="1722023313" sldId="264"/>
        </pc:sldMkLst>
        <pc:spChg chg="mod">
          <ac:chgData name="zhang yexian" userId="8f572b95-ea26-42aa-8782-89c29a8c4560" providerId="ADAL" clId="{7CA3E44F-608C-B648-BEDA-B5179876B03B}" dt="2022-05-11T14:56:18.245" v="466" actId="20577"/>
          <ac:spMkLst>
            <pc:docMk/>
            <pc:sldMk cId="1722023313" sldId="264"/>
            <ac:spMk id="3" creationId="{06878C06-7A25-0490-40BD-E256D4DE47DA}"/>
          </ac:spMkLst>
        </pc:spChg>
      </pc:sldChg>
      <pc:sldChg chg="del">
        <pc:chgData name="zhang yexian" userId="8f572b95-ea26-42aa-8782-89c29a8c4560" providerId="ADAL" clId="{7CA3E44F-608C-B648-BEDA-B5179876B03B}" dt="2022-05-11T13:26:04.917" v="0" actId="2696"/>
        <pc:sldMkLst>
          <pc:docMk/>
          <pc:sldMk cId="2974336804" sldId="265"/>
        </pc:sldMkLst>
      </pc:sldChg>
      <pc:sldChg chg="del">
        <pc:chgData name="zhang yexian" userId="8f572b95-ea26-42aa-8782-89c29a8c4560" providerId="ADAL" clId="{7CA3E44F-608C-B648-BEDA-B5179876B03B}" dt="2022-05-11T13:42:40.070" v="146" actId="2696"/>
        <pc:sldMkLst>
          <pc:docMk/>
          <pc:sldMk cId="1152895830" sldId="267"/>
        </pc:sldMkLst>
      </pc:sldChg>
      <pc:sldChg chg="modSp mod">
        <pc:chgData name="zhang yexian" userId="8f572b95-ea26-42aa-8782-89c29a8c4560" providerId="ADAL" clId="{7CA3E44F-608C-B648-BEDA-B5179876B03B}" dt="2022-05-11T13:30:13.932" v="34" actId="20577"/>
        <pc:sldMkLst>
          <pc:docMk/>
          <pc:sldMk cId="1538068283" sldId="268"/>
        </pc:sldMkLst>
        <pc:spChg chg="mod">
          <ac:chgData name="zhang yexian" userId="8f572b95-ea26-42aa-8782-89c29a8c4560" providerId="ADAL" clId="{7CA3E44F-608C-B648-BEDA-B5179876B03B}" dt="2022-05-11T13:30:13.932" v="34" actId="20577"/>
          <ac:spMkLst>
            <pc:docMk/>
            <pc:sldMk cId="1538068283" sldId="268"/>
            <ac:spMk id="2052" creationId="{00000000-0000-0000-0000-000000000000}"/>
          </ac:spMkLst>
        </pc:spChg>
      </pc:sldChg>
      <pc:sldChg chg="modSp mod">
        <pc:chgData name="zhang yexian" userId="8f572b95-ea26-42aa-8782-89c29a8c4560" providerId="ADAL" clId="{7CA3E44F-608C-B648-BEDA-B5179876B03B}" dt="2022-05-11T13:30:11.553" v="33" actId="20577"/>
        <pc:sldMkLst>
          <pc:docMk/>
          <pc:sldMk cId="3406213027" sldId="269"/>
        </pc:sldMkLst>
        <pc:spChg chg="mod">
          <ac:chgData name="zhang yexian" userId="8f572b95-ea26-42aa-8782-89c29a8c4560" providerId="ADAL" clId="{7CA3E44F-608C-B648-BEDA-B5179876B03B}" dt="2022-05-11T13:30:11.553" v="33" actId="20577"/>
          <ac:spMkLst>
            <pc:docMk/>
            <pc:sldMk cId="3406213027" sldId="269"/>
            <ac:spMk id="2052" creationId="{00000000-0000-0000-0000-000000000000}"/>
          </ac:spMkLst>
        </pc:spChg>
      </pc:sldChg>
      <pc:sldChg chg="addSp delSp modSp mod ord">
        <pc:chgData name="zhang yexian" userId="8f572b95-ea26-42aa-8782-89c29a8c4560" providerId="ADAL" clId="{7CA3E44F-608C-B648-BEDA-B5179876B03B}" dt="2022-05-11T14:18:21.335" v="321" actId="20577"/>
        <pc:sldMkLst>
          <pc:docMk/>
          <pc:sldMk cId="3346816751" sldId="270"/>
        </pc:sldMkLst>
        <pc:spChg chg="add del mod">
          <ac:chgData name="zhang yexian" userId="8f572b95-ea26-42aa-8782-89c29a8c4560" providerId="ADAL" clId="{7CA3E44F-608C-B648-BEDA-B5179876B03B}" dt="2022-05-11T13:30:44.259" v="40" actId="478"/>
          <ac:spMkLst>
            <pc:docMk/>
            <pc:sldMk cId="3346816751" sldId="270"/>
            <ac:spMk id="3" creationId="{1349589F-99C5-9B08-E69B-6079BB1C106F}"/>
          </ac:spMkLst>
        </pc:spChg>
        <pc:spChg chg="add del mod">
          <ac:chgData name="zhang yexian" userId="8f572b95-ea26-42aa-8782-89c29a8c4560" providerId="ADAL" clId="{7CA3E44F-608C-B648-BEDA-B5179876B03B}" dt="2022-05-11T14:15:23.385" v="290"/>
          <ac:spMkLst>
            <pc:docMk/>
            <pc:sldMk cId="3346816751" sldId="270"/>
            <ac:spMk id="4" creationId="{00F49C6F-2A86-E12C-B3A7-F1E91859C9C7}"/>
          </ac:spMkLst>
        </pc:spChg>
        <pc:spChg chg="add del mod">
          <ac:chgData name="zhang yexian" userId="8f572b95-ea26-42aa-8782-89c29a8c4560" providerId="ADAL" clId="{7CA3E44F-608C-B648-BEDA-B5179876B03B}" dt="2022-05-11T13:30:48.687" v="42"/>
          <ac:spMkLst>
            <pc:docMk/>
            <pc:sldMk cId="3346816751" sldId="270"/>
            <ac:spMk id="9" creationId="{133EFFB4-0D09-5CB4-9FDD-8ED05337E562}"/>
          </ac:spMkLst>
        </pc:spChg>
        <pc:spChg chg="add mod">
          <ac:chgData name="zhang yexian" userId="8f572b95-ea26-42aa-8782-89c29a8c4560" providerId="ADAL" clId="{7CA3E44F-608C-B648-BEDA-B5179876B03B}" dt="2022-05-11T13:32:58.431" v="90" actId="207"/>
          <ac:spMkLst>
            <pc:docMk/>
            <pc:sldMk cId="3346816751" sldId="270"/>
            <ac:spMk id="10" creationId="{BCD8E0F9-79F5-EABD-6BC9-A2DB1E400DBF}"/>
          </ac:spMkLst>
        </pc:spChg>
        <pc:spChg chg="add mod">
          <ac:chgData name="zhang yexian" userId="8f572b95-ea26-42aa-8782-89c29a8c4560" providerId="ADAL" clId="{7CA3E44F-608C-B648-BEDA-B5179876B03B}" dt="2022-05-11T13:35:14.570" v="108" actId="1076"/>
          <ac:spMkLst>
            <pc:docMk/>
            <pc:sldMk cId="3346816751" sldId="270"/>
            <ac:spMk id="12" creationId="{DA7ED258-9734-915C-AE77-AC3C6BFA0761}"/>
          </ac:spMkLst>
        </pc:spChg>
        <pc:spChg chg="add mod">
          <ac:chgData name="zhang yexian" userId="8f572b95-ea26-42aa-8782-89c29a8c4560" providerId="ADAL" clId="{7CA3E44F-608C-B648-BEDA-B5179876B03B}" dt="2022-05-11T13:35:11.488" v="107" actId="1076"/>
          <ac:spMkLst>
            <pc:docMk/>
            <pc:sldMk cId="3346816751" sldId="270"/>
            <ac:spMk id="13" creationId="{06CCCF7E-B2E6-7ED3-56CF-191109EA2B22}"/>
          </ac:spMkLst>
        </pc:spChg>
        <pc:spChg chg="add mod">
          <ac:chgData name="zhang yexian" userId="8f572b95-ea26-42aa-8782-89c29a8c4560" providerId="ADAL" clId="{7CA3E44F-608C-B648-BEDA-B5179876B03B}" dt="2022-05-11T14:16:43.008" v="309" actId="14100"/>
          <ac:spMkLst>
            <pc:docMk/>
            <pc:sldMk cId="3346816751" sldId="270"/>
            <ac:spMk id="15" creationId="{5D7CEF38-286F-6E3B-FC9B-502D25816233}"/>
          </ac:spMkLst>
        </pc:spChg>
        <pc:spChg chg="add mod">
          <ac:chgData name="zhang yexian" userId="8f572b95-ea26-42aa-8782-89c29a8c4560" providerId="ADAL" clId="{7CA3E44F-608C-B648-BEDA-B5179876B03B}" dt="2022-05-11T14:18:21.335" v="321" actId="20577"/>
          <ac:spMkLst>
            <pc:docMk/>
            <pc:sldMk cId="3346816751" sldId="270"/>
            <ac:spMk id="23" creationId="{AEC68F56-F005-29F4-A8DF-13172054914F}"/>
          </ac:spMkLst>
        </pc:spChg>
        <pc:spChg chg="mod">
          <ac:chgData name="zhang yexian" userId="8f572b95-ea26-42aa-8782-89c29a8c4560" providerId="ADAL" clId="{7CA3E44F-608C-B648-BEDA-B5179876B03B}" dt="2022-05-11T13:30:30.761" v="38" actId="20577"/>
          <ac:spMkLst>
            <pc:docMk/>
            <pc:sldMk cId="3346816751" sldId="270"/>
            <ac:spMk id="2052" creationId="{00000000-0000-0000-0000-000000000000}"/>
          </ac:spMkLst>
        </pc:spChg>
        <pc:spChg chg="del">
          <ac:chgData name="zhang yexian" userId="8f572b95-ea26-42aa-8782-89c29a8c4560" providerId="ADAL" clId="{7CA3E44F-608C-B648-BEDA-B5179876B03B}" dt="2022-05-11T13:30:40.519" v="39" actId="478"/>
          <ac:spMkLst>
            <pc:docMk/>
            <pc:sldMk cId="3346816751" sldId="270"/>
            <ac:spMk id="2062" creationId="{00000000-0000-0000-0000-000000000000}"/>
          </ac:spMkLst>
        </pc:spChg>
        <pc:grpChg chg="add del mod">
          <ac:chgData name="zhang yexian" userId="8f572b95-ea26-42aa-8782-89c29a8c4560" providerId="ADAL" clId="{7CA3E44F-608C-B648-BEDA-B5179876B03B}" dt="2022-05-11T14:17:24.225" v="315" actId="165"/>
          <ac:grpSpMkLst>
            <pc:docMk/>
            <pc:sldMk cId="3346816751" sldId="270"/>
            <ac:grpSpMk id="17" creationId="{3119D4E0-3AC0-D837-F4FC-46E3860ECBED}"/>
          </ac:grpSpMkLst>
        </pc:grpChg>
        <pc:graphicFrameChg chg="add mod modGraphic">
          <ac:chgData name="zhang yexian" userId="8f572b95-ea26-42aa-8782-89c29a8c4560" providerId="ADAL" clId="{7CA3E44F-608C-B648-BEDA-B5179876B03B}" dt="2022-05-11T13:35:11.488" v="107" actId="1076"/>
          <ac:graphicFrameMkLst>
            <pc:docMk/>
            <pc:sldMk cId="3346816751" sldId="270"/>
            <ac:graphicFrameMk id="11" creationId="{87C239AE-EFC7-E617-1240-A5407C64E409}"/>
          </ac:graphicFrameMkLst>
        </pc:graphicFrameChg>
        <pc:picChg chg="add del mod">
          <ac:chgData name="zhang yexian" userId="8f572b95-ea26-42aa-8782-89c29a8c4560" providerId="ADAL" clId="{7CA3E44F-608C-B648-BEDA-B5179876B03B}" dt="2022-05-11T14:16:28.325" v="307" actId="478"/>
          <ac:picMkLst>
            <pc:docMk/>
            <pc:sldMk cId="3346816751" sldId="270"/>
            <ac:picMk id="6" creationId="{7DD507A1-E426-C485-6E66-CDA9B83F5381}"/>
          </ac:picMkLst>
        </pc:picChg>
        <pc:picChg chg="add mod topLvl">
          <ac:chgData name="zhang yexian" userId="8f572b95-ea26-42aa-8782-89c29a8c4560" providerId="ADAL" clId="{7CA3E44F-608C-B648-BEDA-B5179876B03B}" dt="2022-05-11T14:17:44.439" v="317" actId="1076"/>
          <ac:picMkLst>
            <pc:docMk/>
            <pc:sldMk cId="3346816751" sldId="270"/>
            <ac:picMk id="8" creationId="{2064BA0D-BDAD-35D6-DE37-E3898FB89E1A}"/>
          </ac:picMkLst>
        </pc:picChg>
        <pc:picChg chg="add mod topLvl">
          <ac:chgData name="zhang yexian" userId="8f572b95-ea26-42aa-8782-89c29a8c4560" providerId="ADAL" clId="{7CA3E44F-608C-B648-BEDA-B5179876B03B}" dt="2022-05-11T14:17:28.497" v="316" actId="1076"/>
          <ac:picMkLst>
            <pc:docMk/>
            <pc:sldMk cId="3346816751" sldId="270"/>
            <ac:picMk id="14" creationId="{387D02C6-7BCB-5E5F-F3B2-5FB3F79D7A79}"/>
          </ac:picMkLst>
        </pc:picChg>
        <pc:picChg chg="add del mod">
          <ac:chgData name="zhang yexian" userId="8f572b95-ea26-42aa-8782-89c29a8c4560" providerId="ADAL" clId="{7CA3E44F-608C-B648-BEDA-B5179876B03B}" dt="2022-05-11T14:15:08.781" v="286" actId="478"/>
          <ac:picMkLst>
            <pc:docMk/>
            <pc:sldMk cId="3346816751" sldId="270"/>
            <ac:picMk id="16" creationId="{35261373-5107-E831-6582-F225B96D335D}"/>
          </ac:picMkLst>
        </pc:picChg>
      </pc:sldChg>
      <pc:sldChg chg="addSp modSp mod">
        <pc:chgData name="zhang yexian" userId="8f572b95-ea26-42aa-8782-89c29a8c4560" providerId="ADAL" clId="{7CA3E44F-608C-B648-BEDA-B5179876B03B}" dt="2022-05-11T13:59:46.508" v="285" actId="114"/>
        <pc:sldMkLst>
          <pc:docMk/>
          <pc:sldMk cId="3695413413" sldId="271"/>
        </pc:sldMkLst>
        <pc:spChg chg="add mod">
          <ac:chgData name="zhang yexian" userId="8f572b95-ea26-42aa-8782-89c29a8c4560" providerId="ADAL" clId="{7CA3E44F-608C-B648-BEDA-B5179876B03B}" dt="2022-05-11T13:59:34.041" v="283" actId="1076"/>
          <ac:spMkLst>
            <pc:docMk/>
            <pc:sldMk cId="3695413413" sldId="271"/>
            <ac:spMk id="2" creationId="{AB4EB639-E0C2-6CC5-85F5-4724F61F7C58}"/>
          </ac:spMkLst>
        </pc:spChg>
        <pc:spChg chg="add mod">
          <ac:chgData name="zhang yexian" userId="8f572b95-ea26-42aa-8782-89c29a8c4560" providerId="ADAL" clId="{7CA3E44F-608C-B648-BEDA-B5179876B03B}" dt="2022-05-11T13:59:46.508" v="285" actId="114"/>
          <ac:spMkLst>
            <pc:docMk/>
            <pc:sldMk cId="3695413413" sldId="271"/>
            <ac:spMk id="3" creationId="{7C6042A7-2FE0-F26D-23A0-F6FAA3CF6999}"/>
          </ac:spMkLst>
        </pc:spChg>
        <pc:spChg chg="mod">
          <ac:chgData name="zhang yexian" userId="8f572b95-ea26-42aa-8782-89c29a8c4560" providerId="ADAL" clId="{7CA3E44F-608C-B648-BEDA-B5179876B03B}" dt="2022-05-11T13:28:53.257" v="16" actId="1076"/>
          <ac:spMkLst>
            <pc:docMk/>
            <pc:sldMk cId="3695413413" sldId="271"/>
            <ac:spMk id="11" creationId="{9D85A3F8-71A1-2A60-9991-B58FA589942C}"/>
          </ac:spMkLst>
        </pc:spChg>
        <pc:spChg chg="mod">
          <ac:chgData name="zhang yexian" userId="8f572b95-ea26-42aa-8782-89c29a8c4560" providerId="ADAL" clId="{7CA3E44F-608C-B648-BEDA-B5179876B03B}" dt="2022-05-11T13:59:19.252" v="280" actId="164"/>
          <ac:spMkLst>
            <pc:docMk/>
            <pc:sldMk cId="3695413413" sldId="271"/>
            <ac:spMk id="36" creationId="{FD603015-84B8-CA62-FA1A-233C41C8F16A}"/>
          </ac:spMkLst>
        </pc:spChg>
        <pc:spChg chg="mod">
          <ac:chgData name="zhang yexian" userId="8f572b95-ea26-42aa-8782-89c29a8c4560" providerId="ADAL" clId="{7CA3E44F-608C-B648-BEDA-B5179876B03B}" dt="2022-05-11T13:59:19.252" v="280" actId="164"/>
          <ac:spMkLst>
            <pc:docMk/>
            <pc:sldMk cId="3695413413" sldId="271"/>
            <ac:spMk id="37" creationId="{CD4494FB-5B68-3126-83F3-301E09A61F23}"/>
          </ac:spMkLst>
        </pc:spChg>
        <pc:spChg chg="mod">
          <ac:chgData name="zhang yexian" userId="8f572b95-ea26-42aa-8782-89c29a8c4560" providerId="ADAL" clId="{7CA3E44F-608C-B648-BEDA-B5179876B03B}" dt="2022-05-11T13:59:19.252" v="280" actId="164"/>
          <ac:spMkLst>
            <pc:docMk/>
            <pc:sldMk cId="3695413413" sldId="271"/>
            <ac:spMk id="38" creationId="{80AA918F-BF9D-2F52-4069-D1E31361CCCA}"/>
          </ac:spMkLst>
        </pc:spChg>
        <pc:spChg chg="mod">
          <ac:chgData name="zhang yexian" userId="8f572b95-ea26-42aa-8782-89c29a8c4560" providerId="ADAL" clId="{7CA3E44F-608C-B648-BEDA-B5179876B03B}" dt="2022-05-11T13:59:19.252" v="280" actId="164"/>
          <ac:spMkLst>
            <pc:docMk/>
            <pc:sldMk cId="3695413413" sldId="271"/>
            <ac:spMk id="39" creationId="{72142646-624F-B5B7-EE92-390572522C02}"/>
          </ac:spMkLst>
        </pc:spChg>
        <pc:spChg chg="mod">
          <ac:chgData name="zhang yexian" userId="8f572b95-ea26-42aa-8782-89c29a8c4560" providerId="ADAL" clId="{7CA3E44F-608C-B648-BEDA-B5179876B03B}" dt="2022-05-11T13:59:19.252" v="280" actId="164"/>
          <ac:spMkLst>
            <pc:docMk/>
            <pc:sldMk cId="3695413413" sldId="271"/>
            <ac:spMk id="40" creationId="{349BF280-BCB2-63A1-94A0-3CEA30A81214}"/>
          </ac:spMkLst>
        </pc:spChg>
        <pc:spChg chg="mod">
          <ac:chgData name="zhang yexian" userId="8f572b95-ea26-42aa-8782-89c29a8c4560" providerId="ADAL" clId="{7CA3E44F-608C-B648-BEDA-B5179876B03B}" dt="2022-05-11T13:59:19.252" v="280" actId="164"/>
          <ac:spMkLst>
            <pc:docMk/>
            <pc:sldMk cId="3695413413" sldId="271"/>
            <ac:spMk id="41" creationId="{6C0D8935-DA88-61AA-8BAE-814FC1D2C373}"/>
          </ac:spMkLst>
        </pc:spChg>
        <pc:spChg chg="mod">
          <ac:chgData name="zhang yexian" userId="8f572b95-ea26-42aa-8782-89c29a8c4560" providerId="ADAL" clId="{7CA3E44F-608C-B648-BEDA-B5179876B03B}" dt="2022-05-11T13:59:19.252" v="280" actId="164"/>
          <ac:spMkLst>
            <pc:docMk/>
            <pc:sldMk cId="3695413413" sldId="271"/>
            <ac:spMk id="42" creationId="{298B11E4-EB9E-5810-7011-CC3B5CE14E1B}"/>
          </ac:spMkLst>
        </pc:spChg>
        <pc:spChg chg="mod">
          <ac:chgData name="zhang yexian" userId="8f572b95-ea26-42aa-8782-89c29a8c4560" providerId="ADAL" clId="{7CA3E44F-608C-B648-BEDA-B5179876B03B}" dt="2022-05-11T13:59:19.252" v="280" actId="164"/>
          <ac:spMkLst>
            <pc:docMk/>
            <pc:sldMk cId="3695413413" sldId="271"/>
            <ac:spMk id="43" creationId="{8B0C1BF0-C052-0F6D-055E-C05F1B971AAB}"/>
          </ac:spMkLst>
        </pc:spChg>
        <pc:spChg chg="mod">
          <ac:chgData name="zhang yexian" userId="8f572b95-ea26-42aa-8782-89c29a8c4560" providerId="ADAL" clId="{7CA3E44F-608C-B648-BEDA-B5179876B03B}" dt="2022-05-11T13:59:19.252" v="280" actId="164"/>
          <ac:spMkLst>
            <pc:docMk/>
            <pc:sldMk cId="3695413413" sldId="271"/>
            <ac:spMk id="44" creationId="{A937E75E-1745-CADD-E13A-CD04E5CFCC3C}"/>
          </ac:spMkLst>
        </pc:spChg>
        <pc:spChg chg="mod">
          <ac:chgData name="zhang yexian" userId="8f572b95-ea26-42aa-8782-89c29a8c4560" providerId="ADAL" clId="{7CA3E44F-608C-B648-BEDA-B5179876B03B}" dt="2022-05-11T13:59:19.252" v="280" actId="164"/>
          <ac:spMkLst>
            <pc:docMk/>
            <pc:sldMk cId="3695413413" sldId="271"/>
            <ac:spMk id="45" creationId="{FC589C28-433D-1E6F-5259-78A7079C5741}"/>
          </ac:spMkLst>
        </pc:spChg>
        <pc:spChg chg="mod">
          <ac:chgData name="zhang yexian" userId="8f572b95-ea26-42aa-8782-89c29a8c4560" providerId="ADAL" clId="{7CA3E44F-608C-B648-BEDA-B5179876B03B}" dt="2022-05-11T13:59:19.252" v="280" actId="164"/>
          <ac:spMkLst>
            <pc:docMk/>
            <pc:sldMk cId="3695413413" sldId="271"/>
            <ac:spMk id="46" creationId="{852B9704-0618-D6B2-6BA1-9C65226743FC}"/>
          </ac:spMkLst>
        </pc:spChg>
        <pc:spChg chg="mod">
          <ac:chgData name="zhang yexian" userId="8f572b95-ea26-42aa-8782-89c29a8c4560" providerId="ADAL" clId="{7CA3E44F-608C-B648-BEDA-B5179876B03B}" dt="2022-05-11T13:59:19.252" v="280" actId="164"/>
          <ac:spMkLst>
            <pc:docMk/>
            <pc:sldMk cId="3695413413" sldId="271"/>
            <ac:spMk id="47" creationId="{8D1056DD-A7D2-1687-E874-3A2B64C7C775}"/>
          </ac:spMkLst>
        </pc:spChg>
        <pc:spChg chg="mod">
          <ac:chgData name="zhang yexian" userId="8f572b95-ea26-42aa-8782-89c29a8c4560" providerId="ADAL" clId="{7CA3E44F-608C-B648-BEDA-B5179876B03B}" dt="2022-05-11T13:30:21.176" v="36" actId="20577"/>
          <ac:spMkLst>
            <pc:docMk/>
            <pc:sldMk cId="3695413413" sldId="271"/>
            <ac:spMk id="2052" creationId="{00000000-0000-0000-0000-000000000000}"/>
          </ac:spMkLst>
        </pc:spChg>
        <pc:grpChg chg="add mod">
          <ac:chgData name="zhang yexian" userId="8f572b95-ea26-42aa-8782-89c29a8c4560" providerId="ADAL" clId="{7CA3E44F-608C-B648-BEDA-B5179876B03B}" dt="2022-05-11T13:59:22.847" v="281" actId="1076"/>
          <ac:grpSpMkLst>
            <pc:docMk/>
            <pc:sldMk cId="3695413413" sldId="271"/>
            <ac:grpSpMk id="4" creationId="{CEC13AE3-9339-0AF8-E6BD-D3CEFB6EAA2F}"/>
          </ac:grpSpMkLst>
        </pc:grpChg>
      </pc:sldChg>
      <pc:sldChg chg="addSp delSp modSp add mod">
        <pc:chgData name="zhang yexian" userId="8f572b95-ea26-42aa-8782-89c29a8c4560" providerId="ADAL" clId="{7CA3E44F-608C-B648-BEDA-B5179876B03B}" dt="2022-05-11T13:42:18.372" v="145" actId="14100"/>
        <pc:sldMkLst>
          <pc:docMk/>
          <pc:sldMk cId="1803325615" sldId="272"/>
        </pc:sldMkLst>
        <pc:spChg chg="add del mod">
          <ac:chgData name="zhang yexian" userId="8f572b95-ea26-42aa-8782-89c29a8c4560" providerId="ADAL" clId="{7CA3E44F-608C-B648-BEDA-B5179876B03B}" dt="2022-05-11T13:39:12.758" v="120" actId="478"/>
          <ac:spMkLst>
            <pc:docMk/>
            <pc:sldMk cId="1803325615" sldId="272"/>
            <ac:spMk id="3" creationId="{3857FCC2-1F5B-B61A-DF91-B1E33952B1BF}"/>
          </ac:spMkLst>
        </pc:spChg>
        <pc:spChg chg="add del mod">
          <ac:chgData name="zhang yexian" userId="8f572b95-ea26-42aa-8782-89c29a8c4560" providerId="ADAL" clId="{7CA3E44F-608C-B648-BEDA-B5179876B03B}" dt="2022-05-11T13:41:30.594" v="136"/>
          <ac:spMkLst>
            <pc:docMk/>
            <pc:sldMk cId="1803325615" sldId="272"/>
            <ac:spMk id="8" creationId="{F6C1A250-8E2B-FFD3-59C7-6F62E7017E4F}"/>
          </ac:spMkLst>
        </pc:spChg>
        <pc:spChg chg="add mod">
          <ac:chgData name="zhang yexian" userId="8f572b95-ea26-42aa-8782-89c29a8c4560" providerId="ADAL" clId="{7CA3E44F-608C-B648-BEDA-B5179876B03B}" dt="2022-05-11T13:42:18.372" v="145" actId="14100"/>
          <ac:spMkLst>
            <pc:docMk/>
            <pc:sldMk cId="1803325615" sldId="272"/>
            <ac:spMk id="11" creationId="{8C3DFDCE-E891-6471-1945-A005CEBF6C38}"/>
          </ac:spMkLst>
        </pc:spChg>
        <pc:spChg chg="add mod">
          <ac:chgData name="zhang yexian" userId="8f572b95-ea26-42aa-8782-89c29a8c4560" providerId="ADAL" clId="{7CA3E44F-608C-B648-BEDA-B5179876B03B}" dt="2022-05-11T13:42:13.041" v="144" actId="14100"/>
          <ac:spMkLst>
            <pc:docMk/>
            <pc:sldMk cId="1803325615" sldId="272"/>
            <ac:spMk id="12" creationId="{D8F170C5-927A-40C5-C502-719FC011E1E7}"/>
          </ac:spMkLst>
        </pc:spChg>
        <pc:spChg chg="mod">
          <ac:chgData name="zhang yexian" userId="8f572b95-ea26-42aa-8782-89c29a8c4560" providerId="ADAL" clId="{7CA3E44F-608C-B648-BEDA-B5179876B03B}" dt="2022-05-11T13:39:02.990" v="117"/>
          <ac:spMkLst>
            <pc:docMk/>
            <pc:sldMk cId="1803325615" sldId="272"/>
            <ac:spMk id="2052" creationId="{00000000-0000-0000-0000-000000000000}"/>
          </ac:spMkLst>
        </pc:spChg>
        <pc:spChg chg="del">
          <ac:chgData name="zhang yexian" userId="8f572b95-ea26-42aa-8782-89c29a8c4560" providerId="ADAL" clId="{7CA3E44F-608C-B648-BEDA-B5179876B03B}" dt="2022-05-11T13:39:09.416" v="118" actId="478"/>
          <ac:spMkLst>
            <pc:docMk/>
            <pc:sldMk cId="1803325615" sldId="272"/>
            <ac:spMk id="2062" creationId="{00000000-0000-0000-0000-000000000000}"/>
          </ac:spMkLst>
        </pc:spChg>
        <pc:graphicFrameChg chg="add del mod">
          <ac:chgData name="zhang yexian" userId="8f572b95-ea26-42aa-8782-89c29a8c4560" providerId="ADAL" clId="{7CA3E44F-608C-B648-BEDA-B5179876B03B}" dt="2022-05-11T13:39:58.489" v="124"/>
          <ac:graphicFrameMkLst>
            <pc:docMk/>
            <pc:sldMk cId="1803325615" sldId="272"/>
            <ac:graphicFrameMk id="4" creationId="{D2E308DC-7634-BA06-109E-05732F304077}"/>
          </ac:graphicFrameMkLst>
        </pc:graphicFrameChg>
        <pc:graphicFrameChg chg="add del mod">
          <ac:chgData name="zhang yexian" userId="8f572b95-ea26-42aa-8782-89c29a8c4560" providerId="ADAL" clId="{7CA3E44F-608C-B648-BEDA-B5179876B03B}" dt="2022-05-11T13:40:40.390" v="126"/>
          <ac:graphicFrameMkLst>
            <pc:docMk/>
            <pc:sldMk cId="1803325615" sldId="272"/>
            <ac:graphicFrameMk id="5" creationId="{2A2ECFFE-7FBB-3267-698B-A37C5EA14B62}"/>
          </ac:graphicFrameMkLst>
        </pc:graphicFrameChg>
        <pc:graphicFrameChg chg="add del mod">
          <ac:chgData name="zhang yexian" userId="8f572b95-ea26-42aa-8782-89c29a8c4560" providerId="ADAL" clId="{7CA3E44F-608C-B648-BEDA-B5179876B03B}" dt="2022-05-11T13:41:29.181" v="134"/>
          <ac:graphicFrameMkLst>
            <pc:docMk/>
            <pc:sldMk cId="1803325615" sldId="272"/>
            <ac:graphicFrameMk id="7" creationId="{33017828-01F5-FC38-C015-09CBEE1C79FE}"/>
          </ac:graphicFrameMkLst>
        </pc:graphicFrameChg>
        <pc:graphicFrameChg chg="add del mod">
          <ac:chgData name="zhang yexian" userId="8f572b95-ea26-42aa-8782-89c29a8c4560" providerId="ADAL" clId="{7CA3E44F-608C-B648-BEDA-B5179876B03B}" dt="2022-05-11T13:41:37.765" v="138"/>
          <ac:graphicFrameMkLst>
            <pc:docMk/>
            <pc:sldMk cId="1803325615" sldId="272"/>
            <ac:graphicFrameMk id="13" creationId="{7B3B7C22-5C0C-8FF3-653B-5C43F2937B3E}"/>
          </ac:graphicFrameMkLst>
        </pc:graphicFrameChg>
        <pc:picChg chg="add mod">
          <ac:chgData name="zhang yexian" userId="8f572b95-ea26-42aa-8782-89c29a8c4560" providerId="ADAL" clId="{7CA3E44F-608C-B648-BEDA-B5179876B03B}" dt="2022-05-11T13:41:10.920" v="131" actId="1076"/>
          <ac:picMkLst>
            <pc:docMk/>
            <pc:sldMk cId="1803325615" sldId="272"/>
            <ac:picMk id="6" creationId="{E3ECE227-C295-4C38-9A14-CFD82668493B}"/>
          </ac:picMkLst>
        </pc:picChg>
        <pc:picChg chg="add del mod">
          <ac:chgData name="zhang yexian" userId="8f572b95-ea26-42aa-8782-89c29a8c4560" providerId="ADAL" clId="{7CA3E44F-608C-B648-BEDA-B5179876B03B}" dt="2022-05-11T13:40:44.322" v="128" actId="478"/>
          <ac:picMkLst>
            <pc:docMk/>
            <pc:sldMk cId="1803325615" sldId="272"/>
            <ac:picMk id="9" creationId="{54586331-1935-3E1F-A090-72CB27C649E1}"/>
          </ac:picMkLst>
        </pc:picChg>
        <pc:picChg chg="add del mod">
          <ac:chgData name="zhang yexian" userId="8f572b95-ea26-42aa-8782-89c29a8c4560" providerId="ADAL" clId="{7CA3E44F-608C-B648-BEDA-B5179876B03B}" dt="2022-05-11T13:41:25.599" v="132" actId="478"/>
          <ac:picMkLst>
            <pc:docMk/>
            <pc:sldMk cId="1803325615" sldId="272"/>
            <ac:picMk id="10" creationId="{86BEA600-5B9F-AF95-B899-E0E38D466CAF}"/>
          </ac:picMkLst>
        </pc:picChg>
        <pc:picChg chg="add mod">
          <ac:chgData name="zhang yexian" userId="8f572b95-ea26-42aa-8782-89c29a8c4560" providerId="ADAL" clId="{7CA3E44F-608C-B648-BEDA-B5179876B03B}" dt="2022-05-11T13:41:51.081" v="141" actId="1076"/>
          <ac:picMkLst>
            <pc:docMk/>
            <pc:sldMk cId="1803325615" sldId="272"/>
            <ac:picMk id="14" creationId="{C1609F96-8A59-52AB-A613-4E6A7B6037BA}"/>
          </ac:picMkLst>
        </pc:picChg>
      </pc:sldChg>
    </pc:docChg>
  </pc:docChgLst>
  <pc:docChgLst>
    <pc:chgData name="zhang yexian" userId="8f572b95-ea26-42aa-8782-89c29a8c4560" providerId="ADAL" clId="{9BEC5012-287F-F746-954F-98EAF09B8AD2}"/>
    <pc:docChg chg="undo custSel addSld delSld modSld sldOrd">
      <pc:chgData name="zhang yexian" userId="8f572b95-ea26-42aa-8782-89c29a8c4560" providerId="ADAL" clId="{9BEC5012-287F-F746-954F-98EAF09B8AD2}" dt="2022-05-12T03:21:35.384" v="234" actId="20577"/>
      <pc:docMkLst>
        <pc:docMk/>
      </pc:docMkLst>
      <pc:sldChg chg="modSp mod">
        <pc:chgData name="zhang yexian" userId="8f572b95-ea26-42aa-8782-89c29a8c4560" providerId="ADAL" clId="{9BEC5012-287F-F746-954F-98EAF09B8AD2}" dt="2022-05-11T09:58:20.273" v="30" actId="207"/>
        <pc:sldMkLst>
          <pc:docMk/>
          <pc:sldMk cId="330397099" sldId="257"/>
        </pc:sldMkLst>
        <pc:spChg chg="mod">
          <ac:chgData name="zhang yexian" userId="8f572b95-ea26-42aa-8782-89c29a8c4560" providerId="ADAL" clId="{9BEC5012-287F-F746-954F-98EAF09B8AD2}" dt="2022-05-11T09:58:20.273" v="30" actId="207"/>
          <ac:spMkLst>
            <pc:docMk/>
            <pc:sldMk cId="330397099" sldId="257"/>
            <ac:spMk id="8196" creationId="{00000000-0000-0000-0000-000000000000}"/>
          </ac:spMkLst>
        </pc:spChg>
      </pc:sldChg>
      <pc:sldChg chg="del">
        <pc:chgData name="zhang yexian" userId="8f572b95-ea26-42aa-8782-89c29a8c4560" providerId="ADAL" clId="{9BEC5012-287F-F746-954F-98EAF09B8AD2}" dt="2022-05-11T10:04:49.722" v="33" actId="2696"/>
        <pc:sldMkLst>
          <pc:docMk/>
          <pc:sldMk cId="1100057985" sldId="258"/>
        </pc:sldMkLst>
      </pc:sldChg>
      <pc:sldChg chg="addSp modSp add del mod">
        <pc:chgData name="zhang yexian" userId="8f572b95-ea26-42aa-8782-89c29a8c4560" providerId="ADAL" clId="{9BEC5012-287F-F746-954F-98EAF09B8AD2}" dt="2022-05-12T03:18:36.619" v="232" actId="27636"/>
        <pc:sldMkLst>
          <pc:docMk/>
          <pc:sldMk cId="2711946896" sldId="259"/>
        </pc:sldMkLst>
        <pc:spChg chg="add mod">
          <ac:chgData name="zhang yexian" userId="8f572b95-ea26-42aa-8782-89c29a8c4560" providerId="ADAL" clId="{9BEC5012-287F-F746-954F-98EAF09B8AD2}" dt="2022-05-11T10:07:39.805" v="40" actId="1076"/>
          <ac:spMkLst>
            <pc:docMk/>
            <pc:sldMk cId="2711946896" sldId="259"/>
            <ac:spMk id="7" creationId="{DCF91116-5D1A-FF6F-CC55-83728DF74CB9}"/>
          </ac:spMkLst>
        </pc:spChg>
        <pc:spChg chg="add mod">
          <ac:chgData name="zhang yexian" userId="8f572b95-ea26-42aa-8782-89c29a8c4560" providerId="ADAL" clId="{9BEC5012-287F-F746-954F-98EAF09B8AD2}" dt="2022-05-11T10:11:32.398" v="68" actId="1076"/>
          <ac:spMkLst>
            <pc:docMk/>
            <pc:sldMk cId="2711946896" sldId="259"/>
            <ac:spMk id="12" creationId="{0448365E-A619-6047-1BEB-60F8FDA94082}"/>
          </ac:spMkLst>
        </pc:spChg>
        <pc:spChg chg="mod">
          <ac:chgData name="zhang yexian" userId="8f572b95-ea26-42aa-8782-89c29a8c4560" providerId="ADAL" clId="{9BEC5012-287F-F746-954F-98EAF09B8AD2}" dt="2022-05-12T03:18:36.619" v="232" actId="27636"/>
          <ac:spMkLst>
            <pc:docMk/>
            <pc:sldMk cId="2711946896" sldId="259"/>
            <ac:spMk id="14" creationId="{73F05EB8-5806-2576-8553-680BE589D097}"/>
          </ac:spMkLst>
        </pc:spChg>
        <pc:spChg chg="mod">
          <ac:chgData name="zhang yexian" userId="8f572b95-ea26-42aa-8782-89c29a8c4560" providerId="ADAL" clId="{9BEC5012-287F-F746-954F-98EAF09B8AD2}" dt="2022-05-11T10:08:43.785" v="43" actId="20577"/>
          <ac:spMkLst>
            <pc:docMk/>
            <pc:sldMk cId="2711946896" sldId="259"/>
            <ac:spMk id="2052" creationId="{00000000-0000-0000-0000-000000000000}"/>
          </ac:spMkLst>
        </pc:spChg>
        <pc:spChg chg="mod">
          <ac:chgData name="zhang yexian" userId="8f572b95-ea26-42aa-8782-89c29a8c4560" providerId="ADAL" clId="{9BEC5012-287F-F746-954F-98EAF09B8AD2}" dt="2022-05-11T10:11:15.578" v="65" actId="20577"/>
          <ac:spMkLst>
            <pc:docMk/>
            <pc:sldMk cId="2711946896" sldId="259"/>
            <ac:spMk id="2056" creationId="{00000000-0000-0000-0000-000000000000}"/>
          </ac:spMkLst>
        </pc:spChg>
        <pc:spChg chg="mod">
          <ac:chgData name="zhang yexian" userId="8f572b95-ea26-42aa-8782-89c29a8c4560" providerId="ADAL" clId="{9BEC5012-287F-F746-954F-98EAF09B8AD2}" dt="2022-05-11T10:09:29.945" v="45" actId="5793"/>
          <ac:spMkLst>
            <pc:docMk/>
            <pc:sldMk cId="2711946896" sldId="259"/>
            <ac:spMk id="2062" creationId="{00000000-0000-0000-0000-000000000000}"/>
          </ac:spMkLst>
        </pc:spChg>
        <pc:grpChg chg="add mod">
          <ac:chgData name="zhang yexian" userId="8f572b95-ea26-42aa-8782-89c29a8c4560" providerId="ADAL" clId="{9BEC5012-287F-F746-954F-98EAF09B8AD2}" dt="2022-05-11T10:08:39.274" v="42" actId="1076"/>
          <ac:grpSpMkLst>
            <pc:docMk/>
            <pc:sldMk cId="2711946896" sldId="259"/>
            <ac:grpSpMk id="8" creationId="{BC809267-A14D-5D49-C98E-96DE9CE09384}"/>
          </ac:grpSpMkLst>
        </pc:grpChg>
        <pc:picChg chg="add">
          <ac:chgData name="zhang yexian" userId="8f572b95-ea26-42aa-8782-89c29a8c4560" providerId="ADAL" clId="{9BEC5012-287F-F746-954F-98EAF09B8AD2}" dt="2022-05-11T10:16:56.125" v="91"/>
          <ac:picMkLst>
            <pc:docMk/>
            <pc:sldMk cId="2711946896" sldId="259"/>
            <ac:picMk id="3" creationId="{F218716C-7CEE-92B7-66D7-1DDAD0AF24CC}"/>
          </ac:picMkLst>
        </pc:picChg>
        <pc:picChg chg="mod">
          <ac:chgData name="zhang yexian" userId="8f572b95-ea26-42aa-8782-89c29a8c4560" providerId="ADAL" clId="{9BEC5012-287F-F746-954F-98EAF09B8AD2}" dt="2022-05-11T10:08:27.786" v="41"/>
          <ac:picMkLst>
            <pc:docMk/>
            <pc:sldMk cId="2711946896" sldId="259"/>
            <ac:picMk id="9" creationId="{2DD83476-C87F-DF1F-D636-279D28D3B4C6}"/>
          </ac:picMkLst>
        </pc:picChg>
        <pc:picChg chg="mod">
          <ac:chgData name="zhang yexian" userId="8f572b95-ea26-42aa-8782-89c29a8c4560" providerId="ADAL" clId="{9BEC5012-287F-F746-954F-98EAF09B8AD2}" dt="2022-05-11T10:08:27.786" v="41"/>
          <ac:picMkLst>
            <pc:docMk/>
            <pc:sldMk cId="2711946896" sldId="259"/>
            <ac:picMk id="10" creationId="{7A7F512D-53CE-89CF-BFE1-25064D763881}"/>
          </ac:picMkLst>
        </pc:picChg>
        <pc:picChg chg="add mod">
          <ac:chgData name="zhang yexian" userId="8f572b95-ea26-42aa-8782-89c29a8c4560" providerId="ADAL" clId="{9BEC5012-287F-F746-954F-98EAF09B8AD2}" dt="2022-05-12T03:18:06.560" v="225" actId="1076"/>
          <ac:picMkLst>
            <pc:docMk/>
            <pc:sldMk cId="2711946896" sldId="259"/>
            <ac:picMk id="10" creationId="{D4B46A4D-F658-3E0F-B902-1D336FBB6112}"/>
          </ac:picMkLst>
        </pc:picChg>
        <pc:picChg chg="add mod">
          <ac:chgData name="zhang yexian" userId="8f572b95-ea26-42aa-8782-89c29a8c4560" providerId="ADAL" clId="{9BEC5012-287F-F746-954F-98EAF09B8AD2}" dt="2022-05-12T03:18:18.005" v="228" actId="1076"/>
          <ac:picMkLst>
            <pc:docMk/>
            <pc:sldMk cId="2711946896" sldId="259"/>
            <ac:picMk id="15" creationId="{427066B3-F0C8-571A-BC9A-E5539D19208B}"/>
          </ac:picMkLst>
        </pc:picChg>
      </pc:sldChg>
      <pc:sldChg chg="del">
        <pc:chgData name="zhang yexian" userId="8f572b95-ea26-42aa-8782-89c29a8c4560" providerId="ADAL" clId="{9BEC5012-287F-F746-954F-98EAF09B8AD2}" dt="2022-05-11T10:07:01.263" v="37" actId="2696"/>
        <pc:sldMkLst>
          <pc:docMk/>
          <pc:sldMk cId="3663046185" sldId="260"/>
        </pc:sldMkLst>
      </pc:sldChg>
      <pc:sldChg chg="del">
        <pc:chgData name="zhang yexian" userId="8f572b95-ea26-42aa-8782-89c29a8c4560" providerId="ADAL" clId="{9BEC5012-287F-F746-954F-98EAF09B8AD2}" dt="2022-05-11T10:06:56.534" v="36" actId="2696"/>
        <pc:sldMkLst>
          <pc:docMk/>
          <pc:sldMk cId="255964098" sldId="261"/>
        </pc:sldMkLst>
      </pc:sldChg>
      <pc:sldChg chg="del">
        <pc:chgData name="zhang yexian" userId="8f572b95-ea26-42aa-8782-89c29a8c4560" providerId="ADAL" clId="{9BEC5012-287F-F746-954F-98EAF09B8AD2}" dt="2022-05-11T10:07:04.001" v="38" actId="2696"/>
        <pc:sldMkLst>
          <pc:docMk/>
          <pc:sldMk cId="2370925835" sldId="262"/>
        </pc:sldMkLst>
      </pc:sldChg>
      <pc:sldChg chg="modSp del">
        <pc:chgData name="zhang yexian" userId="8f572b95-ea26-42aa-8782-89c29a8c4560" providerId="ADAL" clId="{9BEC5012-287F-F746-954F-98EAF09B8AD2}" dt="2022-05-11T10:06:53.201" v="35" actId="2696"/>
        <pc:sldMkLst>
          <pc:docMk/>
          <pc:sldMk cId="651170950" sldId="263"/>
        </pc:sldMkLst>
        <pc:spChg chg="mod">
          <ac:chgData name="zhang yexian" userId="8f572b95-ea26-42aa-8782-89c29a8c4560" providerId="ADAL" clId="{9BEC5012-287F-F746-954F-98EAF09B8AD2}" dt="2022-05-11T10:06:31.601" v="34" actId="20578"/>
          <ac:spMkLst>
            <pc:docMk/>
            <pc:sldMk cId="651170950" sldId="263"/>
            <ac:spMk id="5123" creationId="{00000000-0000-0000-0000-000000000000}"/>
          </ac:spMkLst>
        </pc:spChg>
      </pc:sldChg>
      <pc:sldChg chg="modSp mod">
        <pc:chgData name="zhang yexian" userId="8f572b95-ea26-42aa-8782-89c29a8c4560" providerId="ADAL" clId="{9BEC5012-287F-F746-954F-98EAF09B8AD2}" dt="2022-05-11T10:04:11.636" v="32" actId="20577"/>
        <pc:sldMkLst>
          <pc:docMk/>
          <pc:sldMk cId="1722023313" sldId="264"/>
        </pc:sldMkLst>
        <pc:spChg chg="mod">
          <ac:chgData name="zhang yexian" userId="8f572b95-ea26-42aa-8782-89c29a8c4560" providerId="ADAL" clId="{9BEC5012-287F-F746-954F-98EAF09B8AD2}" dt="2022-05-11T10:04:11.636" v="32" actId="20577"/>
          <ac:spMkLst>
            <pc:docMk/>
            <pc:sldMk cId="1722023313" sldId="264"/>
            <ac:spMk id="3" creationId="{06878C06-7A25-0490-40BD-E256D4DE47DA}"/>
          </ac:spMkLst>
        </pc:spChg>
      </pc:sldChg>
      <pc:sldChg chg="addSp delSp modSp new mod">
        <pc:chgData name="zhang yexian" userId="8f572b95-ea26-42aa-8782-89c29a8c4560" providerId="ADAL" clId="{9BEC5012-287F-F746-954F-98EAF09B8AD2}" dt="2022-05-11T10:17:38.964" v="97"/>
        <pc:sldMkLst>
          <pc:docMk/>
          <pc:sldMk cId="2974336804" sldId="265"/>
        </pc:sldMkLst>
        <pc:spChg chg="mod">
          <ac:chgData name="zhang yexian" userId="8f572b95-ea26-42aa-8782-89c29a8c4560" providerId="ADAL" clId="{9BEC5012-287F-F746-954F-98EAF09B8AD2}" dt="2022-05-11T10:12:02.061" v="71"/>
          <ac:spMkLst>
            <pc:docMk/>
            <pc:sldMk cId="2974336804" sldId="265"/>
            <ac:spMk id="2" creationId="{DCA410AB-3660-7D3D-AD7C-1BCA6D15895C}"/>
          </ac:spMkLst>
        </pc:spChg>
        <pc:spChg chg="del">
          <ac:chgData name="zhang yexian" userId="8f572b95-ea26-42aa-8782-89c29a8c4560" providerId="ADAL" clId="{9BEC5012-287F-F746-954F-98EAF09B8AD2}" dt="2022-05-11T10:13:44.498" v="84" actId="478"/>
          <ac:spMkLst>
            <pc:docMk/>
            <pc:sldMk cId="2974336804" sldId="265"/>
            <ac:spMk id="3" creationId="{92CD7296-7D81-B6FE-D0DC-9753C1C2A7A1}"/>
          </ac:spMkLst>
        </pc:spChg>
        <pc:spChg chg="add del mod">
          <ac:chgData name="zhang yexian" userId="8f572b95-ea26-42aa-8782-89c29a8c4560" providerId="ADAL" clId="{9BEC5012-287F-F746-954F-98EAF09B8AD2}" dt="2022-05-11T10:12:48.987" v="77"/>
          <ac:spMkLst>
            <pc:docMk/>
            <pc:sldMk cId="2974336804" sldId="265"/>
            <ac:spMk id="4" creationId="{F32BAC4A-1FF3-7988-C0AE-CEE1C5836953}"/>
          </ac:spMkLst>
        </pc:spChg>
        <pc:spChg chg="add del mod">
          <ac:chgData name="zhang yexian" userId="8f572b95-ea26-42aa-8782-89c29a8c4560" providerId="ADAL" clId="{9BEC5012-287F-F746-954F-98EAF09B8AD2}" dt="2022-05-11T10:12:48.987" v="77"/>
          <ac:spMkLst>
            <pc:docMk/>
            <pc:sldMk cId="2974336804" sldId="265"/>
            <ac:spMk id="5" creationId="{6A80992B-9A46-81E7-3E98-5C9D99C22E0B}"/>
          </ac:spMkLst>
        </pc:spChg>
        <pc:spChg chg="add del mod">
          <ac:chgData name="zhang yexian" userId="8f572b95-ea26-42aa-8782-89c29a8c4560" providerId="ADAL" clId="{9BEC5012-287F-F746-954F-98EAF09B8AD2}" dt="2022-05-11T10:12:48.987" v="77"/>
          <ac:spMkLst>
            <pc:docMk/>
            <pc:sldMk cId="2974336804" sldId="265"/>
            <ac:spMk id="6" creationId="{2428AA3A-812F-90CF-06A1-7518E3458DCE}"/>
          </ac:spMkLst>
        </pc:spChg>
        <pc:spChg chg="add del mod">
          <ac:chgData name="zhang yexian" userId="8f572b95-ea26-42aa-8782-89c29a8c4560" providerId="ADAL" clId="{9BEC5012-287F-F746-954F-98EAF09B8AD2}" dt="2022-05-11T10:12:48.987" v="77"/>
          <ac:spMkLst>
            <pc:docMk/>
            <pc:sldMk cId="2974336804" sldId="265"/>
            <ac:spMk id="7" creationId="{5B94B573-7D9F-B930-09FD-6A9E4D8D3430}"/>
          </ac:spMkLst>
        </pc:spChg>
        <pc:spChg chg="add del mod">
          <ac:chgData name="zhang yexian" userId="8f572b95-ea26-42aa-8782-89c29a8c4560" providerId="ADAL" clId="{9BEC5012-287F-F746-954F-98EAF09B8AD2}" dt="2022-05-11T10:12:48.987" v="77"/>
          <ac:spMkLst>
            <pc:docMk/>
            <pc:sldMk cId="2974336804" sldId="265"/>
            <ac:spMk id="8" creationId="{8018814A-0440-FF00-E8D1-965B52BD170C}"/>
          </ac:spMkLst>
        </pc:spChg>
        <pc:spChg chg="add del mod">
          <ac:chgData name="zhang yexian" userId="8f572b95-ea26-42aa-8782-89c29a8c4560" providerId="ADAL" clId="{9BEC5012-287F-F746-954F-98EAF09B8AD2}" dt="2022-05-11T10:12:48.987" v="77"/>
          <ac:spMkLst>
            <pc:docMk/>
            <pc:sldMk cId="2974336804" sldId="265"/>
            <ac:spMk id="9" creationId="{0E45FDC5-2AC1-3912-438D-9324909EDCC8}"/>
          </ac:spMkLst>
        </pc:spChg>
        <pc:spChg chg="add del mod">
          <ac:chgData name="zhang yexian" userId="8f572b95-ea26-42aa-8782-89c29a8c4560" providerId="ADAL" clId="{9BEC5012-287F-F746-954F-98EAF09B8AD2}" dt="2022-05-11T10:12:48.987" v="77"/>
          <ac:spMkLst>
            <pc:docMk/>
            <pc:sldMk cId="2974336804" sldId="265"/>
            <ac:spMk id="10" creationId="{870921A9-7745-7915-5EFB-9C7E33289772}"/>
          </ac:spMkLst>
        </pc:spChg>
        <pc:spChg chg="add del mod">
          <ac:chgData name="zhang yexian" userId="8f572b95-ea26-42aa-8782-89c29a8c4560" providerId="ADAL" clId="{9BEC5012-287F-F746-954F-98EAF09B8AD2}" dt="2022-05-11T10:13:01.112" v="79"/>
          <ac:spMkLst>
            <pc:docMk/>
            <pc:sldMk cId="2974336804" sldId="265"/>
            <ac:spMk id="11" creationId="{88666AA9-9A3E-B30E-39F2-15194101727B}"/>
          </ac:spMkLst>
        </pc:spChg>
        <pc:spChg chg="add del mod">
          <ac:chgData name="zhang yexian" userId="8f572b95-ea26-42aa-8782-89c29a8c4560" providerId="ADAL" clId="{9BEC5012-287F-F746-954F-98EAF09B8AD2}" dt="2022-05-11T10:13:01.112" v="79"/>
          <ac:spMkLst>
            <pc:docMk/>
            <pc:sldMk cId="2974336804" sldId="265"/>
            <ac:spMk id="12" creationId="{7FBF3CD6-0C65-B27D-6D04-1D156E39736E}"/>
          </ac:spMkLst>
        </pc:spChg>
        <pc:spChg chg="add del mod">
          <ac:chgData name="zhang yexian" userId="8f572b95-ea26-42aa-8782-89c29a8c4560" providerId="ADAL" clId="{9BEC5012-287F-F746-954F-98EAF09B8AD2}" dt="2022-05-11T10:13:01.112" v="79"/>
          <ac:spMkLst>
            <pc:docMk/>
            <pc:sldMk cId="2974336804" sldId="265"/>
            <ac:spMk id="13" creationId="{A1A45C13-6C85-8065-483D-FEEE71CD49E9}"/>
          </ac:spMkLst>
        </pc:spChg>
        <pc:spChg chg="add del mod">
          <ac:chgData name="zhang yexian" userId="8f572b95-ea26-42aa-8782-89c29a8c4560" providerId="ADAL" clId="{9BEC5012-287F-F746-954F-98EAF09B8AD2}" dt="2022-05-11T10:13:01.112" v="79"/>
          <ac:spMkLst>
            <pc:docMk/>
            <pc:sldMk cId="2974336804" sldId="265"/>
            <ac:spMk id="14" creationId="{37440C32-10DC-E24E-8369-79240DD439DA}"/>
          </ac:spMkLst>
        </pc:spChg>
        <pc:spChg chg="add del mod">
          <ac:chgData name="zhang yexian" userId="8f572b95-ea26-42aa-8782-89c29a8c4560" providerId="ADAL" clId="{9BEC5012-287F-F746-954F-98EAF09B8AD2}" dt="2022-05-11T10:13:01.112" v="79"/>
          <ac:spMkLst>
            <pc:docMk/>
            <pc:sldMk cId="2974336804" sldId="265"/>
            <ac:spMk id="15" creationId="{0453026E-C1F0-1ACF-3268-A707E26B02F5}"/>
          </ac:spMkLst>
        </pc:spChg>
        <pc:spChg chg="add del mod">
          <ac:chgData name="zhang yexian" userId="8f572b95-ea26-42aa-8782-89c29a8c4560" providerId="ADAL" clId="{9BEC5012-287F-F746-954F-98EAF09B8AD2}" dt="2022-05-11T10:13:01.112" v="79"/>
          <ac:spMkLst>
            <pc:docMk/>
            <pc:sldMk cId="2974336804" sldId="265"/>
            <ac:spMk id="16" creationId="{4EEC14D9-5ED0-6CD0-844B-98A9998494EF}"/>
          </ac:spMkLst>
        </pc:spChg>
        <pc:spChg chg="add del mod">
          <ac:chgData name="zhang yexian" userId="8f572b95-ea26-42aa-8782-89c29a8c4560" providerId="ADAL" clId="{9BEC5012-287F-F746-954F-98EAF09B8AD2}" dt="2022-05-11T10:13:01.112" v="79"/>
          <ac:spMkLst>
            <pc:docMk/>
            <pc:sldMk cId="2974336804" sldId="265"/>
            <ac:spMk id="17" creationId="{F77F9EB0-A3C2-74BD-DD9F-41F063F015F3}"/>
          </ac:spMkLst>
        </pc:spChg>
        <pc:spChg chg="add mod">
          <ac:chgData name="zhang yexian" userId="8f572b95-ea26-42aa-8782-89c29a8c4560" providerId="ADAL" clId="{9BEC5012-287F-F746-954F-98EAF09B8AD2}" dt="2022-05-11T10:13:01.142" v="80"/>
          <ac:spMkLst>
            <pc:docMk/>
            <pc:sldMk cId="2974336804" sldId="265"/>
            <ac:spMk id="18" creationId="{A08DB15E-136D-31BF-825E-BCE422FC51BE}"/>
          </ac:spMkLst>
        </pc:spChg>
        <pc:spChg chg="add mod">
          <ac:chgData name="zhang yexian" userId="8f572b95-ea26-42aa-8782-89c29a8c4560" providerId="ADAL" clId="{9BEC5012-287F-F746-954F-98EAF09B8AD2}" dt="2022-05-11T10:13:01.142" v="80"/>
          <ac:spMkLst>
            <pc:docMk/>
            <pc:sldMk cId="2974336804" sldId="265"/>
            <ac:spMk id="19" creationId="{E534BC6C-7A0F-0411-AB0F-EABC728A0701}"/>
          </ac:spMkLst>
        </pc:spChg>
        <pc:spChg chg="add mod">
          <ac:chgData name="zhang yexian" userId="8f572b95-ea26-42aa-8782-89c29a8c4560" providerId="ADAL" clId="{9BEC5012-287F-F746-954F-98EAF09B8AD2}" dt="2022-05-11T10:13:01.142" v="80"/>
          <ac:spMkLst>
            <pc:docMk/>
            <pc:sldMk cId="2974336804" sldId="265"/>
            <ac:spMk id="20" creationId="{DA7250DD-5E64-C37D-4201-ECDB955C5E7C}"/>
          </ac:spMkLst>
        </pc:spChg>
        <pc:spChg chg="add mod">
          <ac:chgData name="zhang yexian" userId="8f572b95-ea26-42aa-8782-89c29a8c4560" providerId="ADAL" clId="{9BEC5012-287F-F746-954F-98EAF09B8AD2}" dt="2022-05-11T10:13:26.027" v="83" actId="208"/>
          <ac:spMkLst>
            <pc:docMk/>
            <pc:sldMk cId="2974336804" sldId="265"/>
            <ac:spMk id="21" creationId="{FFE8FFBB-E2E6-5440-72FB-170F6EBFFF28}"/>
          </ac:spMkLst>
        </pc:spChg>
        <pc:spChg chg="add mod">
          <ac:chgData name="zhang yexian" userId="8f572b95-ea26-42aa-8782-89c29a8c4560" providerId="ADAL" clId="{9BEC5012-287F-F746-954F-98EAF09B8AD2}" dt="2022-05-11T10:13:01.142" v="80"/>
          <ac:spMkLst>
            <pc:docMk/>
            <pc:sldMk cId="2974336804" sldId="265"/>
            <ac:spMk id="22" creationId="{FFCB7AA2-3B00-AE9B-CDA9-53F149B9315F}"/>
          </ac:spMkLst>
        </pc:spChg>
        <pc:spChg chg="add mod">
          <ac:chgData name="zhang yexian" userId="8f572b95-ea26-42aa-8782-89c29a8c4560" providerId="ADAL" clId="{9BEC5012-287F-F746-954F-98EAF09B8AD2}" dt="2022-05-11T10:13:01.142" v="80"/>
          <ac:spMkLst>
            <pc:docMk/>
            <pc:sldMk cId="2974336804" sldId="265"/>
            <ac:spMk id="23" creationId="{B8C901F1-68A3-D3BF-FE73-8753A680AF3A}"/>
          </ac:spMkLst>
        </pc:spChg>
        <pc:spChg chg="add mod">
          <ac:chgData name="zhang yexian" userId="8f572b95-ea26-42aa-8782-89c29a8c4560" providerId="ADAL" clId="{9BEC5012-287F-F746-954F-98EAF09B8AD2}" dt="2022-05-11T10:13:01.142" v="80"/>
          <ac:spMkLst>
            <pc:docMk/>
            <pc:sldMk cId="2974336804" sldId="265"/>
            <ac:spMk id="24" creationId="{684AFA89-F727-B606-8496-8925E694DB60}"/>
          </ac:spMkLst>
        </pc:spChg>
        <pc:spChg chg="add del mod">
          <ac:chgData name="zhang yexian" userId="8f572b95-ea26-42aa-8782-89c29a8c4560" providerId="ADAL" clId="{9BEC5012-287F-F746-954F-98EAF09B8AD2}" dt="2022-05-11T10:13:45.549" v="86"/>
          <ac:spMkLst>
            <pc:docMk/>
            <pc:sldMk cId="2974336804" sldId="265"/>
            <ac:spMk id="25" creationId="{CB910908-10CF-AF67-0DD0-31D4CA8954F3}"/>
          </ac:spMkLst>
        </pc:spChg>
        <pc:spChg chg="add mod">
          <ac:chgData name="zhang yexian" userId="8f572b95-ea26-42aa-8782-89c29a8c4560" providerId="ADAL" clId="{9BEC5012-287F-F746-954F-98EAF09B8AD2}" dt="2022-05-11T10:13:50.868" v="88" actId="1076"/>
          <ac:spMkLst>
            <pc:docMk/>
            <pc:sldMk cId="2974336804" sldId="265"/>
            <ac:spMk id="26" creationId="{459131ED-41B1-56C7-725E-E920BF4F1E64}"/>
          </ac:spMkLst>
        </pc:spChg>
        <pc:picChg chg="add del">
          <ac:chgData name="zhang yexian" userId="8f572b95-ea26-42aa-8782-89c29a8c4560" providerId="ADAL" clId="{9BEC5012-287F-F746-954F-98EAF09B8AD2}" dt="2022-05-11T10:17:21.491" v="93"/>
          <ac:picMkLst>
            <pc:docMk/>
            <pc:sldMk cId="2974336804" sldId="265"/>
            <ac:picMk id="27" creationId="{F1AE2FC6-31AC-57E4-A6FD-21765251B9CA}"/>
          </ac:picMkLst>
        </pc:picChg>
        <pc:picChg chg="add del">
          <ac:chgData name="zhang yexian" userId="8f572b95-ea26-42aa-8782-89c29a8c4560" providerId="ADAL" clId="{9BEC5012-287F-F746-954F-98EAF09B8AD2}" dt="2022-05-11T10:17:38.964" v="97"/>
          <ac:picMkLst>
            <pc:docMk/>
            <pc:sldMk cId="2974336804" sldId="265"/>
            <ac:picMk id="28" creationId="{71497B6F-74CB-C783-AD7D-654E51FD8D2E}"/>
          </ac:picMkLst>
        </pc:picChg>
      </pc:sldChg>
      <pc:sldChg chg="addSp delSp modSp add mod">
        <pc:chgData name="zhang yexian" userId="8f572b95-ea26-42aa-8782-89c29a8c4560" providerId="ADAL" clId="{9BEC5012-287F-F746-954F-98EAF09B8AD2}" dt="2022-05-11T10:19:47.362" v="128" actId="1076"/>
        <pc:sldMkLst>
          <pc:docMk/>
          <pc:sldMk cId="1284368795" sldId="266"/>
        </pc:sldMkLst>
        <pc:spChg chg="add del mod">
          <ac:chgData name="zhang yexian" userId="8f572b95-ea26-42aa-8782-89c29a8c4560" providerId="ADAL" clId="{9BEC5012-287F-F746-954F-98EAF09B8AD2}" dt="2022-05-11T10:19:07.960" v="119" actId="478"/>
          <ac:spMkLst>
            <pc:docMk/>
            <pc:sldMk cId="1284368795" sldId="266"/>
            <ac:spMk id="3" creationId="{721DE2CD-F3A5-128B-3B16-F010DE75C384}"/>
          </ac:spMkLst>
        </pc:spChg>
        <pc:spChg chg="add mod">
          <ac:chgData name="zhang yexian" userId="8f572b95-ea26-42aa-8782-89c29a8c4560" providerId="ADAL" clId="{9BEC5012-287F-F746-954F-98EAF09B8AD2}" dt="2022-05-11T10:19:13.304" v="121"/>
          <ac:spMkLst>
            <pc:docMk/>
            <pc:sldMk cId="1284368795" sldId="266"/>
            <ac:spMk id="9" creationId="{84AAA1E3-B9A9-56E8-9997-DF70AC4F2153}"/>
          </ac:spMkLst>
        </pc:spChg>
        <pc:spChg chg="add mod">
          <ac:chgData name="zhang yexian" userId="8f572b95-ea26-42aa-8782-89c29a8c4560" providerId="ADAL" clId="{9BEC5012-287F-F746-954F-98EAF09B8AD2}" dt="2022-05-11T10:19:13.304" v="121"/>
          <ac:spMkLst>
            <pc:docMk/>
            <pc:sldMk cId="1284368795" sldId="266"/>
            <ac:spMk id="10" creationId="{81703336-7486-808F-D18F-D8E32C28F695}"/>
          </ac:spMkLst>
        </pc:spChg>
        <pc:spChg chg="add mod">
          <ac:chgData name="zhang yexian" userId="8f572b95-ea26-42aa-8782-89c29a8c4560" providerId="ADAL" clId="{9BEC5012-287F-F746-954F-98EAF09B8AD2}" dt="2022-05-11T10:19:13.304" v="121"/>
          <ac:spMkLst>
            <pc:docMk/>
            <pc:sldMk cId="1284368795" sldId="266"/>
            <ac:spMk id="11" creationId="{64D67994-0533-43E1-7580-4287317052B1}"/>
          </ac:spMkLst>
        </pc:spChg>
        <pc:spChg chg="add mod">
          <ac:chgData name="zhang yexian" userId="8f572b95-ea26-42aa-8782-89c29a8c4560" providerId="ADAL" clId="{9BEC5012-287F-F746-954F-98EAF09B8AD2}" dt="2022-05-11T10:19:13.304" v="121"/>
          <ac:spMkLst>
            <pc:docMk/>
            <pc:sldMk cId="1284368795" sldId="266"/>
            <ac:spMk id="12" creationId="{C37BE7D7-D395-22BE-5ADE-F292CBEB38C8}"/>
          </ac:spMkLst>
        </pc:spChg>
        <pc:spChg chg="add mod">
          <ac:chgData name="zhang yexian" userId="8f572b95-ea26-42aa-8782-89c29a8c4560" providerId="ADAL" clId="{9BEC5012-287F-F746-954F-98EAF09B8AD2}" dt="2022-05-11T10:19:13.304" v="121"/>
          <ac:spMkLst>
            <pc:docMk/>
            <pc:sldMk cId="1284368795" sldId="266"/>
            <ac:spMk id="13" creationId="{B74B8EFB-FEB7-0B08-DF81-6C48D9CC1154}"/>
          </ac:spMkLst>
        </pc:spChg>
        <pc:spChg chg="add mod">
          <ac:chgData name="zhang yexian" userId="8f572b95-ea26-42aa-8782-89c29a8c4560" providerId="ADAL" clId="{9BEC5012-287F-F746-954F-98EAF09B8AD2}" dt="2022-05-11T10:19:13.304" v="121"/>
          <ac:spMkLst>
            <pc:docMk/>
            <pc:sldMk cId="1284368795" sldId="266"/>
            <ac:spMk id="14" creationId="{8E853178-6D41-FD10-1539-34A9288B891A}"/>
          </ac:spMkLst>
        </pc:spChg>
        <pc:spChg chg="add mod">
          <ac:chgData name="zhang yexian" userId="8f572b95-ea26-42aa-8782-89c29a8c4560" providerId="ADAL" clId="{9BEC5012-287F-F746-954F-98EAF09B8AD2}" dt="2022-05-11T10:19:13.304" v="121"/>
          <ac:spMkLst>
            <pc:docMk/>
            <pc:sldMk cId="1284368795" sldId="266"/>
            <ac:spMk id="15" creationId="{6B8A7774-A8E0-9EEE-1397-72666DD16C1E}"/>
          </ac:spMkLst>
        </pc:spChg>
        <pc:spChg chg="add mod">
          <ac:chgData name="zhang yexian" userId="8f572b95-ea26-42aa-8782-89c29a8c4560" providerId="ADAL" clId="{9BEC5012-287F-F746-954F-98EAF09B8AD2}" dt="2022-05-11T10:19:13.342" v="122"/>
          <ac:spMkLst>
            <pc:docMk/>
            <pc:sldMk cId="1284368795" sldId="266"/>
            <ac:spMk id="16" creationId="{84AAA1E3-B9A9-56E8-9997-DF70AC4F2153}"/>
          </ac:spMkLst>
        </pc:spChg>
        <pc:spChg chg="add mod">
          <ac:chgData name="zhang yexian" userId="8f572b95-ea26-42aa-8782-89c29a8c4560" providerId="ADAL" clId="{9BEC5012-287F-F746-954F-98EAF09B8AD2}" dt="2022-05-11T10:19:17.241" v="124" actId="1076"/>
          <ac:spMkLst>
            <pc:docMk/>
            <pc:sldMk cId="1284368795" sldId="266"/>
            <ac:spMk id="17" creationId="{81703336-7486-808F-D18F-D8E32C28F695}"/>
          </ac:spMkLst>
        </pc:spChg>
        <pc:spChg chg="add mod">
          <ac:chgData name="zhang yexian" userId="8f572b95-ea26-42aa-8782-89c29a8c4560" providerId="ADAL" clId="{9BEC5012-287F-F746-954F-98EAF09B8AD2}" dt="2022-05-11T10:19:13.342" v="122"/>
          <ac:spMkLst>
            <pc:docMk/>
            <pc:sldMk cId="1284368795" sldId="266"/>
            <ac:spMk id="18" creationId="{64D67994-0533-43E1-7580-4287317052B1}"/>
          </ac:spMkLst>
        </pc:spChg>
        <pc:spChg chg="add mod">
          <ac:chgData name="zhang yexian" userId="8f572b95-ea26-42aa-8782-89c29a8c4560" providerId="ADAL" clId="{9BEC5012-287F-F746-954F-98EAF09B8AD2}" dt="2022-05-11T10:19:13.342" v="122"/>
          <ac:spMkLst>
            <pc:docMk/>
            <pc:sldMk cId="1284368795" sldId="266"/>
            <ac:spMk id="19" creationId="{C37BE7D7-D395-22BE-5ADE-F292CBEB38C8}"/>
          </ac:spMkLst>
        </pc:spChg>
        <pc:spChg chg="add mod">
          <ac:chgData name="zhang yexian" userId="8f572b95-ea26-42aa-8782-89c29a8c4560" providerId="ADAL" clId="{9BEC5012-287F-F746-954F-98EAF09B8AD2}" dt="2022-05-11T10:19:13.342" v="122"/>
          <ac:spMkLst>
            <pc:docMk/>
            <pc:sldMk cId="1284368795" sldId="266"/>
            <ac:spMk id="20" creationId="{B74B8EFB-FEB7-0B08-DF81-6C48D9CC1154}"/>
          </ac:spMkLst>
        </pc:spChg>
        <pc:spChg chg="add mod">
          <ac:chgData name="zhang yexian" userId="8f572b95-ea26-42aa-8782-89c29a8c4560" providerId="ADAL" clId="{9BEC5012-287F-F746-954F-98EAF09B8AD2}" dt="2022-05-11T10:19:13.342" v="122"/>
          <ac:spMkLst>
            <pc:docMk/>
            <pc:sldMk cId="1284368795" sldId="266"/>
            <ac:spMk id="21" creationId="{8E853178-6D41-FD10-1539-34A9288B891A}"/>
          </ac:spMkLst>
        </pc:spChg>
        <pc:spChg chg="add mod">
          <ac:chgData name="zhang yexian" userId="8f572b95-ea26-42aa-8782-89c29a8c4560" providerId="ADAL" clId="{9BEC5012-287F-F746-954F-98EAF09B8AD2}" dt="2022-05-11T10:19:13.342" v="122"/>
          <ac:spMkLst>
            <pc:docMk/>
            <pc:sldMk cId="1284368795" sldId="266"/>
            <ac:spMk id="22" creationId="{6B8A7774-A8E0-9EEE-1397-72666DD16C1E}"/>
          </ac:spMkLst>
        </pc:spChg>
        <pc:spChg chg="add mod">
          <ac:chgData name="zhang yexian" userId="8f572b95-ea26-42aa-8782-89c29a8c4560" providerId="ADAL" clId="{9BEC5012-287F-F746-954F-98EAF09B8AD2}" dt="2022-05-11T10:19:47.362" v="128" actId="1076"/>
          <ac:spMkLst>
            <pc:docMk/>
            <pc:sldMk cId="1284368795" sldId="266"/>
            <ac:spMk id="24" creationId="{26C922DD-77A5-F9E7-545C-6B4696CEEDE5}"/>
          </ac:spMkLst>
        </pc:spChg>
        <pc:spChg chg="mod">
          <ac:chgData name="zhang yexian" userId="8f572b95-ea26-42aa-8782-89c29a8c4560" providerId="ADAL" clId="{9BEC5012-287F-F746-954F-98EAF09B8AD2}" dt="2022-05-11T10:18:32.340" v="116"/>
          <ac:spMkLst>
            <pc:docMk/>
            <pc:sldMk cId="1284368795" sldId="266"/>
            <ac:spMk id="2052" creationId="{00000000-0000-0000-0000-000000000000}"/>
          </ac:spMkLst>
        </pc:spChg>
        <pc:spChg chg="mod">
          <ac:chgData name="zhang yexian" userId="8f572b95-ea26-42aa-8782-89c29a8c4560" providerId="ADAL" clId="{9BEC5012-287F-F746-954F-98EAF09B8AD2}" dt="2022-05-11T10:18:07.920" v="111" actId="20577"/>
          <ac:spMkLst>
            <pc:docMk/>
            <pc:sldMk cId="1284368795" sldId="266"/>
            <ac:spMk id="2056" creationId="{00000000-0000-0000-0000-000000000000}"/>
          </ac:spMkLst>
        </pc:spChg>
        <pc:spChg chg="del">
          <ac:chgData name="zhang yexian" userId="8f572b95-ea26-42aa-8782-89c29a8c4560" providerId="ADAL" clId="{9BEC5012-287F-F746-954F-98EAF09B8AD2}" dt="2022-05-11T10:19:01.782" v="117" actId="478"/>
          <ac:spMkLst>
            <pc:docMk/>
            <pc:sldMk cId="1284368795" sldId="266"/>
            <ac:spMk id="2062" creationId="{00000000-0000-0000-0000-000000000000}"/>
          </ac:spMkLst>
        </pc:spChg>
        <pc:grpChg chg="add mod">
          <ac:chgData name="zhang yexian" userId="8f572b95-ea26-42aa-8782-89c29a8c4560" providerId="ADAL" clId="{9BEC5012-287F-F746-954F-98EAF09B8AD2}" dt="2022-05-11T10:19:32.693" v="126" actId="1076"/>
          <ac:grpSpMkLst>
            <pc:docMk/>
            <pc:sldMk cId="1284368795" sldId="266"/>
            <ac:grpSpMk id="4" creationId="{46723D67-35B7-89F0-B93A-3143C56C864E}"/>
          </ac:grpSpMkLst>
        </pc:grpChg>
      </pc:sldChg>
      <pc:sldChg chg="new del">
        <pc:chgData name="zhang yexian" userId="8f572b95-ea26-42aa-8782-89c29a8c4560" providerId="ADAL" clId="{9BEC5012-287F-F746-954F-98EAF09B8AD2}" dt="2022-05-11T10:14:07.184" v="90" actId="2696"/>
        <pc:sldMkLst>
          <pc:docMk/>
          <pc:sldMk cId="2996419835" sldId="266"/>
        </pc:sldMkLst>
      </pc:sldChg>
      <pc:sldChg chg="add">
        <pc:chgData name="zhang yexian" userId="8f572b95-ea26-42aa-8782-89c29a8c4560" providerId="ADAL" clId="{9BEC5012-287F-F746-954F-98EAF09B8AD2}" dt="2022-05-11T10:18:16.118" v="112" actId="2890"/>
        <pc:sldMkLst>
          <pc:docMk/>
          <pc:sldMk cId="1152895830" sldId="267"/>
        </pc:sldMkLst>
      </pc:sldChg>
      <pc:sldChg chg="addSp delSp modSp add mod">
        <pc:chgData name="zhang yexian" userId="8f572b95-ea26-42aa-8782-89c29a8c4560" providerId="ADAL" clId="{9BEC5012-287F-F746-954F-98EAF09B8AD2}" dt="2022-05-11T10:24:20.784" v="186" actId="1076"/>
        <pc:sldMkLst>
          <pc:docMk/>
          <pc:sldMk cId="1538068283" sldId="268"/>
        </pc:sldMkLst>
        <pc:spChg chg="add del mod">
          <ac:chgData name="zhang yexian" userId="8f572b95-ea26-42aa-8782-89c29a8c4560" providerId="ADAL" clId="{9BEC5012-287F-F746-954F-98EAF09B8AD2}" dt="2022-05-11T10:23:00.389" v="155" actId="478"/>
          <ac:spMkLst>
            <pc:docMk/>
            <pc:sldMk cId="1538068283" sldId="268"/>
            <ac:spMk id="3" creationId="{A3DBD46F-C0BB-E133-C5BB-345AA99A6C3C}"/>
          </ac:spMkLst>
        </pc:spChg>
        <pc:spChg chg="add mod">
          <ac:chgData name="zhang yexian" userId="8f572b95-ea26-42aa-8782-89c29a8c4560" providerId="ADAL" clId="{9BEC5012-287F-F746-954F-98EAF09B8AD2}" dt="2022-05-11T10:23:46.021" v="166" actId="1076"/>
          <ac:spMkLst>
            <pc:docMk/>
            <pc:sldMk cId="1538068283" sldId="268"/>
            <ac:spMk id="10" creationId="{82DC24B4-0C49-4303-5951-5622DA71D950}"/>
          </ac:spMkLst>
        </pc:spChg>
        <pc:spChg chg="add mod">
          <ac:chgData name="zhang yexian" userId="8f572b95-ea26-42aa-8782-89c29a8c4560" providerId="ADAL" clId="{9BEC5012-287F-F746-954F-98EAF09B8AD2}" dt="2022-05-11T10:23:52.753" v="181" actId="1036"/>
          <ac:spMkLst>
            <pc:docMk/>
            <pc:sldMk cId="1538068283" sldId="268"/>
            <ac:spMk id="12" creationId="{8522B372-333A-B7D0-400B-249E76B18A8C}"/>
          </ac:spMkLst>
        </pc:spChg>
        <pc:spChg chg="add mod">
          <ac:chgData name="zhang yexian" userId="8f572b95-ea26-42aa-8782-89c29a8c4560" providerId="ADAL" clId="{9BEC5012-287F-F746-954F-98EAF09B8AD2}" dt="2022-05-11T10:24:20.784" v="186" actId="1076"/>
          <ac:spMkLst>
            <pc:docMk/>
            <pc:sldMk cId="1538068283" sldId="268"/>
            <ac:spMk id="13" creationId="{CF681084-73B2-AB19-71A6-F225B7732A77}"/>
          </ac:spMkLst>
        </pc:spChg>
        <pc:spChg chg="mod">
          <ac:chgData name="zhang yexian" userId="8f572b95-ea26-42aa-8782-89c29a8c4560" providerId="ADAL" clId="{9BEC5012-287F-F746-954F-98EAF09B8AD2}" dt="2022-05-11T10:22:48.993" v="153"/>
          <ac:spMkLst>
            <pc:docMk/>
            <pc:sldMk cId="1538068283" sldId="268"/>
            <ac:spMk id="2052" creationId="{00000000-0000-0000-0000-000000000000}"/>
          </ac:spMkLst>
        </pc:spChg>
        <pc:spChg chg="del">
          <ac:chgData name="zhang yexian" userId="8f572b95-ea26-42aa-8782-89c29a8c4560" providerId="ADAL" clId="{9BEC5012-287F-F746-954F-98EAF09B8AD2}" dt="2022-05-11T10:22:59.046" v="154" actId="478"/>
          <ac:spMkLst>
            <pc:docMk/>
            <pc:sldMk cId="1538068283" sldId="268"/>
            <ac:spMk id="2062" creationId="{00000000-0000-0000-0000-000000000000}"/>
          </ac:spMkLst>
        </pc:spChg>
        <pc:picChg chg="add mod">
          <ac:chgData name="zhang yexian" userId="8f572b95-ea26-42aa-8782-89c29a8c4560" providerId="ADAL" clId="{9BEC5012-287F-F746-954F-98EAF09B8AD2}" dt="2022-05-11T10:23:17.408" v="160" actId="1076"/>
          <ac:picMkLst>
            <pc:docMk/>
            <pc:sldMk cId="1538068283" sldId="268"/>
            <ac:picMk id="9" creationId="{D1980D31-8CF0-6F71-0776-CC6B1A5E5CE6}"/>
          </ac:picMkLst>
        </pc:picChg>
        <pc:picChg chg="add mod">
          <ac:chgData name="zhang yexian" userId="8f572b95-ea26-42aa-8782-89c29a8c4560" providerId="ADAL" clId="{9BEC5012-287F-F746-954F-98EAF09B8AD2}" dt="2022-05-11T10:23:52.753" v="181" actId="1036"/>
          <ac:picMkLst>
            <pc:docMk/>
            <pc:sldMk cId="1538068283" sldId="268"/>
            <ac:picMk id="11" creationId="{F092CAC7-6F76-C994-853D-BA8118DFFF78}"/>
          </ac:picMkLst>
        </pc:picChg>
      </pc:sldChg>
      <pc:sldChg chg="new del">
        <pc:chgData name="zhang yexian" userId="8f572b95-ea26-42aa-8782-89c29a8c4560" providerId="ADAL" clId="{9BEC5012-287F-F746-954F-98EAF09B8AD2}" dt="2022-05-11T10:19:58.857" v="129" actId="2696"/>
        <pc:sldMkLst>
          <pc:docMk/>
          <pc:sldMk cId="3095846774" sldId="269"/>
        </pc:sldMkLst>
      </pc:sldChg>
      <pc:sldChg chg="addSp delSp modSp add mod ord">
        <pc:chgData name="zhang yexian" userId="8f572b95-ea26-42aa-8782-89c29a8c4560" providerId="ADAL" clId="{9BEC5012-287F-F746-954F-98EAF09B8AD2}" dt="2022-05-11T10:22:35.186" v="151" actId="20578"/>
        <pc:sldMkLst>
          <pc:docMk/>
          <pc:sldMk cId="3406213027" sldId="269"/>
        </pc:sldMkLst>
        <pc:spChg chg="add del mod">
          <ac:chgData name="zhang yexian" userId="8f572b95-ea26-42aa-8782-89c29a8c4560" providerId="ADAL" clId="{9BEC5012-287F-F746-954F-98EAF09B8AD2}" dt="2022-05-11T10:20:19.733" v="133" actId="478"/>
          <ac:spMkLst>
            <pc:docMk/>
            <pc:sldMk cId="3406213027" sldId="269"/>
            <ac:spMk id="3" creationId="{C9F4E0C2-252F-14EF-6F12-78A979E96999}"/>
          </ac:spMkLst>
        </pc:spChg>
        <pc:spChg chg="add mod">
          <ac:chgData name="zhang yexian" userId="8f572b95-ea26-42aa-8782-89c29a8c4560" providerId="ADAL" clId="{9BEC5012-287F-F746-954F-98EAF09B8AD2}" dt="2022-05-11T10:20:28.181" v="135" actId="1076"/>
          <ac:spMkLst>
            <pc:docMk/>
            <pc:sldMk cId="3406213027" sldId="269"/>
            <ac:spMk id="9" creationId="{012F9F38-7A05-4386-67DA-0AA0C7D6E2E1}"/>
          </ac:spMkLst>
        </pc:spChg>
        <pc:spChg chg="add mod">
          <ac:chgData name="zhang yexian" userId="8f572b95-ea26-42aa-8782-89c29a8c4560" providerId="ADAL" clId="{9BEC5012-287F-F746-954F-98EAF09B8AD2}" dt="2022-05-11T10:22:25.968" v="150" actId="1076"/>
          <ac:spMkLst>
            <pc:docMk/>
            <pc:sldMk cId="3406213027" sldId="269"/>
            <ac:spMk id="12" creationId="{6DEC810F-F08C-965B-AAA3-BF30E1C4C7F2}"/>
          </ac:spMkLst>
        </pc:spChg>
        <pc:spChg chg="add mod">
          <ac:chgData name="zhang yexian" userId="8f572b95-ea26-42aa-8782-89c29a8c4560" providerId="ADAL" clId="{9BEC5012-287F-F746-954F-98EAF09B8AD2}" dt="2022-05-11T10:22:04.686" v="149" actId="1076"/>
          <ac:spMkLst>
            <pc:docMk/>
            <pc:sldMk cId="3406213027" sldId="269"/>
            <ac:spMk id="13" creationId="{97755893-221A-4309-C35B-A7AAE701F8E2}"/>
          </ac:spMkLst>
        </pc:spChg>
        <pc:spChg chg="add mod">
          <ac:chgData name="zhang yexian" userId="8f572b95-ea26-42aa-8782-89c29a8c4560" providerId="ADAL" clId="{9BEC5012-287F-F746-954F-98EAF09B8AD2}" dt="2022-05-11T10:21:52.607" v="148" actId="1076"/>
          <ac:spMkLst>
            <pc:docMk/>
            <pc:sldMk cId="3406213027" sldId="269"/>
            <ac:spMk id="14" creationId="{F09ABF68-1843-8109-9C9F-A773EAAA4951}"/>
          </ac:spMkLst>
        </pc:spChg>
        <pc:spChg chg="mod">
          <ac:chgData name="zhang yexian" userId="8f572b95-ea26-42aa-8782-89c29a8c4560" providerId="ADAL" clId="{9BEC5012-287F-F746-954F-98EAF09B8AD2}" dt="2022-05-11T10:20:11.598" v="131"/>
          <ac:spMkLst>
            <pc:docMk/>
            <pc:sldMk cId="3406213027" sldId="269"/>
            <ac:spMk id="2052" creationId="{00000000-0000-0000-0000-000000000000}"/>
          </ac:spMkLst>
        </pc:spChg>
        <pc:spChg chg="del">
          <ac:chgData name="zhang yexian" userId="8f572b95-ea26-42aa-8782-89c29a8c4560" providerId="ADAL" clId="{9BEC5012-287F-F746-954F-98EAF09B8AD2}" dt="2022-05-11T10:20:16.780" v="132" actId="478"/>
          <ac:spMkLst>
            <pc:docMk/>
            <pc:sldMk cId="3406213027" sldId="269"/>
            <ac:spMk id="2062" creationId="{00000000-0000-0000-0000-000000000000}"/>
          </ac:spMkLst>
        </pc:spChg>
        <pc:picChg chg="add mod">
          <ac:chgData name="zhang yexian" userId="8f572b95-ea26-42aa-8782-89c29a8c4560" providerId="ADAL" clId="{9BEC5012-287F-F746-954F-98EAF09B8AD2}" dt="2022-05-11T10:21:46.243" v="146" actId="1076"/>
          <ac:picMkLst>
            <pc:docMk/>
            <pc:sldMk cId="3406213027" sldId="269"/>
            <ac:picMk id="10" creationId="{326CB9B2-18A8-E965-DE1F-0CBBA177FA86}"/>
          </ac:picMkLst>
        </pc:picChg>
        <pc:picChg chg="add mod">
          <ac:chgData name="zhang yexian" userId="8f572b95-ea26-42aa-8782-89c29a8c4560" providerId="ADAL" clId="{9BEC5012-287F-F746-954F-98EAF09B8AD2}" dt="2022-05-11T10:21:48.745" v="147" actId="1076"/>
          <ac:picMkLst>
            <pc:docMk/>
            <pc:sldMk cId="3406213027" sldId="269"/>
            <ac:picMk id="11" creationId="{8EB6165A-290F-3F03-F14C-B1D290C20901}"/>
          </ac:picMkLst>
        </pc:picChg>
      </pc:sldChg>
      <pc:sldChg chg="add">
        <pc:chgData name="zhang yexian" userId="8f572b95-ea26-42aa-8782-89c29a8c4560" providerId="ADAL" clId="{9BEC5012-287F-F746-954F-98EAF09B8AD2}" dt="2022-05-11T10:22:38.299" v="152" actId="2890"/>
        <pc:sldMkLst>
          <pc:docMk/>
          <pc:sldMk cId="3346816751" sldId="270"/>
        </pc:sldMkLst>
      </pc:sldChg>
      <pc:sldChg chg="addSp delSp modSp add mod">
        <pc:chgData name="zhang yexian" userId="8f572b95-ea26-42aa-8782-89c29a8c4560" providerId="ADAL" clId="{9BEC5012-287F-F746-954F-98EAF09B8AD2}" dt="2022-05-11T10:28:07.406" v="222" actId="1076"/>
        <pc:sldMkLst>
          <pc:docMk/>
          <pc:sldMk cId="3695413413" sldId="271"/>
        </pc:sldMkLst>
        <pc:spChg chg="add del mod">
          <ac:chgData name="zhang yexian" userId="8f572b95-ea26-42aa-8782-89c29a8c4560" providerId="ADAL" clId="{9BEC5012-287F-F746-954F-98EAF09B8AD2}" dt="2022-05-11T10:24:50.857" v="190" actId="478"/>
          <ac:spMkLst>
            <pc:docMk/>
            <pc:sldMk cId="3695413413" sldId="271"/>
            <ac:spMk id="3" creationId="{EAC1317D-8A6A-BE7D-DFD5-B474D9076BD0}"/>
          </ac:spMkLst>
        </pc:spChg>
        <pc:spChg chg="add del">
          <ac:chgData name="zhang yexian" userId="8f572b95-ea26-42aa-8782-89c29a8c4560" providerId="ADAL" clId="{9BEC5012-287F-F746-954F-98EAF09B8AD2}" dt="2022-05-11T10:24:55.162" v="192" actId="22"/>
          <ac:spMkLst>
            <pc:docMk/>
            <pc:sldMk cId="3695413413" sldId="271"/>
            <ac:spMk id="10" creationId="{1A92B799-79D7-A9B6-407F-4303A3AA987B}"/>
          </ac:spMkLst>
        </pc:spChg>
        <pc:spChg chg="add mod">
          <ac:chgData name="zhang yexian" userId="8f572b95-ea26-42aa-8782-89c29a8c4560" providerId="ADAL" clId="{9BEC5012-287F-F746-954F-98EAF09B8AD2}" dt="2022-05-11T10:25:05.420" v="194" actId="1076"/>
          <ac:spMkLst>
            <pc:docMk/>
            <pc:sldMk cId="3695413413" sldId="271"/>
            <ac:spMk id="11" creationId="{9D85A3F8-71A1-2A60-9991-B58FA589942C}"/>
          </ac:spMkLst>
        </pc:spChg>
        <pc:spChg chg="add del mod">
          <ac:chgData name="zhang yexian" userId="8f572b95-ea26-42aa-8782-89c29a8c4560" providerId="ADAL" clId="{9BEC5012-287F-F746-954F-98EAF09B8AD2}" dt="2022-05-11T10:25:28.531" v="196"/>
          <ac:spMkLst>
            <pc:docMk/>
            <pc:sldMk cId="3695413413" sldId="271"/>
            <ac:spMk id="12" creationId="{892581EF-B01B-D0E7-5685-E089451083AE}"/>
          </ac:spMkLst>
        </pc:spChg>
        <pc:spChg chg="add del mod">
          <ac:chgData name="zhang yexian" userId="8f572b95-ea26-42aa-8782-89c29a8c4560" providerId="ADAL" clId="{9BEC5012-287F-F746-954F-98EAF09B8AD2}" dt="2022-05-11T10:25:28.531" v="196"/>
          <ac:spMkLst>
            <pc:docMk/>
            <pc:sldMk cId="3695413413" sldId="271"/>
            <ac:spMk id="13" creationId="{D4DE70A4-9BD1-8FA9-A5ED-EBA8037D7DD1}"/>
          </ac:spMkLst>
        </pc:spChg>
        <pc:spChg chg="add del mod">
          <ac:chgData name="zhang yexian" userId="8f572b95-ea26-42aa-8782-89c29a8c4560" providerId="ADAL" clId="{9BEC5012-287F-F746-954F-98EAF09B8AD2}" dt="2022-05-11T10:25:28.531" v="196"/>
          <ac:spMkLst>
            <pc:docMk/>
            <pc:sldMk cId="3695413413" sldId="271"/>
            <ac:spMk id="14" creationId="{6D521AD0-FA15-1B17-194C-27DAB549C1DD}"/>
          </ac:spMkLst>
        </pc:spChg>
        <pc:spChg chg="add del mod">
          <ac:chgData name="zhang yexian" userId="8f572b95-ea26-42aa-8782-89c29a8c4560" providerId="ADAL" clId="{9BEC5012-287F-F746-954F-98EAF09B8AD2}" dt="2022-05-11T10:25:28.531" v="196"/>
          <ac:spMkLst>
            <pc:docMk/>
            <pc:sldMk cId="3695413413" sldId="271"/>
            <ac:spMk id="15" creationId="{2B80975D-1FE7-8163-A9AC-292E0D0501AA}"/>
          </ac:spMkLst>
        </pc:spChg>
        <pc:spChg chg="add del mod">
          <ac:chgData name="zhang yexian" userId="8f572b95-ea26-42aa-8782-89c29a8c4560" providerId="ADAL" clId="{9BEC5012-287F-F746-954F-98EAF09B8AD2}" dt="2022-05-11T10:25:28.531" v="196"/>
          <ac:spMkLst>
            <pc:docMk/>
            <pc:sldMk cId="3695413413" sldId="271"/>
            <ac:spMk id="16" creationId="{6976CBF9-B513-F578-57CF-99E9F7560310}"/>
          </ac:spMkLst>
        </pc:spChg>
        <pc:spChg chg="add del mod">
          <ac:chgData name="zhang yexian" userId="8f572b95-ea26-42aa-8782-89c29a8c4560" providerId="ADAL" clId="{9BEC5012-287F-F746-954F-98EAF09B8AD2}" dt="2022-05-11T10:25:28.531" v="196"/>
          <ac:spMkLst>
            <pc:docMk/>
            <pc:sldMk cId="3695413413" sldId="271"/>
            <ac:spMk id="17" creationId="{10652A57-EE1C-D0C2-4150-E581F23078C7}"/>
          </ac:spMkLst>
        </pc:spChg>
        <pc:spChg chg="add del mod">
          <ac:chgData name="zhang yexian" userId="8f572b95-ea26-42aa-8782-89c29a8c4560" providerId="ADAL" clId="{9BEC5012-287F-F746-954F-98EAF09B8AD2}" dt="2022-05-11T10:25:28.531" v="196"/>
          <ac:spMkLst>
            <pc:docMk/>
            <pc:sldMk cId="3695413413" sldId="271"/>
            <ac:spMk id="18" creationId="{72B4A04E-9D9A-B569-D37E-011CA76A33A5}"/>
          </ac:spMkLst>
        </pc:spChg>
        <pc:spChg chg="add del mod">
          <ac:chgData name="zhang yexian" userId="8f572b95-ea26-42aa-8782-89c29a8c4560" providerId="ADAL" clId="{9BEC5012-287F-F746-954F-98EAF09B8AD2}" dt="2022-05-11T10:25:28.531" v="196"/>
          <ac:spMkLst>
            <pc:docMk/>
            <pc:sldMk cId="3695413413" sldId="271"/>
            <ac:spMk id="19" creationId="{BE8296D3-3CF4-979B-401E-E4D7130D288B}"/>
          </ac:spMkLst>
        </pc:spChg>
        <pc:spChg chg="add del mod">
          <ac:chgData name="zhang yexian" userId="8f572b95-ea26-42aa-8782-89c29a8c4560" providerId="ADAL" clId="{9BEC5012-287F-F746-954F-98EAF09B8AD2}" dt="2022-05-11T10:25:28.531" v="196"/>
          <ac:spMkLst>
            <pc:docMk/>
            <pc:sldMk cId="3695413413" sldId="271"/>
            <ac:spMk id="20" creationId="{3D0A3379-9F86-C7B8-69E2-F6691F0A066F}"/>
          </ac:spMkLst>
        </pc:spChg>
        <pc:spChg chg="add del mod">
          <ac:chgData name="zhang yexian" userId="8f572b95-ea26-42aa-8782-89c29a8c4560" providerId="ADAL" clId="{9BEC5012-287F-F746-954F-98EAF09B8AD2}" dt="2022-05-11T10:25:28.531" v="196"/>
          <ac:spMkLst>
            <pc:docMk/>
            <pc:sldMk cId="3695413413" sldId="271"/>
            <ac:spMk id="21" creationId="{193808C1-DEB4-B9F2-AB4D-2D613269660C}"/>
          </ac:spMkLst>
        </pc:spChg>
        <pc:spChg chg="add del mod">
          <ac:chgData name="zhang yexian" userId="8f572b95-ea26-42aa-8782-89c29a8c4560" providerId="ADAL" clId="{9BEC5012-287F-F746-954F-98EAF09B8AD2}" dt="2022-05-11T10:25:28.531" v="196"/>
          <ac:spMkLst>
            <pc:docMk/>
            <pc:sldMk cId="3695413413" sldId="271"/>
            <ac:spMk id="22" creationId="{D16C1236-2544-1640-B114-DCA283393A43}"/>
          </ac:spMkLst>
        </pc:spChg>
        <pc:spChg chg="add del mod">
          <ac:chgData name="zhang yexian" userId="8f572b95-ea26-42aa-8782-89c29a8c4560" providerId="ADAL" clId="{9BEC5012-287F-F746-954F-98EAF09B8AD2}" dt="2022-05-11T10:25:28.531" v="196"/>
          <ac:spMkLst>
            <pc:docMk/>
            <pc:sldMk cId="3695413413" sldId="271"/>
            <ac:spMk id="23" creationId="{36901EA7-3599-7596-EB9A-D9F593F3C74A}"/>
          </ac:spMkLst>
        </pc:spChg>
        <pc:spChg chg="add mod">
          <ac:chgData name="zhang yexian" userId="8f572b95-ea26-42aa-8782-89c29a8c4560" providerId="ADAL" clId="{9BEC5012-287F-F746-954F-98EAF09B8AD2}" dt="2022-05-11T10:25:33.452" v="198"/>
          <ac:spMkLst>
            <pc:docMk/>
            <pc:sldMk cId="3695413413" sldId="271"/>
            <ac:spMk id="24" creationId="{FD603015-84B8-CA62-FA1A-233C41C8F16A}"/>
          </ac:spMkLst>
        </pc:spChg>
        <pc:spChg chg="add mod">
          <ac:chgData name="zhang yexian" userId="8f572b95-ea26-42aa-8782-89c29a8c4560" providerId="ADAL" clId="{9BEC5012-287F-F746-954F-98EAF09B8AD2}" dt="2022-05-11T10:25:33.452" v="198"/>
          <ac:spMkLst>
            <pc:docMk/>
            <pc:sldMk cId="3695413413" sldId="271"/>
            <ac:spMk id="25" creationId="{CD4494FB-5B68-3126-83F3-301E09A61F23}"/>
          </ac:spMkLst>
        </pc:spChg>
        <pc:spChg chg="add mod">
          <ac:chgData name="zhang yexian" userId="8f572b95-ea26-42aa-8782-89c29a8c4560" providerId="ADAL" clId="{9BEC5012-287F-F746-954F-98EAF09B8AD2}" dt="2022-05-11T10:25:33.452" v="198"/>
          <ac:spMkLst>
            <pc:docMk/>
            <pc:sldMk cId="3695413413" sldId="271"/>
            <ac:spMk id="26" creationId="{80AA918F-BF9D-2F52-4069-D1E31361CCCA}"/>
          </ac:spMkLst>
        </pc:spChg>
        <pc:spChg chg="add mod">
          <ac:chgData name="zhang yexian" userId="8f572b95-ea26-42aa-8782-89c29a8c4560" providerId="ADAL" clId="{9BEC5012-287F-F746-954F-98EAF09B8AD2}" dt="2022-05-11T10:25:33.452" v="198"/>
          <ac:spMkLst>
            <pc:docMk/>
            <pc:sldMk cId="3695413413" sldId="271"/>
            <ac:spMk id="27" creationId="{72142646-624F-B5B7-EE92-390572522C02}"/>
          </ac:spMkLst>
        </pc:spChg>
        <pc:spChg chg="add mod">
          <ac:chgData name="zhang yexian" userId="8f572b95-ea26-42aa-8782-89c29a8c4560" providerId="ADAL" clId="{9BEC5012-287F-F746-954F-98EAF09B8AD2}" dt="2022-05-11T10:25:33.452" v="198"/>
          <ac:spMkLst>
            <pc:docMk/>
            <pc:sldMk cId="3695413413" sldId="271"/>
            <ac:spMk id="28" creationId="{349BF280-BCB2-63A1-94A0-3CEA30A81214}"/>
          </ac:spMkLst>
        </pc:spChg>
        <pc:spChg chg="add mod">
          <ac:chgData name="zhang yexian" userId="8f572b95-ea26-42aa-8782-89c29a8c4560" providerId="ADAL" clId="{9BEC5012-287F-F746-954F-98EAF09B8AD2}" dt="2022-05-11T10:25:33.452" v="198"/>
          <ac:spMkLst>
            <pc:docMk/>
            <pc:sldMk cId="3695413413" sldId="271"/>
            <ac:spMk id="29" creationId="{6C0D8935-DA88-61AA-8BAE-814FC1D2C373}"/>
          </ac:spMkLst>
        </pc:spChg>
        <pc:spChg chg="add mod">
          <ac:chgData name="zhang yexian" userId="8f572b95-ea26-42aa-8782-89c29a8c4560" providerId="ADAL" clId="{9BEC5012-287F-F746-954F-98EAF09B8AD2}" dt="2022-05-11T10:25:33.452" v="198"/>
          <ac:spMkLst>
            <pc:docMk/>
            <pc:sldMk cId="3695413413" sldId="271"/>
            <ac:spMk id="30" creationId="{298B11E4-EB9E-5810-7011-CC3B5CE14E1B}"/>
          </ac:spMkLst>
        </pc:spChg>
        <pc:spChg chg="add mod">
          <ac:chgData name="zhang yexian" userId="8f572b95-ea26-42aa-8782-89c29a8c4560" providerId="ADAL" clId="{9BEC5012-287F-F746-954F-98EAF09B8AD2}" dt="2022-05-11T10:25:33.452" v="198"/>
          <ac:spMkLst>
            <pc:docMk/>
            <pc:sldMk cId="3695413413" sldId="271"/>
            <ac:spMk id="31" creationId="{8B0C1BF0-C052-0F6D-055E-C05F1B971AAB}"/>
          </ac:spMkLst>
        </pc:spChg>
        <pc:spChg chg="add mod">
          <ac:chgData name="zhang yexian" userId="8f572b95-ea26-42aa-8782-89c29a8c4560" providerId="ADAL" clId="{9BEC5012-287F-F746-954F-98EAF09B8AD2}" dt="2022-05-11T10:25:33.452" v="198"/>
          <ac:spMkLst>
            <pc:docMk/>
            <pc:sldMk cId="3695413413" sldId="271"/>
            <ac:spMk id="32" creationId="{A937E75E-1745-CADD-E13A-CD04E5CFCC3C}"/>
          </ac:spMkLst>
        </pc:spChg>
        <pc:spChg chg="add mod">
          <ac:chgData name="zhang yexian" userId="8f572b95-ea26-42aa-8782-89c29a8c4560" providerId="ADAL" clId="{9BEC5012-287F-F746-954F-98EAF09B8AD2}" dt="2022-05-11T10:25:33.452" v="198"/>
          <ac:spMkLst>
            <pc:docMk/>
            <pc:sldMk cId="3695413413" sldId="271"/>
            <ac:spMk id="33" creationId="{FC589C28-433D-1E6F-5259-78A7079C5741}"/>
          </ac:spMkLst>
        </pc:spChg>
        <pc:spChg chg="add mod">
          <ac:chgData name="zhang yexian" userId="8f572b95-ea26-42aa-8782-89c29a8c4560" providerId="ADAL" clId="{9BEC5012-287F-F746-954F-98EAF09B8AD2}" dt="2022-05-11T10:25:33.452" v="198"/>
          <ac:spMkLst>
            <pc:docMk/>
            <pc:sldMk cId="3695413413" sldId="271"/>
            <ac:spMk id="34" creationId="{852B9704-0618-D6B2-6BA1-9C65226743FC}"/>
          </ac:spMkLst>
        </pc:spChg>
        <pc:spChg chg="add mod">
          <ac:chgData name="zhang yexian" userId="8f572b95-ea26-42aa-8782-89c29a8c4560" providerId="ADAL" clId="{9BEC5012-287F-F746-954F-98EAF09B8AD2}" dt="2022-05-11T10:25:33.452" v="198"/>
          <ac:spMkLst>
            <pc:docMk/>
            <pc:sldMk cId="3695413413" sldId="271"/>
            <ac:spMk id="35" creationId="{8D1056DD-A7D2-1687-E874-3A2B64C7C775}"/>
          </ac:spMkLst>
        </pc:spChg>
        <pc:spChg chg="add mod">
          <ac:chgData name="zhang yexian" userId="8f572b95-ea26-42aa-8782-89c29a8c4560" providerId="ADAL" clId="{9BEC5012-287F-F746-954F-98EAF09B8AD2}" dt="2022-05-11T10:28:07.406" v="222" actId="1076"/>
          <ac:spMkLst>
            <pc:docMk/>
            <pc:sldMk cId="3695413413" sldId="271"/>
            <ac:spMk id="36" creationId="{FD603015-84B8-CA62-FA1A-233C41C8F16A}"/>
          </ac:spMkLst>
        </pc:spChg>
        <pc:spChg chg="add mod">
          <ac:chgData name="zhang yexian" userId="8f572b95-ea26-42aa-8782-89c29a8c4560" providerId="ADAL" clId="{9BEC5012-287F-F746-954F-98EAF09B8AD2}" dt="2022-05-11T10:28:07.406" v="222" actId="1076"/>
          <ac:spMkLst>
            <pc:docMk/>
            <pc:sldMk cId="3695413413" sldId="271"/>
            <ac:spMk id="37" creationId="{CD4494FB-5B68-3126-83F3-301E09A61F23}"/>
          </ac:spMkLst>
        </pc:spChg>
        <pc:spChg chg="add mod">
          <ac:chgData name="zhang yexian" userId="8f572b95-ea26-42aa-8782-89c29a8c4560" providerId="ADAL" clId="{9BEC5012-287F-F746-954F-98EAF09B8AD2}" dt="2022-05-11T10:28:07.406" v="222" actId="1076"/>
          <ac:spMkLst>
            <pc:docMk/>
            <pc:sldMk cId="3695413413" sldId="271"/>
            <ac:spMk id="38" creationId="{80AA918F-BF9D-2F52-4069-D1E31361CCCA}"/>
          </ac:spMkLst>
        </pc:spChg>
        <pc:spChg chg="add mod">
          <ac:chgData name="zhang yexian" userId="8f572b95-ea26-42aa-8782-89c29a8c4560" providerId="ADAL" clId="{9BEC5012-287F-F746-954F-98EAF09B8AD2}" dt="2022-05-11T10:28:07.406" v="222" actId="1076"/>
          <ac:spMkLst>
            <pc:docMk/>
            <pc:sldMk cId="3695413413" sldId="271"/>
            <ac:spMk id="39" creationId="{72142646-624F-B5B7-EE92-390572522C02}"/>
          </ac:spMkLst>
        </pc:spChg>
        <pc:spChg chg="add mod">
          <ac:chgData name="zhang yexian" userId="8f572b95-ea26-42aa-8782-89c29a8c4560" providerId="ADAL" clId="{9BEC5012-287F-F746-954F-98EAF09B8AD2}" dt="2022-05-11T10:28:07.406" v="222" actId="1076"/>
          <ac:spMkLst>
            <pc:docMk/>
            <pc:sldMk cId="3695413413" sldId="271"/>
            <ac:spMk id="40" creationId="{349BF280-BCB2-63A1-94A0-3CEA30A81214}"/>
          </ac:spMkLst>
        </pc:spChg>
        <pc:spChg chg="add mod">
          <ac:chgData name="zhang yexian" userId="8f572b95-ea26-42aa-8782-89c29a8c4560" providerId="ADAL" clId="{9BEC5012-287F-F746-954F-98EAF09B8AD2}" dt="2022-05-11T10:28:07.406" v="222" actId="1076"/>
          <ac:spMkLst>
            <pc:docMk/>
            <pc:sldMk cId="3695413413" sldId="271"/>
            <ac:spMk id="41" creationId="{6C0D8935-DA88-61AA-8BAE-814FC1D2C373}"/>
          </ac:spMkLst>
        </pc:spChg>
        <pc:spChg chg="add mod">
          <ac:chgData name="zhang yexian" userId="8f572b95-ea26-42aa-8782-89c29a8c4560" providerId="ADAL" clId="{9BEC5012-287F-F746-954F-98EAF09B8AD2}" dt="2022-05-11T10:28:07.406" v="222" actId="1076"/>
          <ac:spMkLst>
            <pc:docMk/>
            <pc:sldMk cId="3695413413" sldId="271"/>
            <ac:spMk id="42" creationId="{298B11E4-EB9E-5810-7011-CC3B5CE14E1B}"/>
          </ac:spMkLst>
        </pc:spChg>
        <pc:spChg chg="add mod">
          <ac:chgData name="zhang yexian" userId="8f572b95-ea26-42aa-8782-89c29a8c4560" providerId="ADAL" clId="{9BEC5012-287F-F746-954F-98EAF09B8AD2}" dt="2022-05-11T10:28:07.406" v="222" actId="1076"/>
          <ac:spMkLst>
            <pc:docMk/>
            <pc:sldMk cId="3695413413" sldId="271"/>
            <ac:spMk id="43" creationId="{8B0C1BF0-C052-0F6D-055E-C05F1B971AAB}"/>
          </ac:spMkLst>
        </pc:spChg>
        <pc:spChg chg="add mod">
          <ac:chgData name="zhang yexian" userId="8f572b95-ea26-42aa-8782-89c29a8c4560" providerId="ADAL" clId="{9BEC5012-287F-F746-954F-98EAF09B8AD2}" dt="2022-05-11T10:28:07.406" v="222" actId="1076"/>
          <ac:spMkLst>
            <pc:docMk/>
            <pc:sldMk cId="3695413413" sldId="271"/>
            <ac:spMk id="44" creationId="{A937E75E-1745-CADD-E13A-CD04E5CFCC3C}"/>
          </ac:spMkLst>
        </pc:spChg>
        <pc:spChg chg="add mod">
          <ac:chgData name="zhang yexian" userId="8f572b95-ea26-42aa-8782-89c29a8c4560" providerId="ADAL" clId="{9BEC5012-287F-F746-954F-98EAF09B8AD2}" dt="2022-05-11T10:28:07.406" v="222" actId="1076"/>
          <ac:spMkLst>
            <pc:docMk/>
            <pc:sldMk cId="3695413413" sldId="271"/>
            <ac:spMk id="45" creationId="{FC589C28-433D-1E6F-5259-78A7079C5741}"/>
          </ac:spMkLst>
        </pc:spChg>
        <pc:spChg chg="add mod">
          <ac:chgData name="zhang yexian" userId="8f572b95-ea26-42aa-8782-89c29a8c4560" providerId="ADAL" clId="{9BEC5012-287F-F746-954F-98EAF09B8AD2}" dt="2022-05-11T10:28:07.406" v="222" actId="1076"/>
          <ac:spMkLst>
            <pc:docMk/>
            <pc:sldMk cId="3695413413" sldId="271"/>
            <ac:spMk id="46" creationId="{852B9704-0618-D6B2-6BA1-9C65226743FC}"/>
          </ac:spMkLst>
        </pc:spChg>
        <pc:spChg chg="add mod">
          <ac:chgData name="zhang yexian" userId="8f572b95-ea26-42aa-8782-89c29a8c4560" providerId="ADAL" clId="{9BEC5012-287F-F746-954F-98EAF09B8AD2}" dt="2022-05-11T10:28:07.406" v="222" actId="1076"/>
          <ac:spMkLst>
            <pc:docMk/>
            <pc:sldMk cId="3695413413" sldId="271"/>
            <ac:spMk id="47" creationId="{8D1056DD-A7D2-1687-E874-3A2B64C7C775}"/>
          </ac:spMkLst>
        </pc:spChg>
        <pc:spChg chg="mod">
          <ac:chgData name="zhang yexian" userId="8f572b95-ea26-42aa-8782-89c29a8c4560" providerId="ADAL" clId="{9BEC5012-287F-F746-954F-98EAF09B8AD2}" dt="2022-05-11T10:24:42.902" v="188"/>
          <ac:spMkLst>
            <pc:docMk/>
            <pc:sldMk cId="3695413413" sldId="271"/>
            <ac:spMk id="2052" creationId="{00000000-0000-0000-0000-000000000000}"/>
          </ac:spMkLst>
        </pc:spChg>
        <pc:spChg chg="del">
          <ac:chgData name="zhang yexian" userId="8f572b95-ea26-42aa-8782-89c29a8c4560" providerId="ADAL" clId="{9BEC5012-287F-F746-954F-98EAF09B8AD2}" dt="2022-05-11T10:24:48.914" v="189" actId="478"/>
          <ac:spMkLst>
            <pc:docMk/>
            <pc:sldMk cId="3695413413" sldId="271"/>
            <ac:spMk id="2062" creationId="{00000000-0000-0000-0000-000000000000}"/>
          </ac:spMkLst>
        </pc:spChg>
      </pc:sldChg>
      <pc:sldChg chg="modSp mod">
        <pc:chgData name="zhang yexian" userId="8f572b95-ea26-42aa-8782-89c29a8c4560" providerId="ADAL" clId="{9BEC5012-287F-F746-954F-98EAF09B8AD2}" dt="2022-05-12T03:21:35.384" v="234" actId="20577"/>
        <pc:sldMkLst>
          <pc:docMk/>
          <pc:sldMk cId="1803325615" sldId="272"/>
        </pc:sldMkLst>
        <pc:spChg chg="mod">
          <ac:chgData name="zhang yexian" userId="8f572b95-ea26-42aa-8782-89c29a8c4560" providerId="ADAL" clId="{9BEC5012-287F-F746-954F-98EAF09B8AD2}" dt="2022-05-12T03:21:35.384" v="234" actId="20577"/>
          <ac:spMkLst>
            <pc:docMk/>
            <pc:sldMk cId="1803325615" sldId="272"/>
            <ac:spMk id="12" creationId="{D8F170C5-927A-40C5-C502-719FC011E1E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5/12/22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5/12/22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5/12/22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gwas.mrcieu.ac.uk/" TargetMode="External"/><Relationship Id="rId2" Type="http://schemas.openxmlformats.org/officeDocument/2006/relationships/hyperlink" Target="https://www.ebi.ac.uk/gwas/" TargetMode="Externa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hyperlink" Target="https://atlas.ctglab.nl/"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______________</a:t>
            </a:r>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pic>
        <p:nvPicPr>
          <p:cNvPr id="3" name="图片 2" descr="文本, 信件&#10;&#10;描述已自动生成">
            <a:extLst>
              <a:ext uri="{FF2B5EF4-FFF2-40B4-BE49-F238E27FC236}">
                <a16:creationId xmlns:a16="http://schemas.microsoft.com/office/drawing/2014/main" id="{C41FA2C9-B7D9-00C0-DE39-13D874F13221}"/>
              </a:ext>
            </a:extLst>
          </p:cNvPr>
          <p:cNvPicPr>
            <a:picLocks noChangeAspect="1"/>
          </p:cNvPicPr>
          <p:nvPr/>
        </p:nvPicPr>
        <p:blipFill rotWithShape="1">
          <a:blip r:embed="rId3">
            <a:clrChange>
              <a:clrFrom>
                <a:srgbClr val="C2B7A4"/>
              </a:clrFrom>
              <a:clrTo>
                <a:srgbClr val="C2B7A4">
                  <a:alpha val="0"/>
                </a:srgbClr>
              </a:clrTo>
            </a:clrChange>
            <a:extLst>
              <a:ext uri="{28A0092B-C50C-407E-A947-70E740481C1C}">
                <a14:useLocalDpi xmlns:a14="http://schemas.microsoft.com/office/drawing/2010/main" val="0"/>
              </a:ext>
            </a:extLst>
          </a:blip>
          <a:srcRect l="27500" t="48889" r="42500" b="40000"/>
          <a:stretch/>
        </p:blipFill>
        <p:spPr>
          <a:xfrm>
            <a:off x="3962400" y="745067"/>
            <a:ext cx="1219200" cy="338666"/>
          </a:xfrm>
          <a:prstGeom prst="rect">
            <a:avLst/>
          </a:prstGeom>
        </p:spPr>
      </p:pic>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a:t>
            </a:r>
            <a:r>
              <a:rPr lang="en-US" i="1" dirty="0"/>
              <a:t>Prediction of Neurodevelopmental Disorders and Pathogenic Variants from Gene Panel Sequences</a:t>
            </a:r>
          </a:p>
          <a:p>
            <a:pPr marL="0" indent="0">
              <a:buNone/>
            </a:pPr>
            <a:r>
              <a:rPr lang="en-US" dirty="0"/>
              <a:t>], I hereby agree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176026" y="6248400"/>
            <a:ext cx="15869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Yexian</a:t>
            </a:r>
            <a:r>
              <a:rPr lang="en-US" altLang="en-US" dirty="0"/>
              <a:t> Zhang</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grpSp>
        <p:nvGrpSpPr>
          <p:cNvPr id="11" name="组合 10">
            <a:extLst>
              <a:ext uri="{FF2B5EF4-FFF2-40B4-BE49-F238E27FC236}">
                <a16:creationId xmlns:a16="http://schemas.microsoft.com/office/drawing/2014/main" id="{3E7E7CDA-8BC7-F10E-F5D0-5BCCC1E109BF}"/>
              </a:ext>
            </a:extLst>
          </p:cNvPr>
          <p:cNvGrpSpPr/>
          <p:nvPr/>
        </p:nvGrpSpPr>
        <p:grpSpPr>
          <a:xfrm>
            <a:off x="5450497" y="152400"/>
            <a:ext cx="3451057" cy="719662"/>
            <a:chOff x="5461000" y="66600"/>
            <a:chExt cx="3451057" cy="719662"/>
          </a:xfrm>
        </p:grpSpPr>
        <p:pic>
          <p:nvPicPr>
            <p:cNvPr id="12" name="图片 11">
              <a:extLst>
                <a:ext uri="{FF2B5EF4-FFF2-40B4-BE49-F238E27FC236}">
                  <a16:creationId xmlns:a16="http://schemas.microsoft.com/office/drawing/2014/main" id="{7874CC9B-3DCB-3F33-2905-376F4C0579D7}"/>
                </a:ext>
              </a:extLst>
            </p:cNvPr>
            <p:cNvPicPr>
              <a:picLocks noChangeAspect="1"/>
            </p:cNvPicPr>
            <p:nvPr/>
          </p:nvPicPr>
          <p:blipFill>
            <a:blip r:embed="rId2"/>
            <a:stretch>
              <a:fillRect/>
            </a:stretch>
          </p:blipFill>
          <p:spPr>
            <a:xfrm>
              <a:off x="5461000" y="66600"/>
              <a:ext cx="1244821" cy="719662"/>
            </a:xfrm>
            <a:prstGeom prst="rect">
              <a:avLst/>
            </a:prstGeom>
          </p:spPr>
        </p:pic>
        <p:pic>
          <p:nvPicPr>
            <p:cNvPr id="13" name="图片 12">
              <a:extLst>
                <a:ext uri="{FF2B5EF4-FFF2-40B4-BE49-F238E27FC236}">
                  <a16:creationId xmlns:a16="http://schemas.microsoft.com/office/drawing/2014/main" id="{ACCC7264-C583-C7BF-3D90-BF536BF89D67}"/>
                </a:ext>
              </a:extLst>
            </p:cNvPr>
            <p:cNvPicPr>
              <a:picLocks noChangeAspect="1"/>
            </p:cNvPicPr>
            <p:nvPr/>
          </p:nvPicPr>
          <p:blipFill>
            <a:blip r:embed="rId3"/>
            <a:stretch>
              <a:fillRect/>
            </a:stretch>
          </p:blipFill>
          <p:spPr>
            <a:xfrm>
              <a:off x="6705821" y="95175"/>
              <a:ext cx="2206236" cy="438225"/>
            </a:xfrm>
            <a:prstGeom prst="rect">
              <a:avLst/>
            </a:prstGeom>
          </p:spPr>
        </p:pic>
      </p:grpSp>
      <p:sp>
        <p:nvSpPr>
          <p:cNvPr id="14" name="Subtitle 2">
            <a:extLst>
              <a:ext uri="{FF2B5EF4-FFF2-40B4-BE49-F238E27FC236}">
                <a16:creationId xmlns:a16="http://schemas.microsoft.com/office/drawing/2014/main" id="{73F05EB8-5806-2576-8553-680BE589D097}"/>
              </a:ext>
            </a:extLst>
          </p:cNvPr>
          <p:cNvSpPr txBox="1">
            <a:spLocks/>
          </p:cNvSpPr>
          <p:nvPr/>
        </p:nvSpPr>
        <p:spPr>
          <a:xfrm>
            <a:off x="180753" y="4191000"/>
            <a:ext cx="8782493" cy="1284370"/>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1600" b="1" dirty="0">
                <a:latin typeface="Arial"/>
                <a:cs typeface="Arial"/>
              </a:rPr>
              <a:t>Yexian Zhang, Postdoctoral Fellow</a:t>
            </a:r>
          </a:p>
          <a:p>
            <a:pPr marL="0" indent="0" algn="ctr">
              <a:buNone/>
            </a:pPr>
            <a:r>
              <a:rPr lang="en-US" sz="1600" b="1" dirty="0">
                <a:latin typeface="Arial"/>
                <a:cs typeface="Arial"/>
              </a:rPr>
              <a:t>Supervisor: Prof. Maggie Haitian Wang</a:t>
            </a:r>
            <a:br>
              <a:rPr lang="en-US" sz="1600" b="1" dirty="0">
                <a:latin typeface="Arial"/>
                <a:cs typeface="Arial"/>
              </a:rPr>
            </a:br>
            <a:r>
              <a:rPr lang="en-US" sz="1600" b="1" dirty="0">
                <a:latin typeface="Arial"/>
                <a:cs typeface="Arial"/>
              </a:rPr>
              <a:t>The Chinese University of Hong Kong Shenzhen Research Institute, Shenzhen, China.</a:t>
            </a:r>
          </a:p>
          <a:p>
            <a:pPr marL="0" indent="0" algn="ctr">
              <a:buNone/>
            </a:pPr>
            <a:r>
              <a:rPr lang="en-US" altLang="zh-CN" sz="1600" b="1" dirty="0">
                <a:latin typeface="Arial"/>
                <a:cs typeface="Arial"/>
              </a:rPr>
              <a:t>The Chinese University of Hong Kong, Hong Kong SAR, China.</a:t>
            </a:r>
            <a:endParaRPr lang="en-US" sz="1600" b="1" dirty="0">
              <a:latin typeface="Arial"/>
              <a:cs typeface="Arial"/>
            </a:endParaRPr>
          </a:p>
        </p:txBody>
      </p:sp>
      <p:sp>
        <p:nvSpPr>
          <p:cNvPr id="16" name="标题 1">
            <a:extLst>
              <a:ext uri="{FF2B5EF4-FFF2-40B4-BE49-F238E27FC236}">
                <a16:creationId xmlns:a16="http://schemas.microsoft.com/office/drawing/2014/main" id="{580FEE27-FD7D-A832-E1D9-7C9053C15889}"/>
              </a:ext>
            </a:extLst>
          </p:cNvPr>
          <p:cNvSpPr txBox="1">
            <a:spLocks/>
          </p:cNvSpPr>
          <p:nvPr/>
        </p:nvSpPr>
        <p:spPr>
          <a:xfrm>
            <a:off x="180753" y="1219200"/>
            <a:ext cx="8782493" cy="23114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GB" sz="2900" dirty="0"/>
              <a:t>Prediction of Neurodevelopmental Disorders and Pathogenic </a:t>
            </a:r>
            <a:r>
              <a:rPr lang="en-GB" sz="2900"/>
              <a:t>Variants from </a:t>
            </a:r>
            <a:r>
              <a:rPr lang="en-GB" sz="2900" dirty="0"/>
              <a:t>Gene Panel Sequences</a:t>
            </a:r>
          </a:p>
        </p:txBody>
      </p:sp>
      <p:pic>
        <p:nvPicPr>
          <p:cNvPr id="10" name="Picture 2">
            <a:extLst>
              <a:ext uri="{FF2B5EF4-FFF2-40B4-BE49-F238E27FC236}">
                <a16:creationId xmlns:a16="http://schemas.microsoft.com/office/drawing/2014/main" id="{D4B46A4D-F658-3E0F-B902-1D336FBB61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496" y="102086"/>
            <a:ext cx="954015" cy="709787"/>
          </a:xfrm>
          <a:prstGeom prst="rect">
            <a:avLst/>
          </a:prstGeom>
          <a:noFill/>
          <a:extLst>
            <a:ext uri="{909E8E84-426E-40DD-AFC4-6F175D3DCCD1}">
              <a14:hiddenFill xmlns:a14="http://schemas.microsoft.com/office/drawing/2010/main">
                <a:solidFill>
                  <a:srgbClr val="FFFFFF"/>
                </a:solidFill>
              </a14:hiddenFill>
            </a:ext>
          </a:extLst>
        </p:spPr>
      </p:pic>
      <p:pic>
        <p:nvPicPr>
          <p:cNvPr id="15" name="图片 14">
            <a:extLst>
              <a:ext uri="{FF2B5EF4-FFF2-40B4-BE49-F238E27FC236}">
                <a16:creationId xmlns:a16="http://schemas.microsoft.com/office/drawing/2014/main" id="{427066B3-F0C8-571A-BC9A-E5539D19208B}"/>
              </a:ext>
            </a:extLst>
          </p:cNvPr>
          <p:cNvPicPr>
            <a:picLocks noChangeAspect="1"/>
          </p:cNvPicPr>
          <p:nvPr/>
        </p:nvPicPr>
        <p:blipFill>
          <a:blip r:embed="rId5"/>
          <a:stretch>
            <a:fillRect/>
          </a:stretch>
        </p:blipFill>
        <p:spPr>
          <a:xfrm>
            <a:off x="1129511" y="302231"/>
            <a:ext cx="3899982" cy="341537"/>
          </a:xfrm>
          <a:prstGeom prst="rect">
            <a:avLst/>
          </a:prstGeom>
        </p:spPr>
      </p:pic>
    </p:spTree>
    <p:extLst>
      <p:ext uri="{BB962C8B-B14F-4D97-AF65-F5344CB8AC3E}">
        <p14:creationId xmlns:p14="http://schemas.microsoft.com/office/powerpoint/2010/main" val="2711946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GB" altLang="zh-CN" dirty="0"/>
              <a:t>Variant Filtering and Prioritizing</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176026" y="6248400"/>
            <a:ext cx="15869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Yexian</a:t>
            </a:r>
            <a:r>
              <a:rPr lang="en-US" altLang="en-US" dirty="0"/>
              <a:t> Zhang</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grpSp>
        <p:nvGrpSpPr>
          <p:cNvPr id="4" name="组合 3">
            <a:extLst>
              <a:ext uri="{FF2B5EF4-FFF2-40B4-BE49-F238E27FC236}">
                <a16:creationId xmlns:a16="http://schemas.microsoft.com/office/drawing/2014/main" id="{46723D67-35B7-89F0-B93A-3143C56C864E}"/>
              </a:ext>
            </a:extLst>
          </p:cNvPr>
          <p:cNvGrpSpPr/>
          <p:nvPr/>
        </p:nvGrpSpPr>
        <p:grpSpPr>
          <a:xfrm>
            <a:off x="510426" y="1219200"/>
            <a:ext cx="8294597" cy="3848827"/>
            <a:chOff x="424702" y="1504586"/>
            <a:chExt cx="8294597" cy="3848827"/>
          </a:xfrm>
        </p:grpSpPr>
        <p:sp>
          <p:nvSpPr>
            <p:cNvPr id="16" name="矩形 15">
              <a:extLst>
                <a:ext uri="{FF2B5EF4-FFF2-40B4-BE49-F238E27FC236}">
                  <a16:creationId xmlns:a16="http://schemas.microsoft.com/office/drawing/2014/main" id="{84AAA1E3-B9A9-56E8-9997-DF70AC4F2153}"/>
                </a:ext>
              </a:extLst>
            </p:cNvPr>
            <p:cNvSpPr/>
            <p:nvPr/>
          </p:nvSpPr>
          <p:spPr>
            <a:xfrm>
              <a:off x="1536201" y="1504586"/>
              <a:ext cx="1513693" cy="441969"/>
            </a:xfrm>
            <a:prstGeom prst="rect">
              <a:avLst/>
            </a:prstGeom>
            <a:solidFill>
              <a:sysClr val="window" lastClr="FFFFFF"/>
            </a:solidFill>
            <a:ln w="12700" cap="flat" cmpd="sng" algn="ctr">
              <a:solidFill>
                <a:srgbClr val="4472C4">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VCFs</a:t>
              </a:r>
            </a:p>
          </p:txBody>
        </p:sp>
        <p:sp>
          <p:nvSpPr>
            <p:cNvPr id="17" name="矩形 16">
              <a:extLst>
                <a:ext uri="{FF2B5EF4-FFF2-40B4-BE49-F238E27FC236}">
                  <a16:creationId xmlns:a16="http://schemas.microsoft.com/office/drawing/2014/main" id="{81703336-7486-808F-D18F-D8E32C28F695}"/>
                </a:ext>
              </a:extLst>
            </p:cNvPr>
            <p:cNvSpPr/>
            <p:nvPr/>
          </p:nvSpPr>
          <p:spPr>
            <a:xfrm>
              <a:off x="424702" y="3602783"/>
              <a:ext cx="3934216" cy="1740790"/>
            </a:xfrm>
            <a:prstGeom prst="rect">
              <a:avLst/>
            </a:prstGeom>
            <a:solidFill>
              <a:sysClr val="window" lastClr="FFFFFF"/>
            </a:solidFill>
            <a:ln w="12700" cap="flat" cmpd="sng" algn="ctr">
              <a:solidFill>
                <a:srgbClr val="4472C4">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Variant Filtering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ysClr val="windowText" lastClr="000000"/>
                  </a:solidFill>
                  <a:effectLst/>
                  <a:uLnTx/>
                  <a:uFillTx/>
                  <a:latin typeface="Arial" panose="020B0604020202020204" pitchFamily="34" charset="0"/>
                  <a:ea typeface="宋体" panose="02010600030101010101" pitchFamily="2" charset="-122"/>
                  <a:cs typeface="Arial" panose="020B0604020202020204" pitchFamily="34" charset="0"/>
                </a:rPr>
                <a:t>(1) absent or with a MAF &lt; 5% in 1000 Genomes Project data.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ysClr val="windowText" lastClr="000000"/>
                  </a:solidFill>
                  <a:effectLst/>
                  <a:uLnTx/>
                  <a:uFillTx/>
                  <a:latin typeface="Arial" panose="020B0604020202020204" pitchFamily="34" charset="0"/>
                  <a:ea typeface="宋体" panose="02010600030101010101" pitchFamily="2" charset="-122"/>
                  <a:cs typeface="Arial" panose="020B0604020202020204" pitchFamily="34" charset="0"/>
                </a:rPr>
                <a:t>(2) not homozygous reference alleles.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ysClr val="windowText" lastClr="000000"/>
                  </a:solidFill>
                  <a:effectLst/>
                  <a:uLnTx/>
                  <a:uFillTx/>
                  <a:latin typeface="Arial" panose="020B0604020202020204" pitchFamily="34" charset="0"/>
                  <a:ea typeface="宋体" panose="02010600030101010101" pitchFamily="2" charset="-122"/>
                  <a:cs typeface="Arial" panose="020B0604020202020204" pitchFamily="34" charset="0"/>
                </a:rPr>
                <a:t>(3) present in only one sample.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ysClr val="windowText" lastClr="000000"/>
                  </a:solidFill>
                  <a:effectLst/>
                  <a:uLnTx/>
                  <a:uFillTx/>
                  <a:latin typeface="Arial" panose="020B0604020202020204" pitchFamily="34" charset="0"/>
                  <a:ea typeface="宋体" panose="02010600030101010101" pitchFamily="2" charset="-122"/>
                  <a:cs typeface="Arial" panose="020B0604020202020204" pitchFamily="34" charset="0"/>
                </a:rPr>
                <a:t>(4) protein-altering variants.</a:t>
              </a:r>
              <a:endPar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18" name="矩形 17">
              <a:extLst>
                <a:ext uri="{FF2B5EF4-FFF2-40B4-BE49-F238E27FC236}">
                  <a16:creationId xmlns:a16="http://schemas.microsoft.com/office/drawing/2014/main" id="{64D67994-0533-43E1-7580-4287317052B1}"/>
                </a:ext>
              </a:extLst>
            </p:cNvPr>
            <p:cNvSpPr/>
            <p:nvPr/>
          </p:nvSpPr>
          <p:spPr>
            <a:xfrm>
              <a:off x="4785083" y="3612623"/>
              <a:ext cx="3934216" cy="1740790"/>
            </a:xfrm>
            <a:prstGeom prst="rect">
              <a:avLst/>
            </a:prstGeom>
            <a:solidFill>
              <a:sysClr val="window" lastClr="FFFFFF"/>
            </a:solidFill>
            <a:ln w="12700" cap="flat" cmpd="sng" algn="ctr">
              <a:solidFill>
                <a:srgbClr val="4472C4">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Variant Prioritizing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ysClr val="windowText" lastClr="000000"/>
                  </a:solidFill>
                  <a:effectLst/>
                  <a:uLnTx/>
                  <a:uFillTx/>
                  <a:latin typeface="Arial" panose="020B0604020202020204" pitchFamily="34" charset="0"/>
                  <a:ea typeface="宋体" panose="02010600030101010101" pitchFamily="2" charset="-122"/>
                  <a:cs typeface="Arial" panose="020B0604020202020204" pitchFamily="34" charset="0"/>
                </a:rPr>
                <a:t>(1) </a:t>
              </a:r>
              <a:r>
                <a:rPr kumimoji="0" lang="en-US" altLang="zh-CN" sz="1600" b="0" i="0" u="none" strike="noStrike" kern="1200" cap="none" spc="0" normalizeH="0" baseline="0" noProof="0" dirty="0" err="1">
                  <a:ln>
                    <a:noFill/>
                  </a:ln>
                  <a:solidFill>
                    <a:sysClr val="windowText" lastClr="000000"/>
                  </a:solidFill>
                  <a:effectLst/>
                  <a:uLnTx/>
                  <a:uFillTx/>
                  <a:latin typeface="Arial" panose="020B0604020202020204" pitchFamily="34" charset="0"/>
                  <a:ea typeface="宋体" panose="02010600030101010101" pitchFamily="2" charset="-122"/>
                  <a:cs typeface="Arial" panose="020B0604020202020204" pitchFamily="34" charset="0"/>
                </a:rPr>
                <a:t>ClinVar</a:t>
              </a:r>
              <a:r>
                <a:rPr kumimoji="0" lang="en-US" altLang="zh-CN" sz="1600" b="0" i="0" u="none" strike="noStrike" kern="1200" cap="none" spc="0" normalizeH="0" baseline="0" noProof="0" dirty="0">
                  <a:ln>
                    <a:noFill/>
                  </a:ln>
                  <a:solidFill>
                    <a:sysClr val="windowText" lastClr="000000"/>
                  </a:solidFill>
                  <a:effectLst/>
                  <a:uLnTx/>
                  <a:uFillTx/>
                  <a:latin typeface="Arial" panose="020B0604020202020204" pitchFamily="34" charset="0"/>
                  <a:ea typeface="宋体" panose="02010600030101010101" pitchFamily="2" charset="-122"/>
                  <a:cs typeface="Arial" panose="020B0604020202020204" pitchFamily="34" charset="0"/>
                </a:rPr>
                <a:t> (pathogenic/likely pathogenic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ysClr val="windowText" lastClr="000000"/>
                  </a:solidFill>
                  <a:effectLst/>
                  <a:uLnTx/>
                  <a:uFillTx/>
                  <a:latin typeface="Arial" panose="020B0604020202020204" pitchFamily="34" charset="0"/>
                  <a:ea typeface="宋体" panose="02010600030101010101" pitchFamily="2" charset="-122"/>
                  <a:cs typeface="Arial" panose="020B0604020202020204" pitchFamily="34" charset="0"/>
                </a:rPr>
                <a:t>(2) REVEL score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ysClr val="windowText" lastClr="000000"/>
                  </a:solidFill>
                  <a:effectLst/>
                  <a:uLnTx/>
                  <a:uFillTx/>
                  <a:latin typeface="Arial" panose="020B0604020202020204" pitchFamily="34" charset="0"/>
                  <a:ea typeface="宋体" panose="02010600030101010101" pitchFamily="2" charset="-122"/>
                  <a:cs typeface="Arial" panose="020B0604020202020204" pitchFamily="34" charset="0"/>
                </a:rPr>
                <a:t>(3) phenotype-specific </a:t>
              </a:r>
              <a:r>
                <a:rPr kumimoji="0" lang="en-US" altLang="zh-CN" sz="1600" b="0" i="0" u="none" strike="noStrike" kern="1200" cap="none" spc="0" normalizeH="0" baseline="0" noProof="0" dirty="0" err="1">
                  <a:ln>
                    <a:noFill/>
                  </a:ln>
                  <a:solidFill>
                    <a:sysClr val="windowText" lastClr="000000"/>
                  </a:solidFill>
                  <a:effectLst/>
                  <a:uLnTx/>
                  <a:uFillTx/>
                  <a:latin typeface="Arial" panose="020B0604020202020204" pitchFamily="34" charset="0"/>
                  <a:ea typeface="宋体" panose="02010600030101010101" pitchFamily="2" charset="-122"/>
                  <a:cs typeface="Arial" panose="020B0604020202020204" pitchFamily="34" charset="0"/>
                </a:rPr>
                <a:t>Phenolyzer</a:t>
              </a:r>
              <a:r>
                <a:rPr kumimoji="0" lang="en-US" altLang="zh-CN" sz="1600" b="0" i="0" u="none" strike="noStrike" kern="1200" cap="none" spc="0" normalizeH="0" baseline="0" noProof="0" dirty="0">
                  <a:ln>
                    <a:noFill/>
                  </a:ln>
                  <a:solidFill>
                    <a:sysClr val="windowText" lastClr="000000"/>
                  </a:solidFill>
                  <a:effectLst/>
                  <a:uLnTx/>
                  <a:uFillTx/>
                  <a:latin typeface="Arial" panose="020B0604020202020204" pitchFamily="34" charset="0"/>
                  <a:ea typeface="宋体" panose="02010600030101010101" pitchFamily="2" charset="-122"/>
                  <a:cs typeface="Arial" panose="020B0604020202020204" pitchFamily="34" charset="0"/>
                </a:rPr>
                <a:t> score </a:t>
              </a:r>
              <a:endParaRPr kumimoji="0" lang="en-GB" sz="16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19" name="下箭头 18">
              <a:extLst>
                <a:ext uri="{FF2B5EF4-FFF2-40B4-BE49-F238E27FC236}">
                  <a16:creationId xmlns:a16="http://schemas.microsoft.com/office/drawing/2014/main" id="{C37BE7D7-D395-22BE-5ADE-F292CBEB38C8}"/>
                </a:ext>
              </a:extLst>
            </p:cNvPr>
            <p:cNvSpPr/>
            <p:nvPr/>
          </p:nvSpPr>
          <p:spPr>
            <a:xfrm>
              <a:off x="2179000" y="1998438"/>
              <a:ext cx="228094" cy="275154"/>
            </a:xfrm>
            <a:prstGeom prst="downArrow">
              <a:avLst/>
            </a:prstGeom>
            <a:solidFill>
              <a:srgbClr val="4472C4"/>
            </a:solidFill>
            <a:ln w="12700" cap="flat" cmpd="sng" algn="ctr">
              <a:solidFill>
                <a:srgbClr val="4472C4">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ysClr val="window" lastClr="FFFFFF"/>
                </a:solidFill>
                <a:effectLst/>
                <a:uLnTx/>
                <a:uFillTx/>
                <a:latin typeface="等线" panose="020F0502020204030204"/>
                <a:ea typeface="+mn-ea"/>
                <a:cs typeface="+mn-cs"/>
              </a:endParaRPr>
            </a:p>
          </p:txBody>
        </p:sp>
        <p:sp>
          <p:nvSpPr>
            <p:cNvPr id="20" name="下箭头 19">
              <a:extLst>
                <a:ext uri="{FF2B5EF4-FFF2-40B4-BE49-F238E27FC236}">
                  <a16:creationId xmlns:a16="http://schemas.microsoft.com/office/drawing/2014/main" id="{B74B8EFB-FEB7-0B08-DF81-6C48D9CC1154}"/>
                </a:ext>
              </a:extLst>
            </p:cNvPr>
            <p:cNvSpPr/>
            <p:nvPr/>
          </p:nvSpPr>
          <p:spPr>
            <a:xfrm rot="16200000">
              <a:off x="4452256" y="4303751"/>
              <a:ext cx="239489" cy="338853"/>
            </a:xfrm>
            <a:prstGeom prst="downArrow">
              <a:avLst/>
            </a:prstGeom>
            <a:solidFill>
              <a:srgbClr val="4472C4"/>
            </a:solidFill>
            <a:ln w="12700" cap="flat" cmpd="sng" algn="ctr">
              <a:solidFill>
                <a:srgbClr val="4472C4">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ysClr val="window" lastClr="FFFFFF"/>
                </a:solidFill>
                <a:effectLst/>
                <a:uLnTx/>
                <a:uFillTx/>
                <a:latin typeface="等线" panose="020F0502020204030204"/>
                <a:ea typeface="+mn-ea"/>
                <a:cs typeface="+mn-cs"/>
              </a:endParaRPr>
            </a:p>
          </p:txBody>
        </p:sp>
        <p:sp>
          <p:nvSpPr>
            <p:cNvPr id="21" name="矩形 20">
              <a:extLst>
                <a:ext uri="{FF2B5EF4-FFF2-40B4-BE49-F238E27FC236}">
                  <a16:creationId xmlns:a16="http://schemas.microsoft.com/office/drawing/2014/main" id="{8E853178-6D41-FD10-1539-34A9288B891A}"/>
                </a:ext>
              </a:extLst>
            </p:cNvPr>
            <p:cNvSpPr/>
            <p:nvPr/>
          </p:nvSpPr>
          <p:spPr>
            <a:xfrm>
              <a:off x="812588" y="2333164"/>
              <a:ext cx="2960917" cy="926220"/>
            </a:xfrm>
            <a:prstGeom prst="rect">
              <a:avLst/>
            </a:prstGeom>
            <a:solidFill>
              <a:sysClr val="window" lastClr="FFFFFF"/>
            </a:solidFill>
            <a:ln w="12700" cap="flat" cmpd="sng" algn="ctr">
              <a:solidFill>
                <a:srgbClr val="4472C4">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Variant Annotation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ysClr val="windowText" lastClr="000000"/>
                  </a:solidFill>
                  <a:effectLst/>
                  <a:uLnTx/>
                  <a:uFillTx/>
                  <a:latin typeface="Arial" panose="020B0604020202020204" pitchFamily="34" charset="0"/>
                  <a:ea typeface="宋体" panose="02010600030101010101" pitchFamily="2" charset="-122"/>
                  <a:cs typeface="Arial" panose="020B0604020202020204" pitchFamily="34" charset="0"/>
                </a:rPr>
                <a:t>(1) VEP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dirty="0">
                  <a:ln>
                    <a:noFill/>
                  </a:ln>
                  <a:solidFill>
                    <a:sysClr val="windowText" lastClr="000000"/>
                  </a:solidFill>
                  <a:effectLst/>
                  <a:uLnTx/>
                  <a:uFillTx/>
                  <a:latin typeface="Arial" panose="020B0604020202020204" pitchFamily="34" charset="0"/>
                  <a:ea typeface="宋体" panose="02010600030101010101" pitchFamily="2" charset="-122"/>
                  <a:cs typeface="Arial" panose="020B0604020202020204" pitchFamily="34" charset="0"/>
                </a:rPr>
                <a:t>(2) REVEL</a:t>
              </a:r>
            </a:p>
          </p:txBody>
        </p:sp>
        <p:sp>
          <p:nvSpPr>
            <p:cNvPr id="22" name="下箭头 21">
              <a:extLst>
                <a:ext uri="{FF2B5EF4-FFF2-40B4-BE49-F238E27FC236}">
                  <a16:creationId xmlns:a16="http://schemas.microsoft.com/office/drawing/2014/main" id="{6B8A7774-A8E0-9EEE-1397-72666DD16C1E}"/>
                </a:ext>
              </a:extLst>
            </p:cNvPr>
            <p:cNvSpPr/>
            <p:nvPr/>
          </p:nvSpPr>
          <p:spPr>
            <a:xfrm>
              <a:off x="2179000" y="3293506"/>
              <a:ext cx="228094" cy="275154"/>
            </a:xfrm>
            <a:prstGeom prst="downArrow">
              <a:avLst/>
            </a:prstGeom>
            <a:solidFill>
              <a:srgbClr val="4472C4"/>
            </a:solidFill>
            <a:ln w="12700" cap="flat" cmpd="sng" algn="ctr">
              <a:solidFill>
                <a:srgbClr val="4472C4">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ysClr val="window" lastClr="FFFFFF"/>
                </a:solidFill>
                <a:effectLst/>
                <a:uLnTx/>
                <a:uFillTx/>
                <a:latin typeface="等线" panose="020F0502020204030204"/>
                <a:ea typeface="+mn-ea"/>
                <a:cs typeface="+mn-cs"/>
              </a:endParaRPr>
            </a:p>
          </p:txBody>
        </p:sp>
      </p:grpSp>
      <p:sp>
        <p:nvSpPr>
          <p:cNvPr id="24" name="矩形 23">
            <a:extLst>
              <a:ext uri="{FF2B5EF4-FFF2-40B4-BE49-F238E27FC236}">
                <a16:creationId xmlns:a16="http://schemas.microsoft.com/office/drawing/2014/main" id="{26C922DD-77A5-F9E7-545C-6B4696CEEDE5}"/>
              </a:ext>
            </a:extLst>
          </p:cNvPr>
          <p:cNvSpPr/>
          <p:nvPr/>
        </p:nvSpPr>
        <p:spPr>
          <a:xfrm>
            <a:off x="885824" y="5325208"/>
            <a:ext cx="7543800" cy="646331"/>
          </a:xfrm>
          <a:prstGeom prst="rect">
            <a:avLst/>
          </a:prstGeom>
        </p:spPr>
        <p:txBody>
          <a:bodyPr wrap="square">
            <a:spAutoFit/>
          </a:bodyPr>
          <a:lstStyle/>
          <a:p>
            <a:r>
              <a:rPr lang="en-US" altLang="zh-CN" kern="0" dirty="0">
                <a:latin typeface="Arial" panose="020B0604020202020204" pitchFamily="34" charset="0"/>
                <a:ea typeface="宋体" panose="02010600030101010101" pitchFamily="2" charset="-122"/>
                <a:cs typeface="Arial" panose="020B0604020202020204" pitchFamily="34" charset="0"/>
              </a:rPr>
              <a:t>This method identified 210 putative causative variants in training data, and a total amount of 36 out of 53 well predicted variants.</a:t>
            </a:r>
          </a:p>
        </p:txBody>
      </p:sp>
    </p:spTree>
    <p:extLst>
      <p:ext uri="{BB962C8B-B14F-4D97-AF65-F5344CB8AC3E}">
        <p14:creationId xmlns:p14="http://schemas.microsoft.com/office/powerpoint/2010/main" val="1284368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GB" altLang="zh-CN" dirty="0"/>
              <a:t>Quality Control</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176026" y="6248400"/>
            <a:ext cx="15869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Yexian</a:t>
            </a:r>
            <a:r>
              <a:rPr lang="en-US" altLang="en-US" dirty="0"/>
              <a:t> Zhang</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9" name="矩形 8">
            <a:extLst>
              <a:ext uri="{FF2B5EF4-FFF2-40B4-BE49-F238E27FC236}">
                <a16:creationId xmlns:a16="http://schemas.microsoft.com/office/drawing/2014/main" id="{012F9F38-7A05-4386-67DA-0AA0C7D6E2E1}"/>
              </a:ext>
            </a:extLst>
          </p:cNvPr>
          <p:cNvSpPr/>
          <p:nvPr/>
        </p:nvSpPr>
        <p:spPr>
          <a:xfrm>
            <a:off x="332014" y="990600"/>
            <a:ext cx="8164286" cy="646331"/>
          </a:xfrm>
          <a:prstGeom prst="rect">
            <a:avLst/>
          </a:prstGeom>
        </p:spPr>
        <p:txBody>
          <a:bodyPr wrap="square">
            <a:spAutoFit/>
          </a:bodyPr>
          <a:lstStyle/>
          <a:p>
            <a:r>
              <a:rPr lang="en-US" altLang="zh-CN" kern="0" dirty="0">
                <a:latin typeface="Arial" panose="020B0604020202020204" pitchFamily="34" charset="0"/>
                <a:ea typeface="宋体" panose="02010600030101010101" pitchFamily="2" charset="-122"/>
                <a:cs typeface="Arial" panose="020B0604020202020204" pitchFamily="34" charset="0"/>
              </a:rPr>
              <a:t>After separately merging the 150 training samples and the 422 test samples, there was 3,487 and 5,045 variants, respectively.</a:t>
            </a:r>
            <a:r>
              <a:rPr lang="zh-CN" altLang="zh-CN" dirty="0">
                <a:latin typeface="Arial" panose="020B0604020202020204" pitchFamily="34" charset="0"/>
                <a:cs typeface="Arial" panose="020B0604020202020204" pitchFamily="34" charset="0"/>
              </a:rPr>
              <a:t> </a:t>
            </a:r>
            <a:endParaRPr lang="en-GB" dirty="0">
              <a:latin typeface="Arial" panose="020B0604020202020204" pitchFamily="34" charset="0"/>
              <a:cs typeface="Arial" panose="020B0604020202020204" pitchFamily="34" charset="0"/>
            </a:endParaRPr>
          </a:p>
        </p:txBody>
      </p:sp>
      <p:pic>
        <p:nvPicPr>
          <p:cNvPr id="10" name="图片 9">
            <a:extLst>
              <a:ext uri="{FF2B5EF4-FFF2-40B4-BE49-F238E27FC236}">
                <a16:creationId xmlns:a16="http://schemas.microsoft.com/office/drawing/2014/main" id="{326CB9B2-18A8-E965-DE1F-0CBBA177FA8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0643" y="2019407"/>
            <a:ext cx="4098632" cy="2520000"/>
          </a:xfrm>
          <a:prstGeom prst="rect">
            <a:avLst/>
          </a:prstGeom>
        </p:spPr>
      </p:pic>
      <p:pic>
        <p:nvPicPr>
          <p:cNvPr id="11" name="图片 10">
            <a:extLst>
              <a:ext uri="{FF2B5EF4-FFF2-40B4-BE49-F238E27FC236}">
                <a16:creationId xmlns:a16="http://schemas.microsoft.com/office/drawing/2014/main" id="{8EB6165A-290F-3F03-F14C-B1D290C209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35864" y="2043733"/>
            <a:ext cx="4208136" cy="2520000"/>
          </a:xfrm>
          <a:prstGeom prst="rect">
            <a:avLst/>
          </a:prstGeom>
        </p:spPr>
      </p:pic>
      <p:sp>
        <p:nvSpPr>
          <p:cNvPr id="12" name="矩形 11">
            <a:extLst>
              <a:ext uri="{FF2B5EF4-FFF2-40B4-BE49-F238E27FC236}">
                <a16:creationId xmlns:a16="http://schemas.microsoft.com/office/drawing/2014/main" id="{6DEC810F-F08C-965B-AAA3-BF30E1C4C7F2}"/>
              </a:ext>
            </a:extLst>
          </p:cNvPr>
          <p:cNvSpPr/>
          <p:nvPr/>
        </p:nvSpPr>
        <p:spPr>
          <a:xfrm>
            <a:off x="318018" y="4598094"/>
            <a:ext cx="10052177" cy="375552"/>
          </a:xfrm>
          <a:prstGeom prst="rect">
            <a:avLst/>
          </a:prstGeom>
        </p:spPr>
        <p:txBody>
          <a:bodyPr wrap="square">
            <a:spAutoFit/>
          </a:bodyPr>
          <a:lstStyle/>
          <a:p>
            <a:pPr algn="just">
              <a:lnSpc>
                <a:spcPct val="150000"/>
              </a:lnSpc>
            </a:pPr>
            <a:r>
              <a:rPr lang="en-US" altLang="zh-CN" sz="1400" dirty="0">
                <a:latin typeface="Arial" panose="020B0604020202020204" pitchFamily="34" charset="0"/>
                <a:ea typeface="宋体" panose="02010600030101010101" pitchFamily="2" charset="-122"/>
                <a:cs typeface="Arial" panose="020B0604020202020204" pitchFamily="34" charset="0"/>
              </a:rPr>
              <a:t>Figure 1. Histogram of missing values per variant. (a) The 150 training samples. (b) The 422 test samples.</a:t>
            </a:r>
            <a:endParaRPr lang="zh-CN" altLang="zh-CN" sz="1400" dirty="0">
              <a:latin typeface="Arial" panose="020B0604020202020204" pitchFamily="34" charset="0"/>
              <a:ea typeface="宋体" panose="02010600030101010101" pitchFamily="2" charset="-122"/>
              <a:cs typeface="Arial" panose="020B0604020202020204" pitchFamily="34" charset="0"/>
            </a:endParaRPr>
          </a:p>
        </p:txBody>
      </p:sp>
      <p:sp>
        <p:nvSpPr>
          <p:cNvPr id="13" name="矩形 12">
            <a:extLst>
              <a:ext uri="{FF2B5EF4-FFF2-40B4-BE49-F238E27FC236}">
                <a16:creationId xmlns:a16="http://schemas.microsoft.com/office/drawing/2014/main" id="{97755893-221A-4309-C35B-A7AAE701F8E2}"/>
              </a:ext>
            </a:extLst>
          </p:cNvPr>
          <p:cNvSpPr/>
          <p:nvPr/>
        </p:nvSpPr>
        <p:spPr>
          <a:xfrm>
            <a:off x="-111398" y="2241544"/>
            <a:ext cx="595035" cy="369332"/>
          </a:xfrm>
          <a:prstGeom prst="rect">
            <a:avLst/>
          </a:prstGeom>
        </p:spPr>
        <p:txBody>
          <a:bodyPr wrap="none">
            <a:spAutoFit/>
          </a:bodyPr>
          <a:lstStyle/>
          <a:p>
            <a:r>
              <a:rPr lang="en-US" altLang="zh-CN" dirty="0">
                <a:latin typeface="Arial" panose="020B0604020202020204" pitchFamily="34" charset="0"/>
                <a:ea typeface="宋体" panose="02010600030101010101" pitchFamily="2" charset="-122"/>
                <a:cs typeface="Arial" panose="020B0604020202020204" pitchFamily="34" charset="0"/>
              </a:rPr>
              <a:t> (a) </a:t>
            </a:r>
            <a:endParaRPr lang="en-GB" dirty="0"/>
          </a:p>
        </p:txBody>
      </p:sp>
      <p:sp>
        <p:nvSpPr>
          <p:cNvPr id="14" name="矩形 13">
            <a:extLst>
              <a:ext uri="{FF2B5EF4-FFF2-40B4-BE49-F238E27FC236}">
                <a16:creationId xmlns:a16="http://schemas.microsoft.com/office/drawing/2014/main" id="{F09ABF68-1843-8109-9C9F-A773EAAA4951}"/>
              </a:ext>
            </a:extLst>
          </p:cNvPr>
          <p:cNvSpPr/>
          <p:nvPr/>
        </p:nvSpPr>
        <p:spPr>
          <a:xfrm>
            <a:off x="4457209" y="2241544"/>
            <a:ext cx="595035" cy="369332"/>
          </a:xfrm>
          <a:prstGeom prst="rect">
            <a:avLst/>
          </a:prstGeom>
        </p:spPr>
        <p:txBody>
          <a:bodyPr wrap="none">
            <a:spAutoFit/>
          </a:bodyPr>
          <a:lstStyle/>
          <a:p>
            <a:r>
              <a:rPr lang="en-US" altLang="zh-CN" dirty="0">
                <a:latin typeface="Arial" panose="020B0604020202020204" pitchFamily="34" charset="0"/>
                <a:ea typeface="宋体" panose="02010600030101010101" pitchFamily="2" charset="-122"/>
                <a:cs typeface="Arial" panose="020B0604020202020204" pitchFamily="34" charset="0"/>
              </a:rPr>
              <a:t> (b) </a:t>
            </a:r>
            <a:endParaRPr lang="en-GB" dirty="0"/>
          </a:p>
        </p:txBody>
      </p:sp>
    </p:spTree>
    <p:extLst>
      <p:ext uri="{BB962C8B-B14F-4D97-AF65-F5344CB8AC3E}">
        <p14:creationId xmlns:p14="http://schemas.microsoft.com/office/powerpoint/2010/main" val="3406213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GB" altLang="zh-CN" dirty="0"/>
              <a:t>Quality Control</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176026" y="6248400"/>
            <a:ext cx="15869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Yexian</a:t>
            </a:r>
            <a:r>
              <a:rPr lang="en-US" altLang="en-US" dirty="0"/>
              <a:t> Zhang</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9" name="图片 8">
            <a:extLst>
              <a:ext uri="{FF2B5EF4-FFF2-40B4-BE49-F238E27FC236}">
                <a16:creationId xmlns:a16="http://schemas.microsoft.com/office/drawing/2014/main" id="{D1980D31-8CF0-6F71-0776-CC6B1A5E5CE6}"/>
              </a:ext>
            </a:extLst>
          </p:cNvPr>
          <p:cNvPicPr>
            <a:picLocks noChangeAspect="1"/>
          </p:cNvPicPr>
          <p:nvPr/>
        </p:nvPicPr>
        <p:blipFill>
          <a:blip r:embed="rId2"/>
          <a:stretch>
            <a:fillRect/>
          </a:stretch>
        </p:blipFill>
        <p:spPr>
          <a:xfrm>
            <a:off x="305578" y="2350104"/>
            <a:ext cx="4300603" cy="3514150"/>
          </a:xfrm>
          <a:prstGeom prst="rect">
            <a:avLst/>
          </a:prstGeom>
        </p:spPr>
      </p:pic>
      <p:sp>
        <p:nvSpPr>
          <p:cNvPr id="10" name="矩形 9">
            <a:extLst>
              <a:ext uri="{FF2B5EF4-FFF2-40B4-BE49-F238E27FC236}">
                <a16:creationId xmlns:a16="http://schemas.microsoft.com/office/drawing/2014/main" id="{82DC24B4-0C49-4303-5951-5622DA71D950}"/>
              </a:ext>
            </a:extLst>
          </p:cNvPr>
          <p:cNvSpPr/>
          <p:nvPr/>
        </p:nvSpPr>
        <p:spPr>
          <a:xfrm>
            <a:off x="939566" y="2019532"/>
            <a:ext cx="3032625" cy="27699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a:latin typeface="Arial" panose="020B0604020202020204" pitchFamily="34" charset="0"/>
                <a:ea typeface="宋体" panose="02010600030101010101" pitchFamily="2" charset="-122"/>
                <a:cs typeface="Arial" panose="020B0604020202020204" pitchFamily="34" charset="0"/>
              </a:rPr>
              <a:t>Table 1. The number of variants per gene.</a:t>
            </a:r>
            <a:endParaRPr lang="zh-CN" altLang="zh-CN" sz="1200" dirty="0">
              <a:latin typeface="Arial" panose="020B0604020202020204" pitchFamily="34" charset="0"/>
              <a:ea typeface="宋体" panose="02010600030101010101" pitchFamily="2" charset="-122"/>
              <a:cs typeface="Arial" panose="020B0604020202020204" pitchFamily="34" charset="0"/>
            </a:endParaRPr>
          </a:p>
        </p:txBody>
      </p:sp>
      <p:pic>
        <p:nvPicPr>
          <p:cNvPr id="11" name="图片 10">
            <a:extLst>
              <a:ext uri="{FF2B5EF4-FFF2-40B4-BE49-F238E27FC236}">
                <a16:creationId xmlns:a16="http://schemas.microsoft.com/office/drawing/2014/main" id="{F092CAC7-6F76-C994-853D-BA8118DFFF78}"/>
              </a:ext>
            </a:extLst>
          </p:cNvPr>
          <p:cNvPicPr>
            <a:picLocks noChangeAspect="1"/>
          </p:cNvPicPr>
          <p:nvPr/>
        </p:nvPicPr>
        <p:blipFill>
          <a:blip r:embed="rId3"/>
          <a:stretch>
            <a:fillRect/>
          </a:stretch>
        </p:blipFill>
        <p:spPr>
          <a:xfrm>
            <a:off x="4191000" y="2349500"/>
            <a:ext cx="5486400" cy="1612900"/>
          </a:xfrm>
          <a:prstGeom prst="rect">
            <a:avLst/>
          </a:prstGeom>
        </p:spPr>
      </p:pic>
      <p:sp>
        <p:nvSpPr>
          <p:cNvPr id="12" name="矩形 11">
            <a:extLst>
              <a:ext uri="{FF2B5EF4-FFF2-40B4-BE49-F238E27FC236}">
                <a16:creationId xmlns:a16="http://schemas.microsoft.com/office/drawing/2014/main" id="{8522B372-333A-B7D0-400B-249E76B18A8C}"/>
              </a:ext>
            </a:extLst>
          </p:cNvPr>
          <p:cNvSpPr/>
          <p:nvPr/>
        </p:nvSpPr>
        <p:spPr>
          <a:xfrm>
            <a:off x="4935608" y="2018928"/>
            <a:ext cx="3997184" cy="276999"/>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200" dirty="0">
                <a:latin typeface="Arial" panose="020B0604020202020204" pitchFamily="34" charset="0"/>
                <a:ea typeface="宋体" panose="02010600030101010101" pitchFamily="2" charset="-122"/>
                <a:cs typeface="Arial" panose="020B0604020202020204" pitchFamily="34" charset="0"/>
              </a:rPr>
              <a:t>Table 2. Sample distribution of the 150 training samples.</a:t>
            </a:r>
            <a:endParaRPr lang="zh-CN" altLang="zh-CN" sz="1200" dirty="0">
              <a:latin typeface="Arial" panose="020B0604020202020204" pitchFamily="34" charset="0"/>
              <a:ea typeface="宋体" panose="02010600030101010101" pitchFamily="2" charset="-122"/>
              <a:cs typeface="Arial" panose="020B0604020202020204" pitchFamily="34" charset="0"/>
            </a:endParaRPr>
          </a:p>
        </p:txBody>
      </p:sp>
      <p:sp>
        <p:nvSpPr>
          <p:cNvPr id="13" name="矩形 12">
            <a:extLst>
              <a:ext uri="{FF2B5EF4-FFF2-40B4-BE49-F238E27FC236}">
                <a16:creationId xmlns:a16="http://schemas.microsoft.com/office/drawing/2014/main" id="{CF681084-73B2-AB19-71A6-F225B7732A77}"/>
              </a:ext>
            </a:extLst>
          </p:cNvPr>
          <p:cNvSpPr/>
          <p:nvPr/>
        </p:nvSpPr>
        <p:spPr>
          <a:xfrm>
            <a:off x="415570" y="993746"/>
            <a:ext cx="8381222" cy="1107996"/>
          </a:xfrm>
          <a:prstGeom prst="rect">
            <a:avLst/>
          </a:prstGeom>
        </p:spPr>
        <p:txBody>
          <a:bodyPr wrap="square">
            <a:spAutoFit/>
          </a:bodyPr>
          <a:lstStyle/>
          <a:p>
            <a:r>
              <a:rPr lang="en" altLang="zh-CN" sz="1600" dirty="0">
                <a:latin typeface="Arial" panose="020B0604020202020204" pitchFamily="34" charset="0"/>
                <a:cs typeface="Arial" panose="020B0604020202020204" pitchFamily="34" charset="0"/>
              </a:rPr>
              <a:t>The variants with missing rate more than 20% were removed, leaving a total 95 variants (located in 40 genes) that exist in both the training and test set. Imputation was conducted based on the distribution of variant counts. </a:t>
            </a:r>
          </a:p>
          <a:p>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8068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GB" altLang="zh-CN" dirty="0"/>
              <a:t>Polygenic Risk Scores</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176026" y="6248400"/>
            <a:ext cx="15869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Yexian</a:t>
            </a:r>
            <a:r>
              <a:rPr lang="en-US" altLang="en-US" dirty="0"/>
              <a:t> Zhang</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1" name="文本框 10">
            <a:extLst>
              <a:ext uri="{FF2B5EF4-FFF2-40B4-BE49-F238E27FC236}">
                <a16:creationId xmlns:a16="http://schemas.microsoft.com/office/drawing/2014/main" id="{9D85A3F8-71A1-2A60-9991-B58FA589942C}"/>
              </a:ext>
            </a:extLst>
          </p:cNvPr>
          <p:cNvSpPr txBox="1"/>
          <p:nvPr/>
        </p:nvSpPr>
        <p:spPr>
          <a:xfrm>
            <a:off x="342900" y="914400"/>
            <a:ext cx="8051727" cy="1815882"/>
          </a:xfrm>
          <a:prstGeom prst="rect">
            <a:avLst/>
          </a:prstGeom>
          <a:noFill/>
        </p:spPr>
        <p:txBody>
          <a:bodyPr wrap="square" rtlCol="0">
            <a:spAutoFit/>
          </a:bodyPr>
          <a:lstStyle/>
          <a:p>
            <a:pPr marL="285750" indent="-285750">
              <a:buFont typeface="Wingdings" pitchFamily="2" charset="2"/>
              <a:buChar char="Ø"/>
            </a:pPr>
            <a:r>
              <a:rPr lang="en-US" altLang="zh-CN" sz="1600" b="1" dirty="0">
                <a:latin typeface="Arial" panose="020B0604020202020204" pitchFamily="34" charset="0"/>
                <a:ea typeface="Times New Roman" panose="02020603050405020304" pitchFamily="18" charset="0"/>
                <a:cs typeface="Arial" panose="020B0604020202020204" pitchFamily="34" charset="0"/>
              </a:rPr>
              <a:t>Method 1 : </a:t>
            </a:r>
            <a:r>
              <a:rPr lang="en-US" altLang="zh-CN" sz="1600" dirty="0">
                <a:latin typeface="Arial" panose="020B0604020202020204" pitchFamily="34" charset="0"/>
                <a:ea typeface="Times New Roman" panose="02020603050405020304" pitchFamily="18" charset="0"/>
                <a:cs typeface="Arial" panose="020B0604020202020204" pitchFamily="34" charset="0"/>
              </a:rPr>
              <a:t>The autistic spectrum disorder (ASD) and epilepsy with existing GWAS summary statistics were eligible for our analysis. The Childhood IQ GWAS summary statistics was used for Intellectual disability.</a:t>
            </a:r>
            <a:r>
              <a:rPr lang="en-US" altLang="zh-CN" sz="1600" dirty="0">
                <a:latin typeface="Arial" panose="020B0604020202020204" pitchFamily="34" charset="0"/>
                <a:cs typeface="Arial" panose="020B0604020202020204" pitchFamily="34" charset="0"/>
              </a:rPr>
              <a:t> For other phenotypes, the effect sizes were derived from training dataset by logistic regression analysis.</a:t>
            </a:r>
          </a:p>
          <a:p>
            <a:endParaRPr lang="en-US" altLang="zh-CN" sz="1600" dirty="0">
              <a:latin typeface="Arial" panose="020B0604020202020204" pitchFamily="34" charset="0"/>
              <a:cs typeface="Arial" panose="020B0604020202020204" pitchFamily="34" charset="0"/>
            </a:endParaRPr>
          </a:p>
          <a:p>
            <a:pPr marL="285750" indent="-285750">
              <a:buFont typeface="Wingdings" pitchFamily="2" charset="2"/>
              <a:buChar char="Ø"/>
            </a:pPr>
            <a:r>
              <a:rPr lang="en-US" altLang="zh-CN" sz="1600" b="1" dirty="0">
                <a:latin typeface="Arial" panose="020B0604020202020204" pitchFamily="34" charset="0"/>
                <a:ea typeface="Times New Roman" panose="02020603050405020304" pitchFamily="18" charset="0"/>
                <a:cs typeface="Arial" panose="020B0604020202020204" pitchFamily="34" charset="0"/>
              </a:rPr>
              <a:t>Method 2 : </a:t>
            </a:r>
            <a:r>
              <a:rPr lang="en-US" altLang="zh-CN" sz="1600" dirty="0">
                <a:latin typeface="Arial" panose="020B0604020202020204" pitchFamily="34" charset="0"/>
                <a:ea typeface="Times New Roman" panose="02020603050405020304" pitchFamily="18" charset="0"/>
                <a:cs typeface="Arial" panose="020B0604020202020204" pitchFamily="34" charset="0"/>
              </a:rPr>
              <a:t>The allele effect sizes were derived from training dataset by logistic regression analysis for each phenotype. </a:t>
            </a:r>
            <a:endParaRPr lang="en-GB" altLang="zh-CN" sz="1600" dirty="0">
              <a:latin typeface="Arial" panose="020B0604020202020204" pitchFamily="34" charset="0"/>
              <a:cs typeface="Arial" panose="020B0604020202020204" pitchFamily="34" charset="0"/>
            </a:endParaRPr>
          </a:p>
        </p:txBody>
      </p:sp>
      <p:grpSp>
        <p:nvGrpSpPr>
          <p:cNvPr id="4" name="组合 3">
            <a:extLst>
              <a:ext uri="{FF2B5EF4-FFF2-40B4-BE49-F238E27FC236}">
                <a16:creationId xmlns:a16="http://schemas.microsoft.com/office/drawing/2014/main" id="{CEC13AE3-9339-0AF8-E6BD-D3CEFB6EAA2F}"/>
              </a:ext>
            </a:extLst>
          </p:cNvPr>
          <p:cNvGrpSpPr/>
          <p:nvPr/>
        </p:nvGrpSpPr>
        <p:grpSpPr>
          <a:xfrm>
            <a:off x="338418" y="3790575"/>
            <a:ext cx="8181377" cy="2204172"/>
            <a:chOff x="215748" y="3042042"/>
            <a:chExt cx="8181377" cy="2204172"/>
          </a:xfrm>
        </p:grpSpPr>
        <p:sp>
          <p:nvSpPr>
            <p:cNvPr id="36" name="矩形 35">
              <a:extLst>
                <a:ext uri="{FF2B5EF4-FFF2-40B4-BE49-F238E27FC236}">
                  <a16:creationId xmlns:a16="http://schemas.microsoft.com/office/drawing/2014/main" id="{FD603015-84B8-CA62-FA1A-233C41C8F16A}"/>
                </a:ext>
              </a:extLst>
            </p:cNvPr>
            <p:cNvSpPr/>
            <p:nvPr/>
          </p:nvSpPr>
          <p:spPr>
            <a:xfrm>
              <a:off x="215748" y="3900692"/>
              <a:ext cx="991939" cy="454055"/>
            </a:xfrm>
            <a:prstGeom prst="rect">
              <a:avLst/>
            </a:prstGeom>
            <a:solidFill>
              <a:sysClr val="window" lastClr="FFFFFF"/>
            </a:solidFill>
            <a:ln w="12700" cap="flat" cmpd="sng" algn="ctr">
              <a:solidFill>
                <a:srgbClr val="4472C4">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Training dataset</a:t>
              </a:r>
            </a:p>
          </p:txBody>
        </p:sp>
        <p:sp>
          <p:nvSpPr>
            <p:cNvPr id="37" name="下箭头 36">
              <a:extLst>
                <a:ext uri="{FF2B5EF4-FFF2-40B4-BE49-F238E27FC236}">
                  <a16:creationId xmlns:a16="http://schemas.microsoft.com/office/drawing/2014/main" id="{CD4494FB-5B68-3126-83F3-301E09A61F23}"/>
                </a:ext>
              </a:extLst>
            </p:cNvPr>
            <p:cNvSpPr/>
            <p:nvPr/>
          </p:nvSpPr>
          <p:spPr>
            <a:xfrm rot="16200000">
              <a:off x="4445598" y="3990142"/>
              <a:ext cx="228094" cy="275154"/>
            </a:xfrm>
            <a:prstGeom prst="downArrow">
              <a:avLst/>
            </a:prstGeom>
            <a:solidFill>
              <a:srgbClr val="4472C4"/>
            </a:solidFill>
            <a:ln w="12700" cap="flat" cmpd="sng" algn="ctr">
              <a:solidFill>
                <a:srgbClr val="4472C4">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ysClr val="window" lastClr="FFFFFF"/>
                </a:solidFill>
                <a:effectLst/>
                <a:uLnTx/>
                <a:uFillTx/>
                <a:latin typeface="等线" panose="020F0502020204030204"/>
                <a:ea typeface="+mn-ea"/>
                <a:cs typeface="+mn-cs"/>
              </a:endParaRPr>
            </a:p>
          </p:txBody>
        </p:sp>
        <p:sp>
          <p:nvSpPr>
            <p:cNvPr id="38" name="矩形 37">
              <a:extLst>
                <a:ext uri="{FF2B5EF4-FFF2-40B4-BE49-F238E27FC236}">
                  <a16:creationId xmlns:a16="http://schemas.microsoft.com/office/drawing/2014/main" id="{80AA918F-BF9D-2F52-4069-D1E31361CCCA}"/>
                </a:ext>
              </a:extLst>
            </p:cNvPr>
            <p:cNvSpPr/>
            <p:nvPr/>
          </p:nvSpPr>
          <p:spPr>
            <a:xfrm>
              <a:off x="1544805" y="3429000"/>
              <a:ext cx="2783702" cy="584673"/>
            </a:xfrm>
            <a:prstGeom prst="rect">
              <a:avLst/>
            </a:prstGeom>
            <a:solidFill>
              <a:sysClr val="window" lastClr="FFFFFF"/>
            </a:solidFill>
            <a:ln w="12700" cap="flat" cmpd="sng" algn="ctr">
              <a:solidFill>
                <a:srgbClr val="4472C4">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GWAS summary statistics</a:t>
              </a:r>
            </a:p>
          </p:txBody>
        </p:sp>
        <p:sp>
          <p:nvSpPr>
            <p:cNvPr id="39" name="矩形 38">
              <a:extLst>
                <a:ext uri="{FF2B5EF4-FFF2-40B4-BE49-F238E27FC236}">
                  <a16:creationId xmlns:a16="http://schemas.microsoft.com/office/drawing/2014/main" id="{72142646-624F-B5B7-EE92-390572522C02}"/>
                </a:ext>
              </a:extLst>
            </p:cNvPr>
            <p:cNvSpPr/>
            <p:nvPr/>
          </p:nvSpPr>
          <p:spPr>
            <a:xfrm>
              <a:off x="7339831" y="3042042"/>
              <a:ext cx="1032662" cy="421296"/>
            </a:xfrm>
            <a:prstGeom prst="rect">
              <a:avLst/>
            </a:prstGeom>
            <a:solidFill>
              <a:sysClr val="window" lastClr="FFFFFF"/>
            </a:solidFill>
            <a:ln w="12700" cap="flat" cmpd="sng" algn="ctr">
              <a:solidFill>
                <a:srgbClr val="4472C4">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Testing dataset</a:t>
              </a:r>
            </a:p>
          </p:txBody>
        </p:sp>
        <p:sp>
          <p:nvSpPr>
            <p:cNvPr id="40" name="矩形 39">
              <a:extLst>
                <a:ext uri="{FF2B5EF4-FFF2-40B4-BE49-F238E27FC236}">
                  <a16:creationId xmlns:a16="http://schemas.microsoft.com/office/drawing/2014/main" id="{349BF280-BCB2-63A1-94A0-3CEA30A81214}"/>
                </a:ext>
              </a:extLst>
            </p:cNvPr>
            <p:cNvSpPr/>
            <p:nvPr/>
          </p:nvSpPr>
          <p:spPr>
            <a:xfrm>
              <a:off x="4736448" y="3779125"/>
              <a:ext cx="2218429" cy="697186"/>
            </a:xfrm>
            <a:prstGeom prst="rect">
              <a:avLst/>
            </a:prstGeom>
            <a:solidFill>
              <a:sysClr val="window" lastClr="FFFFFF"/>
            </a:solidFill>
            <a:ln w="12700" cap="flat" cmpd="sng" algn="ctr">
              <a:solidFill>
                <a:srgbClr val="4472C4">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Polygenic risk scores</a:t>
              </a:r>
            </a:p>
          </p:txBody>
        </p:sp>
        <p:sp>
          <p:nvSpPr>
            <p:cNvPr id="41" name="十字形 40">
              <a:extLst>
                <a:ext uri="{FF2B5EF4-FFF2-40B4-BE49-F238E27FC236}">
                  <a16:creationId xmlns:a16="http://schemas.microsoft.com/office/drawing/2014/main" id="{6C0D8935-DA88-61AA-8BAE-814FC1D2C373}"/>
                </a:ext>
              </a:extLst>
            </p:cNvPr>
            <p:cNvSpPr/>
            <p:nvPr/>
          </p:nvSpPr>
          <p:spPr>
            <a:xfrm>
              <a:off x="1308768" y="4013673"/>
              <a:ext cx="222444" cy="228094"/>
            </a:xfrm>
            <a:prstGeom prst="plus">
              <a:avLst>
                <a:gd name="adj" fmla="val 32550"/>
              </a:avLst>
            </a:prstGeom>
            <a:solidFill>
              <a:srgbClr val="4472C4"/>
            </a:solidFill>
            <a:ln w="12700" cap="flat" cmpd="sng" algn="ctr">
              <a:solidFill>
                <a:srgbClr val="4472C4">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ysClr val="window" lastClr="FFFFFF"/>
                </a:solidFill>
                <a:effectLst/>
                <a:uLnTx/>
                <a:uFillTx/>
                <a:latin typeface="等线" panose="020F0502020204030204"/>
                <a:ea typeface="+mn-ea"/>
                <a:cs typeface="+mn-cs"/>
              </a:endParaRPr>
            </a:p>
          </p:txBody>
        </p:sp>
        <p:sp>
          <p:nvSpPr>
            <p:cNvPr id="42" name="矩形 41">
              <a:extLst>
                <a:ext uri="{FF2B5EF4-FFF2-40B4-BE49-F238E27FC236}">
                  <a16:creationId xmlns:a16="http://schemas.microsoft.com/office/drawing/2014/main" id="{298B11E4-EB9E-5810-7011-CC3B5CE14E1B}"/>
                </a:ext>
              </a:extLst>
            </p:cNvPr>
            <p:cNvSpPr/>
            <p:nvPr/>
          </p:nvSpPr>
          <p:spPr>
            <a:xfrm>
              <a:off x="1559698" y="4270154"/>
              <a:ext cx="2783702" cy="605042"/>
            </a:xfrm>
            <a:prstGeom prst="rect">
              <a:avLst/>
            </a:prstGeom>
            <a:solidFill>
              <a:sysClr val="window" lastClr="FFFFFF"/>
            </a:solidFill>
            <a:ln w="12700" cap="flat" cmpd="sng" algn="ctr">
              <a:solidFill>
                <a:srgbClr val="4472C4">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Effect sizes from training dataset</a:t>
              </a:r>
            </a:p>
          </p:txBody>
        </p:sp>
        <p:sp>
          <p:nvSpPr>
            <p:cNvPr id="43" name="矩形 42">
              <a:extLst>
                <a:ext uri="{FF2B5EF4-FFF2-40B4-BE49-F238E27FC236}">
                  <a16:creationId xmlns:a16="http://schemas.microsoft.com/office/drawing/2014/main" id="{8B0C1BF0-C052-0F6D-055E-C05F1B971AAB}"/>
                </a:ext>
              </a:extLst>
            </p:cNvPr>
            <p:cNvSpPr/>
            <p:nvPr/>
          </p:nvSpPr>
          <p:spPr>
            <a:xfrm>
              <a:off x="7315201" y="3815958"/>
              <a:ext cx="1081924" cy="623520"/>
            </a:xfrm>
            <a:prstGeom prst="rect">
              <a:avLst/>
            </a:prstGeom>
            <a:solidFill>
              <a:sysClr val="window" lastClr="FFFFFF"/>
            </a:solidFill>
            <a:ln w="12700" cap="flat" cmpd="sng" algn="ctr">
              <a:solidFill>
                <a:srgbClr val="4472C4">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Predictive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Model</a:t>
              </a:r>
            </a:p>
          </p:txBody>
        </p:sp>
        <p:sp>
          <p:nvSpPr>
            <p:cNvPr id="44" name="下箭头 43">
              <a:extLst>
                <a:ext uri="{FF2B5EF4-FFF2-40B4-BE49-F238E27FC236}">
                  <a16:creationId xmlns:a16="http://schemas.microsoft.com/office/drawing/2014/main" id="{A937E75E-1745-CADD-E13A-CD04E5CFCC3C}"/>
                </a:ext>
              </a:extLst>
            </p:cNvPr>
            <p:cNvSpPr/>
            <p:nvPr/>
          </p:nvSpPr>
          <p:spPr>
            <a:xfrm rot="16200000">
              <a:off x="7017633" y="3990142"/>
              <a:ext cx="228094" cy="275154"/>
            </a:xfrm>
            <a:prstGeom prst="downArrow">
              <a:avLst/>
            </a:prstGeom>
            <a:solidFill>
              <a:srgbClr val="4472C4"/>
            </a:solidFill>
            <a:ln w="12700" cap="flat" cmpd="sng" algn="ctr">
              <a:solidFill>
                <a:srgbClr val="4472C4">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ysClr val="window" lastClr="FFFFFF"/>
                </a:solidFill>
                <a:effectLst/>
                <a:uLnTx/>
                <a:uFillTx/>
                <a:latin typeface="等线" panose="020F0502020204030204"/>
                <a:ea typeface="+mn-ea"/>
                <a:cs typeface="+mn-cs"/>
              </a:endParaRPr>
            </a:p>
          </p:txBody>
        </p:sp>
        <p:sp>
          <p:nvSpPr>
            <p:cNvPr id="45" name="下箭头 44">
              <a:extLst>
                <a:ext uri="{FF2B5EF4-FFF2-40B4-BE49-F238E27FC236}">
                  <a16:creationId xmlns:a16="http://schemas.microsoft.com/office/drawing/2014/main" id="{FC589C28-433D-1E6F-5259-78A7079C5741}"/>
                </a:ext>
              </a:extLst>
            </p:cNvPr>
            <p:cNvSpPr/>
            <p:nvPr/>
          </p:nvSpPr>
          <p:spPr>
            <a:xfrm>
              <a:off x="7742116" y="3519837"/>
              <a:ext cx="228094" cy="275154"/>
            </a:xfrm>
            <a:prstGeom prst="downArrow">
              <a:avLst/>
            </a:prstGeom>
            <a:solidFill>
              <a:srgbClr val="4472C4"/>
            </a:solidFill>
            <a:ln w="12700" cap="flat" cmpd="sng" algn="ctr">
              <a:solidFill>
                <a:srgbClr val="4472C4">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ysClr val="window" lastClr="FFFFFF"/>
                </a:solidFill>
                <a:effectLst/>
                <a:uLnTx/>
                <a:uFillTx/>
                <a:latin typeface="等线" panose="020F0502020204030204"/>
                <a:ea typeface="+mn-ea"/>
                <a:cs typeface="+mn-cs"/>
              </a:endParaRPr>
            </a:p>
          </p:txBody>
        </p:sp>
        <p:sp>
          <p:nvSpPr>
            <p:cNvPr id="46" name="矩形 45">
              <a:extLst>
                <a:ext uri="{FF2B5EF4-FFF2-40B4-BE49-F238E27FC236}">
                  <a16:creationId xmlns:a16="http://schemas.microsoft.com/office/drawing/2014/main" id="{852B9704-0618-D6B2-6BA1-9C65226743FC}"/>
                </a:ext>
              </a:extLst>
            </p:cNvPr>
            <p:cNvSpPr/>
            <p:nvPr/>
          </p:nvSpPr>
          <p:spPr>
            <a:xfrm>
              <a:off x="7315200" y="4816242"/>
              <a:ext cx="1081925" cy="429972"/>
            </a:xfrm>
            <a:prstGeom prst="rect">
              <a:avLst/>
            </a:prstGeom>
            <a:solidFill>
              <a:sysClr val="window" lastClr="FFFFFF"/>
            </a:solidFill>
            <a:ln w="12700" cap="flat" cmpd="sng" algn="ctr">
              <a:solidFill>
                <a:srgbClr val="4472C4">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rPr>
                <a:t>Predictions</a:t>
              </a:r>
            </a:p>
          </p:txBody>
        </p:sp>
        <p:sp>
          <p:nvSpPr>
            <p:cNvPr id="47" name="下箭头 46">
              <a:extLst>
                <a:ext uri="{FF2B5EF4-FFF2-40B4-BE49-F238E27FC236}">
                  <a16:creationId xmlns:a16="http://schemas.microsoft.com/office/drawing/2014/main" id="{8D1056DD-A7D2-1687-E874-3A2B64C7C775}"/>
                </a:ext>
              </a:extLst>
            </p:cNvPr>
            <p:cNvSpPr/>
            <p:nvPr/>
          </p:nvSpPr>
          <p:spPr>
            <a:xfrm>
              <a:off x="7742116" y="4490283"/>
              <a:ext cx="228094" cy="275154"/>
            </a:xfrm>
            <a:prstGeom prst="downArrow">
              <a:avLst/>
            </a:prstGeom>
            <a:solidFill>
              <a:srgbClr val="4472C4"/>
            </a:solidFill>
            <a:ln w="12700" cap="flat" cmpd="sng" algn="ctr">
              <a:solidFill>
                <a:srgbClr val="4472C4">
                  <a:shade val="50000"/>
                </a:srgbClr>
              </a:solid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ysClr val="window" lastClr="FFFFFF"/>
                </a:solidFill>
                <a:effectLst/>
                <a:uLnTx/>
                <a:uFillTx/>
                <a:latin typeface="等线" panose="020F0502020204030204"/>
                <a:ea typeface="+mn-ea"/>
                <a:cs typeface="+mn-cs"/>
              </a:endParaRPr>
            </a:p>
          </p:txBody>
        </p:sp>
      </p:grpSp>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AB4EB639-E0C2-6CC5-85F5-4724F61F7C58}"/>
                  </a:ext>
                </a:extLst>
              </p:cNvPr>
              <p:cNvSpPr txBox="1"/>
              <p:nvPr/>
            </p:nvSpPr>
            <p:spPr>
              <a:xfrm>
                <a:off x="3573614" y="2839328"/>
                <a:ext cx="2168221" cy="5669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𝑃𝑅𝑆</m:t>
                      </m:r>
                      <m:r>
                        <a:rPr lang="en-US" b="0" i="1" smtClean="0">
                          <a:latin typeface="Cambria Math" panose="02040503050406030204" pitchFamily="18" charset="0"/>
                        </a:rPr>
                        <m:t>=</m:t>
                      </m:r>
                      <m:nary>
                        <m:naryPr>
                          <m:chr m:val="∑"/>
                          <m:limLoc m:val="subSup"/>
                          <m:ctrlPr>
                            <a:rPr lang="en-US" b="0" i="1" smtClean="0">
                              <a:latin typeface="Cambria Math" panose="02040503050406030204" pitchFamily="18" charset="0"/>
                            </a:rPr>
                          </m:ctrlPr>
                        </m:naryPr>
                        <m:sub>
                          <m:r>
                            <m:rPr>
                              <m:brk m:alnAt="25"/>
                            </m:rPr>
                            <a:rPr lang="en-US" b="0" i="1" smtClean="0">
                              <a:latin typeface="Cambria Math" panose="02040503050406030204" pitchFamily="18" charset="0"/>
                            </a:rPr>
                            <m:t>𝑖</m:t>
                          </m:r>
                        </m:sub>
                        <m:sup>
                          <m:r>
                            <a:rPr lang="en-US" b="0" i="1" smtClean="0">
                              <a:latin typeface="Cambria Math" panose="02040503050406030204" pitchFamily="18" charset="0"/>
                            </a:rPr>
                            <m:t>𝑁</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𝛽</m:t>
                              </m:r>
                            </m:e>
                            <m:sub>
                              <m:r>
                                <a:rPr lang="en-US" b="0" i="1" smtClean="0">
                                  <a:latin typeface="Cambria Math" panose="02040503050406030204" pitchFamily="18" charset="0"/>
                                </a:rPr>
                                <m:t>𝑖</m:t>
                              </m:r>
                            </m:sub>
                          </m:sSub>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 </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𝑆𝑁𝑃</m:t>
                              </m:r>
                            </m:e>
                            <m:sub>
                              <m:r>
                                <a:rPr lang="en-US" b="0" i="1" smtClean="0">
                                  <a:latin typeface="Cambria Math" panose="02040503050406030204" pitchFamily="18" charset="0"/>
                                  <a:ea typeface="Cambria Math" panose="02040503050406030204" pitchFamily="18" charset="0"/>
                                </a:rPr>
                                <m:t>𝑖</m:t>
                              </m:r>
                            </m:sub>
                          </m:sSub>
                        </m:e>
                      </m:nary>
                    </m:oMath>
                  </m:oMathPara>
                </a14:m>
                <a:endParaRPr lang="en-GB" i="1" dirty="0"/>
              </a:p>
            </p:txBody>
          </p:sp>
        </mc:Choice>
        <mc:Fallback xmlns="">
          <p:sp>
            <p:nvSpPr>
              <p:cNvPr id="2" name="文本框 1">
                <a:extLst>
                  <a:ext uri="{FF2B5EF4-FFF2-40B4-BE49-F238E27FC236}">
                    <a16:creationId xmlns:a16="http://schemas.microsoft.com/office/drawing/2014/main" id="{AB4EB639-E0C2-6CC5-85F5-4724F61F7C58}"/>
                  </a:ext>
                </a:extLst>
              </p:cNvPr>
              <p:cNvSpPr txBox="1">
                <a:spLocks noRot="1" noChangeAspect="1" noMove="1" noResize="1" noEditPoints="1" noAdjustHandles="1" noChangeArrowheads="1" noChangeShapeType="1" noTextEdit="1"/>
              </p:cNvSpPr>
              <p:nvPr/>
            </p:nvSpPr>
            <p:spPr>
              <a:xfrm>
                <a:off x="3573614" y="2839328"/>
                <a:ext cx="2168221" cy="566950"/>
              </a:xfrm>
              <a:prstGeom prst="rect">
                <a:avLst/>
              </a:prstGeom>
              <a:blipFill>
                <a:blip r:embed="rId2"/>
                <a:stretch>
                  <a:fillRect l="-5233" t="-169565" b="-250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7C6042A7-2FE0-F26D-23A0-F6FAA3CF6999}"/>
                  </a:ext>
                </a:extLst>
              </p:cNvPr>
              <p:cNvSpPr/>
              <p:nvPr/>
            </p:nvSpPr>
            <p:spPr>
              <a:xfrm>
                <a:off x="1768474" y="3484128"/>
                <a:ext cx="5778500" cy="307777"/>
              </a:xfrm>
              <a:prstGeom prst="rect">
                <a:avLst/>
              </a:prstGeom>
            </p:spPr>
            <p:txBody>
              <a:bodyPr wrap="square">
                <a:spAutoFit/>
              </a:bodyPr>
              <a:lstStyle/>
              <a:p>
                <a14:m>
                  <m:oMath xmlns:m="http://schemas.openxmlformats.org/officeDocument/2006/math">
                    <m:sSub>
                      <m:sSubPr>
                        <m:ctrlPr>
                          <a:rPr lang="zh-CN" altLang="zh-CN" sz="1400" i="1" smtClean="0">
                            <a:latin typeface="Cambria Math" panose="02040503050406030204" pitchFamily="18" charset="0"/>
                            <a:ea typeface="Cambria Math" panose="02040503050406030204" pitchFamily="18" charset="0"/>
                          </a:rPr>
                        </m:ctrlPr>
                      </m:sSubPr>
                      <m:e>
                        <m:r>
                          <a:rPr lang="en-US" altLang="zh-CN" sz="1400" b="0" i="1" smtClean="0">
                            <a:latin typeface="Cambria Math" panose="02040503050406030204" pitchFamily="18" charset="0"/>
                            <a:ea typeface="Cambria Math" panose="02040503050406030204" pitchFamily="18" charset="0"/>
                          </a:rPr>
                          <m:t>𝑆𝑁𝑃</m:t>
                        </m:r>
                      </m:e>
                      <m:sub>
                        <m:r>
                          <a:rPr lang="en-US" altLang="zh-CN" sz="1400" b="0" i="1" kern="100" smtClean="0">
                            <a:latin typeface="Cambria Math" panose="02040503050406030204" pitchFamily="18" charset="0"/>
                            <a:ea typeface="PMingLiU" panose="02020500000000000000" pitchFamily="18" charset="-120"/>
                            <a:cs typeface="Times New Roman" panose="02020603050405020304" pitchFamily="18" charset="0"/>
                          </a:rPr>
                          <m:t>𝑖</m:t>
                        </m:r>
                      </m:sub>
                    </m:sSub>
                  </m:oMath>
                </a14:m>
                <a:r>
                  <a:rPr lang="en-US" altLang="zh-CN" sz="1400" kern="100" dirty="0">
                    <a:latin typeface="Arial" panose="020B0604020202020204" pitchFamily="34" charset="0"/>
                    <a:ea typeface="PMingLiU" panose="02020500000000000000" pitchFamily="18" charset="-120"/>
                    <a:cs typeface="Arial" panose="020B0604020202020204" pitchFamily="34" charset="0"/>
                  </a:rPr>
                  <a:t> is the allele counts of the </a:t>
                </a:r>
                <a:r>
                  <a:rPr lang="en-US" altLang="zh-CN" sz="1400" i="1" kern="100" dirty="0">
                    <a:latin typeface="Arial" panose="020B0604020202020204" pitchFamily="34" charset="0"/>
                    <a:ea typeface="PMingLiU" panose="02020500000000000000" pitchFamily="18" charset="-120"/>
                    <a:cs typeface="Arial" panose="020B0604020202020204" pitchFamily="34" charset="0"/>
                  </a:rPr>
                  <a:t>i-</a:t>
                </a:r>
                <a14:m>
                  <m:oMath xmlns:m="http://schemas.openxmlformats.org/officeDocument/2006/math">
                    <m:r>
                      <a:rPr lang="en-US" altLang="zh-CN" sz="1400" i="1" kern="100">
                        <a:latin typeface="Cambria Math" panose="02040503050406030204" pitchFamily="18" charset="0"/>
                        <a:ea typeface="PMingLiU" panose="02020500000000000000" pitchFamily="18" charset="-120"/>
                        <a:cs typeface="Times New Roman" panose="02020603050405020304" pitchFamily="18" charset="0"/>
                      </a:rPr>
                      <m:t>𝑡h</m:t>
                    </m:r>
                  </m:oMath>
                </a14:m>
                <a:r>
                  <a:rPr lang="en-US" altLang="zh-CN" sz="1400" i="1" kern="100" dirty="0">
                    <a:latin typeface="Arial" panose="020B0604020202020204" pitchFamily="34" charset="0"/>
                    <a:ea typeface="PMingLiU" panose="02020500000000000000" pitchFamily="18" charset="-120"/>
                    <a:cs typeface="Arial" panose="020B0604020202020204" pitchFamily="34" charset="0"/>
                  </a:rPr>
                  <a:t> </a:t>
                </a:r>
                <a:r>
                  <a:rPr lang="en-US" altLang="zh-CN" sz="1400" kern="100" dirty="0">
                    <a:latin typeface="Arial" panose="020B0604020202020204" pitchFamily="34" charset="0"/>
                    <a:ea typeface="PMingLiU" panose="02020500000000000000" pitchFamily="18" charset="-120"/>
                    <a:cs typeface="Arial" panose="020B0604020202020204" pitchFamily="34" charset="0"/>
                  </a:rPr>
                  <a:t>SNP, </a:t>
                </a:r>
                <a14:m>
                  <m:oMath xmlns:m="http://schemas.openxmlformats.org/officeDocument/2006/math">
                    <m:sSub>
                      <m:sSubPr>
                        <m:ctrlPr>
                          <a:rPr lang="en-US" altLang="zh-CN" sz="1400" i="1">
                            <a:latin typeface="Cambria Math" panose="02040503050406030204" pitchFamily="18" charset="0"/>
                          </a:rPr>
                        </m:ctrlPr>
                      </m:sSubPr>
                      <m:e>
                        <m:r>
                          <a:rPr lang="en-US" altLang="zh-CN" sz="1400" i="1">
                            <a:latin typeface="Cambria Math" panose="02040503050406030204" pitchFamily="18" charset="0"/>
                            <a:ea typeface="Cambria Math" panose="02040503050406030204" pitchFamily="18" charset="0"/>
                          </a:rPr>
                          <m:t>𝛽</m:t>
                        </m:r>
                      </m:e>
                      <m:sub>
                        <m:r>
                          <a:rPr lang="en-US" altLang="zh-CN" sz="1400" i="1">
                            <a:latin typeface="Cambria Math" panose="02040503050406030204" pitchFamily="18" charset="0"/>
                          </a:rPr>
                          <m:t>𝑖</m:t>
                        </m:r>
                      </m:sub>
                    </m:sSub>
                  </m:oMath>
                </a14:m>
                <a:r>
                  <a:rPr lang="zh-CN" altLang="zh-CN" sz="1400" dirty="0">
                    <a:effectLst/>
                    <a:latin typeface="Arial" panose="020B0604020202020204" pitchFamily="34" charset="0"/>
                    <a:cs typeface="Arial" panose="020B0604020202020204" pitchFamily="34" charset="0"/>
                  </a:rPr>
                  <a:t> </a:t>
                </a:r>
                <a:r>
                  <a:rPr lang="en-US" altLang="zh-CN" sz="1400" dirty="0">
                    <a:latin typeface="Arial" panose="020B0604020202020204" pitchFamily="34" charset="0"/>
                    <a:cs typeface="Arial" panose="020B0604020202020204" pitchFamily="34" charset="0"/>
                  </a:rPr>
                  <a:t>is its estimated effect size.</a:t>
                </a:r>
                <a:endParaRPr lang="en-GB" sz="1400" dirty="0">
                  <a:latin typeface="Arial" panose="020B0604020202020204" pitchFamily="34" charset="0"/>
                  <a:cs typeface="Arial" panose="020B0604020202020204" pitchFamily="34" charset="0"/>
                </a:endParaRPr>
              </a:p>
            </p:txBody>
          </p:sp>
        </mc:Choice>
        <mc:Fallback xmlns="">
          <p:sp>
            <p:nvSpPr>
              <p:cNvPr id="3" name="矩形 2">
                <a:extLst>
                  <a:ext uri="{FF2B5EF4-FFF2-40B4-BE49-F238E27FC236}">
                    <a16:creationId xmlns:a16="http://schemas.microsoft.com/office/drawing/2014/main" id="{7C6042A7-2FE0-F26D-23A0-F6FAA3CF6999}"/>
                  </a:ext>
                </a:extLst>
              </p:cNvPr>
              <p:cNvSpPr>
                <a:spLocks noRot="1" noChangeAspect="1" noMove="1" noResize="1" noEditPoints="1" noAdjustHandles="1" noChangeArrowheads="1" noChangeShapeType="1" noTextEdit="1"/>
              </p:cNvSpPr>
              <p:nvPr/>
            </p:nvSpPr>
            <p:spPr>
              <a:xfrm>
                <a:off x="1768474" y="3484128"/>
                <a:ext cx="5778500" cy="307777"/>
              </a:xfrm>
              <a:prstGeom prst="rect">
                <a:avLst/>
              </a:prstGeom>
              <a:blipFill>
                <a:blip r:embed="rId3"/>
                <a:stretch>
                  <a:fillRect t="-4000" b="-20000"/>
                </a:stretch>
              </a:blipFill>
            </p:spPr>
            <p:txBody>
              <a:bodyPr/>
              <a:lstStyle/>
              <a:p>
                <a:r>
                  <a:rPr lang="en-GB">
                    <a:noFill/>
                  </a:rPr>
                  <a:t> </a:t>
                </a:r>
              </a:p>
            </p:txBody>
          </p:sp>
        </mc:Fallback>
      </mc:AlternateContent>
    </p:spTree>
    <p:extLst>
      <p:ext uri="{BB962C8B-B14F-4D97-AF65-F5344CB8AC3E}">
        <p14:creationId xmlns:p14="http://schemas.microsoft.com/office/powerpoint/2010/main" val="3695413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GB" altLang="zh-CN" dirty="0"/>
              <a:t>Polygenic Risk Scores</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176026" y="6248400"/>
            <a:ext cx="15869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Yexian</a:t>
            </a:r>
            <a:r>
              <a:rPr lang="en-US" altLang="en-US" dirty="0"/>
              <a:t> Zhang</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0" name="矩形 9">
            <a:extLst>
              <a:ext uri="{FF2B5EF4-FFF2-40B4-BE49-F238E27FC236}">
                <a16:creationId xmlns:a16="http://schemas.microsoft.com/office/drawing/2014/main" id="{BCD8E0F9-79F5-EABD-6BC9-A2DB1E400DBF}"/>
              </a:ext>
            </a:extLst>
          </p:cNvPr>
          <p:cNvSpPr/>
          <p:nvPr/>
        </p:nvSpPr>
        <p:spPr>
          <a:xfrm>
            <a:off x="342900" y="990600"/>
            <a:ext cx="6954520" cy="1323439"/>
          </a:xfrm>
          <a:prstGeom prst="rect">
            <a:avLst/>
          </a:prstGeom>
        </p:spPr>
        <p:txBody>
          <a:bodyPr wrap="square">
            <a:spAutoFit/>
          </a:bodyPr>
          <a:lstStyle/>
          <a:p>
            <a:r>
              <a:rPr lang="en" altLang="zh-CN" sz="1600" dirty="0">
                <a:solidFill>
                  <a:prstClr val="black"/>
                </a:solidFill>
                <a:ea typeface="等线" panose="02010600030101010101" pitchFamily="2" charset="-122"/>
                <a:cs typeface="Arial" panose="020B0604020202020204" pitchFamily="34" charset="0"/>
              </a:rPr>
              <a:t>In order to derive PRS for each of the 7 neurodevelopmental presentations, the previously associated variants were extracted by searching:</a:t>
            </a:r>
          </a:p>
          <a:p>
            <a:r>
              <a:rPr lang="en" altLang="zh-CN" sz="1600" dirty="0">
                <a:solidFill>
                  <a:prstClr val="black"/>
                </a:solidFill>
                <a:ea typeface="等线" panose="02010600030101010101" pitchFamily="2" charset="-122"/>
                <a:cs typeface="Arial" panose="020B0604020202020204" pitchFamily="34" charset="0"/>
              </a:rPr>
              <a:t>(1) NHGRI-EBI GWAS Catalog (</a:t>
            </a:r>
            <a:r>
              <a:rPr lang="en" altLang="zh-CN" sz="1600" dirty="0">
                <a:ea typeface="等线" panose="02010600030101010101" pitchFamily="2" charset="-122"/>
                <a:cs typeface="Arial" panose="020B0604020202020204" pitchFamily="34" charset="0"/>
                <a:hlinkClick r:id="rId2">
                  <a:extLst>
                    <a:ext uri="{A12FA001-AC4F-418D-AE19-62706E023703}">
                      <ahyp:hlinkClr xmlns:ahyp="http://schemas.microsoft.com/office/drawing/2018/hyperlinkcolor" val="tx"/>
                    </a:ext>
                  </a:extLst>
                </a:hlinkClick>
              </a:rPr>
              <a:t>https://www.ebi.ac.uk/gwas/</a:t>
            </a:r>
            <a:r>
              <a:rPr lang="en" altLang="zh-CN" sz="1600" dirty="0">
                <a:ea typeface="等线" panose="02010600030101010101" pitchFamily="2" charset="-122"/>
                <a:cs typeface="Arial" panose="020B0604020202020204" pitchFamily="34" charset="0"/>
              </a:rPr>
              <a:t>).</a:t>
            </a:r>
          </a:p>
          <a:p>
            <a:r>
              <a:rPr lang="en" altLang="zh-CN" sz="1600" dirty="0">
                <a:solidFill>
                  <a:prstClr val="black"/>
                </a:solidFill>
                <a:ea typeface="等线" panose="02010600030101010101" pitchFamily="2" charset="-122"/>
                <a:cs typeface="Arial" panose="020B0604020202020204" pitchFamily="34" charset="0"/>
              </a:rPr>
              <a:t>(2) IEU Open GWAS platform (</a:t>
            </a:r>
            <a:r>
              <a:rPr lang="en" altLang="zh-CN" sz="1600" dirty="0">
                <a:ea typeface="等线" panose="02010600030101010101" pitchFamily="2" charset="-122"/>
                <a:cs typeface="Arial" panose="020B0604020202020204" pitchFamily="34" charset="0"/>
                <a:hlinkClick r:id="rId3">
                  <a:extLst>
                    <a:ext uri="{A12FA001-AC4F-418D-AE19-62706E023703}">
                      <ahyp:hlinkClr xmlns:ahyp="http://schemas.microsoft.com/office/drawing/2018/hyperlinkcolor" val="tx"/>
                    </a:ext>
                  </a:extLst>
                </a:hlinkClick>
              </a:rPr>
              <a:t>https://gwas.mrcieu.ac.uk/</a:t>
            </a:r>
            <a:r>
              <a:rPr lang="en" altLang="zh-CN" sz="1600" dirty="0">
                <a:ea typeface="等线" panose="02010600030101010101" pitchFamily="2" charset="-122"/>
                <a:cs typeface="Arial" panose="020B0604020202020204" pitchFamily="34" charset="0"/>
              </a:rPr>
              <a:t>).</a:t>
            </a:r>
          </a:p>
          <a:p>
            <a:r>
              <a:rPr lang="en" altLang="zh-CN" sz="1600" dirty="0">
                <a:solidFill>
                  <a:prstClr val="black"/>
                </a:solidFill>
                <a:ea typeface="等线" panose="02010600030101010101" pitchFamily="2" charset="-122"/>
                <a:cs typeface="Arial" panose="020B0604020202020204" pitchFamily="34" charset="0"/>
              </a:rPr>
              <a:t>(3) GWAS Atlas </a:t>
            </a:r>
            <a:r>
              <a:rPr lang="en" altLang="zh-CN" sz="1600" dirty="0">
                <a:ea typeface="等线" panose="02010600030101010101" pitchFamily="2" charset="-122"/>
                <a:cs typeface="Arial" panose="020B0604020202020204" pitchFamily="34" charset="0"/>
              </a:rPr>
              <a:t>(</a:t>
            </a:r>
            <a:r>
              <a:rPr lang="en" altLang="zh-CN" sz="1600" dirty="0">
                <a:ea typeface="等线" panose="02010600030101010101" pitchFamily="2" charset="-122"/>
                <a:cs typeface="Arial" panose="020B0604020202020204" pitchFamily="34" charset="0"/>
                <a:hlinkClick r:id="rId4">
                  <a:extLst>
                    <a:ext uri="{A12FA001-AC4F-418D-AE19-62706E023703}">
                      <ahyp:hlinkClr xmlns:ahyp="http://schemas.microsoft.com/office/drawing/2018/hyperlinkcolor" val="tx"/>
                    </a:ext>
                  </a:extLst>
                </a:hlinkClick>
              </a:rPr>
              <a:t>https://atlas.ctglab.nl/</a:t>
            </a:r>
            <a:r>
              <a:rPr lang="en" altLang="zh-CN" sz="1600" dirty="0">
                <a:ea typeface="等线" panose="02010600030101010101" pitchFamily="2" charset="-122"/>
                <a:cs typeface="Arial" panose="020B0604020202020204" pitchFamily="34" charset="0"/>
              </a:rPr>
              <a:t>)</a:t>
            </a:r>
            <a:r>
              <a:rPr lang="en-US" altLang="zh-CN" sz="1600" dirty="0">
                <a:ea typeface="等线" panose="02010600030101010101" pitchFamily="2" charset="-122"/>
                <a:cs typeface="Arial" panose="020B0604020202020204" pitchFamily="34" charset="0"/>
              </a:rPr>
              <a:t>.</a:t>
            </a:r>
            <a:endParaRPr lang="en" altLang="zh-CN" sz="1600" dirty="0">
              <a:ea typeface="等线" panose="02010600030101010101" pitchFamily="2" charset="-122"/>
              <a:cs typeface="Arial" panose="020B0604020202020204" pitchFamily="34" charset="0"/>
            </a:endParaRPr>
          </a:p>
        </p:txBody>
      </p:sp>
      <p:graphicFrame>
        <p:nvGraphicFramePr>
          <p:cNvPr id="11" name="表格 10">
            <a:extLst>
              <a:ext uri="{FF2B5EF4-FFF2-40B4-BE49-F238E27FC236}">
                <a16:creationId xmlns:a16="http://schemas.microsoft.com/office/drawing/2014/main" id="{87C239AE-EFC7-E617-1240-A5407C64E409}"/>
              </a:ext>
            </a:extLst>
          </p:cNvPr>
          <p:cNvGraphicFramePr>
            <a:graphicFrameLocks noGrp="1"/>
          </p:cNvGraphicFramePr>
          <p:nvPr>
            <p:extLst>
              <p:ext uri="{D42A27DB-BD31-4B8C-83A1-F6EECF244321}">
                <p14:modId xmlns:p14="http://schemas.microsoft.com/office/powerpoint/2010/main" val="1521159196"/>
              </p:ext>
            </p:extLst>
          </p:nvPr>
        </p:nvGraphicFramePr>
        <p:xfrm>
          <a:off x="211667" y="2668259"/>
          <a:ext cx="5077667" cy="1356542"/>
        </p:xfrm>
        <a:graphic>
          <a:graphicData uri="http://schemas.openxmlformats.org/drawingml/2006/table">
            <a:tbl>
              <a:tblPr firstRow="1" firstCol="1" bandRow="1">
                <a:tableStyleId>{2D5ABB26-0587-4C30-8999-92F81FD0307C}</a:tableStyleId>
              </a:tblPr>
              <a:tblGrid>
                <a:gridCol w="1911234">
                  <a:extLst>
                    <a:ext uri="{9D8B030D-6E8A-4147-A177-3AD203B41FA5}">
                      <a16:colId xmlns:a16="http://schemas.microsoft.com/office/drawing/2014/main" val="1861287001"/>
                    </a:ext>
                  </a:extLst>
                </a:gridCol>
                <a:gridCol w="639787">
                  <a:extLst>
                    <a:ext uri="{9D8B030D-6E8A-4147-A177-3AD203B41FA5}">
                      <a16:colId xmlns:a16="http://schemas.microsoft.com/office/drawing/2014/main" val="2723743842"/>
                    </a:ext>
                  </a:extLst>
                </a:gridCol>
                <a:gridCol w="752510">
                  <a:extLst>
                    <a:ext uri="{9D8B030D-6E8A-4147-A177-3AD203B41FA5}">
                      <a16:colId xmlns:a16="http://schemas.microsoft.com/office/drawing/2014/main" val="3778821962"/>
                    </a:ext>
                  </a:extLst>
                </a:gridCol>
                <a:gridCol w="1130288">
                  <a:extLst>
                    <a:ext uri="{9D8B030D-6E8A-4147-A177-3AD203B41FA5}">
                      <a16:colId xmlns:a16="http://schemas.microsoft.com/office/drawing/2014/main" val="1194485648"/>
                    </a:ext>
                  </a:extLst>
                </a:gridCol>
                <a:gridCol w="643848">
                  <a:extLst>
                    <a:ext uri="{9D8B030D-6E8A-4147-A177-3AD203B41FA5}">
                      <a16:colId xmlns:a16="http://schemas.microsoft.com/office/drawing/2014/main" val="1529756779"/>
                    </a:ext>
                  </a:extLst>
                </a:gridCol>
              </a:tblGrid>
              <a:tr h="435242">
                <a:tc>
                  <a:txBody>
                    <a:bodyPr/>
                    <a:lstStyle/>
                    <a:p>
                      <a:pPr algn="ctr"/>
                      <a:r>
                        <a:rPr lang="en-US" sz="1200" kern="100" dirty="0">
                          <a:effectLst/>
                          <a:latin typeface="Arial" panose="020B0604020202020204" pitchFamily="34" charset="0"/>
                          <a:cs typeface="Arial" panose="020B0604020202020204" pitchFamily="34" charset="0"/>
                        </a:rPr>
                        <a:t>Phenotype</a:t>
                      </a:r>
                      <a:endParaRPr lang="zh-CN" sz="1200" kern="100" dirty="0">
                        <a:effectLst/>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kern="100">
                          <a:effectLst/>
                          <a:latin typeface="Arial" panose="020B0604020202020204" pitchFamily="34" charset="0"/>
                          <a:cs typeface="Arial" panose="020B0604020202020204" pitchFamily="34" charset="0"/>
                        </a:rPr>
                        <a:t>Cases</a:t>
                      </a:r>
                      <a:endParaRPr lang="zh-CN" sz="1200" kern="100">
                        <a:effectLst/>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kern="100">
                          <a:effectLst/>
                          <a:latin typeface="Arial" panose="020B0604020202020204" pitchFamily="34" charset="0"/>
                          <a:cs typeface="Arial" panose="020B0604020202020204" pitchFamily="34" charset="0"/>
                        </a:rPr>
                        <a:t>Controls</a:t>
                      </a:r>
                      <a:endParaRPr lang="zh-CN" sz="1200" kern="100">
                        <a:effectLst/>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kern="100">
                          <a:effectLst/>
                          <a:latin typeface="Arial" panose="020B0604020202020204" pitchFamily="34" charset="0"/>
                          <a:cs typeface="Arial" panose="020B0604020202020204" pitchFamily="34" charset="0"/>
                        </a:rPr>
                        <a:t>SNPs in PRS*</a:t>
                      </a:r>
                      <a:endParaRPr lang="zh-CN" sz="1200" kern="100">
                        <a:effectLst/>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kern="100" dirty="0">
                          <a:effectLst/>
                          <a:latin typeface="Arial" panose="020B0604020202020204" pitchFamily="34" charset="0"/>
                          <a:cs typeface="Arial" panose="020B0604020202020204" pitchFamily="34" charset="0"/>
                        </a:rPr>
                        <a:t>Source</a:t>
                      </a:r>
                      <a:endParaRPr lang="zh-CN" sz="1200" kern="100" dirty="0">
                        <a:effectLst/>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8786756"/>
                  </a:ext>
                </a:extLst>
              </a:tr>
              <a:tr h="243029">
                <a:tc>
                  <a:txBody>
                    <a:bodyPr/>
                    <a:lstStyle/>
                    <a:p>
                      <a:pPr algn="ctr"/>
                      <a:r>
                        <a:rPr lang="en-US" sz="1200" kern="100" dirty="0">
                          <a:effectLst/>
                          <a:latin typeface="Arial" panose="020B0604020202020204" pitchFamily="34" charset="0"/>
                          <a:cs typeface="Arial" panose="020B0604020202020204" pitchFamily="34" charset="0"/>
                        </a:rPr>
                        <a:t>Epilepsy</a:t>
                      </a:r>
                      <a:endParaRPr lang="zh-CN" sz="1200" kern="100" dirty="0">
                        <a:effectLst/>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r>
                        <a:rPr lang="en-US" sz="1200" kern="100">
                          <a:effectLst/>
                          <a:latin typeface="Arial" panose="020B0604020202020204" pitchFamily="34" charset="0"/>
                          <a:cs typeface="Arial" panose="020B0604020202020204" pitchFamily="34" charset="0"/>
                        </a:rPr>
                        <a:t>15,212</a:t>
                      </a:r>
                      <a:endParaRPr lang="zh-CN" sz="1200" kern="100">
                        <a:effectLst/>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r>
                        <a:rPr lang="en-US" sz="1200" kern="100">
                          <a:effectLst/>
                          <a:latin typeface="Arial" panose="020B0604020202020204" pitchFamily="34" charset="0"/>
                          <a:cs typeface="Arial" panose="020B0604020202020204" pitchFamily="34" charset="0"/>
                        </a:rPr>
                        <a:t>29,677</a:t>
                      </a:r>
                      <a:endParaRPr lang="zh-CN" sz="1200" kern="100">
                        <a:effectLst/>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r>
                        <a:rPr lang="en-US" sz="1200" kern="100">
                          <a:effectLst/>
                          <a:latin typeface="Arial" panose="020B0604020202020204" pitchFamily="34" charset="0"/>
                          <a:cs typeface="Arial" panose="020B0604020202020204" pitchFamily="34" charset="0"/>
                        </a:rPr>
                        <a:t>36</a:t>
                      </a:r>
                      <a:endParaRPr lang="zh-CN" sz="1200" kern="100">
                        <a:effectLst/>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lnT w="12700" cap="flat" cmpd="sng" algn="ctr">
                      <a:solidFill>
                        <a:schemeClr val="tx1"/>
                      </a:solidFill>
                      <a:prstDash val="solid"/>
                      <a:round/>
                      <a:headEnd type="none" w="med" len="med"/>
                      <a:tailEnd type="none" w="med" len="med"/>
                    </a:lnT>
                  </a:tcPr>
                </a:tc>
                <a:tc>
                  <a:txBody>
                    <a:bodyPr/>
                    <a:lstStyle/>
                    <a:p>
                      <a:pPr algn="ctr"/>
                      <a:r>
                        <a:rPr lang="en-US" sz="1200" kern="100">
                          <a:effectLst/>
                          <a:latin typeface="Arial" panose="020B0604020202020204" pitchFamily="34" charset="0"/>
                          <a:cs typeface="Arial" panose="020B0604020202020204" pitchFamily="34" charset="0"/>
                        </a:rPr>
                        <a:t>[1]</a:t>
                      </a:r>
                      <a:endParaRPr lang="zh-CN" sz="1200" kern="100">
                        <a:effectLst/>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308856672"/>
                  </a:ext>
                </a:extLst>
              </a:tr>
              <a:tr h="435242">
                <a:tc>
                  <a:txBody>
                    <a:bodyPr/>
                    <a:lstStyle/>
                    <a:p>
                      <a:pPr algn="ctr"/>
                      <a:r>
                        <a:rPr lang="en-US" sz="1200" kern="100">
                          <a:effectLst/>
                          <a:latin typeface="Arial" panose="020B0604020202020204" pitchFamily="34" charset="0"/>
                          <a:cs typeface="Arial" panose="020B0604020202020204" pitchFamily="34" charset="0"/>
                        </a:rPr>
                        <a:t>Autistic spectrum disorder</a:t>
                      </a:r>
                      <a:endParaRPr lang="zh-CN" sz="1200" kern="100">
                        <a:effectLst/>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tc>
                <a:tc>
                  <a:txBody>
                    <a:bodyPr/>
                    <a:lstStyle/>
                    <a:p>
                      <a:pPr algn="ctr"/>
                      <a:r>
                        <a:rPr lang="en-US" sz="1200" kern="100" dirty="0">
                          <a:effectLst/>
                          <a:latin typeface="Arial" panose="020B0604020202020204" pitchFamily="34" charset="0"/>
                          <a:cs typeface="Arial" panose="020B0604020202020204" pitchFamily="34" charset="0"/>
                        </a:rPr>
                        <a:t>18,382</a:t>
                      </a:r>
                      <a:endParaRPr lang="zh-CN" sz="1200" kern="100" dirty="0">
                        <a:effectLst/>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tc>
                <a:tc>
                  <a:txBody>
                    <a:bodyPr/>
                    <a:lstStyle/>
                    <a:p>
                      <a:pPr algn="ctr"/>
                      <a:r>
                        <a:rPr lang="en-US" sz="1200" kern="100" dirty="0">
                          <a:effectLst/>
                          <a:latin typeface="Arial" panose="020B0604020202020204" pitchFamily="34" charset="0"/>
                          <a:cs typeface="Arial" panose="020B0604020202020204" pitchFamily="34" charset="0"/>
                        </a:rPr>
                        <a:t>27,969</a:t>
                      </a:r>
                      <a:endParaRPr lang="zh-CN" sz="1200" kern="100" dirty="0">
                        <a:effectLst/>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tc>
                <a:tc>
                  <a:txBody>
                    <a:bodyPr/>
                    <a:lstStyle/>
                    <a:p>
                      <a:pPr algn="ctr"/>
                      <a:r>
                        <a:rPr lang="en-US" sz="1200" kern="100" dirty="0">
                          <a:effectLst/>
                          <a:latin typeface="Arial" panose="020B0604020202020204" pitchFamily="34" charset="0"/>
                          <a:cs typeface="Arial" panose="020B0604020202020204" pitchFamily="34" charset="0"/>
                        </a:rPr>
                        <a:t>63</a:t>
                      </a:r>
                      <a:endParaRPr lang="zh-CN" sz="1200" kern="100" dirty="0">
                        <a:effectLst/>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tc>
                <a:tc>
                  <a:txBody>
                    <a:bodyPr/>
                    <a:lstStyle/>
                    <a:p>
                      <a:pPr algn="ctr"/>
                      <a:r>
                        <a:rPr lang="en-US" sz="1200" kern="100" dirty="0">
                          <a:effectLst/>
                          <a:latin typeface="Arial" panose="020B0604020202020204" pitchFamily="34" charset="0"/>
                          <a:cs typeface="Arial" panose="020B0604020202020204" pitchFamily="34" charset="0"/>
                        </a:rPr>
                        <a:t>[2]</a:t>
                      </a:r>
                      <a:endParaRPr lang="zh-CN" sz="1200" kern="100" dirty="0">
                        <a:effectLst/>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3576152109"/>
                  </a:ext>
                </a:extLst>
              </a:tr>
              <a:tr h="24302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 altLang="zh-CN" sz="1200" kern="100" dirty="0">
                          <a:effectLst/>
                          <a:latin typeface="Arial" panose="020B0604020202020204" pitchFamily="34" charset="0"/>
                          <a:ea typeface="宋体" panose="02010600030101010101" pitchFamily="2" charset="-122"/>
                          <a:cs typeface="Arial" panose="020B0604020202020204" pitchFamily="34" charset="0"/>
                        </a:rPr>
                        <a:t>Childhood IQ</a:t>
                      </a:r>
                      <a:endParaRPr lang="zh-CN" sz="1200" kern="100" dirty="0">
                        <a:effectLst/>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lnB w="12700" cap="flat" cmpd="sng" algn="ctr">
                      <a:solidFill>
                        <a:schemeClr val="tx1"/>
                      </a:solidFill>
                      <a:prstDash val="solid"/>
                      <a:round/>
                      <a:headEnd type="none" w="med" len="med"/>
                      <a:tailEnd type="none" w="med" len="med"/>
                    </a:lnB>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CN" sz="1200" kern="100" dirty="0">
                          <a:effectLst/>
                          <a:latin typeface="Arial" panose="020B0604020202020204" pitchFamily="34" charset="0"/>
                          <a:ea typeface="宋体" panose="02010600030101010101" pitchFamily="2" charset="-122"/>
                          <a:cs typeface="Arial" panose="020B0604020202020204" pitchFamily="34" charset="0"/>
                        </a:rPr>
                        <a:t>12,441 </a:t>
                      </a:r>
                      <a:endParaRPr lang="zh-CN" sz="1200" kern="100" dirty="0">
                        <a:effectLst/>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lnB w="12700" cap="flat" cmpd="sng" algn="ctr">
                      <a:solidFill>
                        <a:schemeClr val="tx1"/>
                      </a:solidFill>
                      <a:prstDash val="solid"/>
                      <a:round/>
                      <a:headEnd type="none" w="med" len="med"/>
                      <a:tailEnd type="none" w="med" len="med"/>
                    </a:lnB>
                  </a:tcPr>
                </a:tc>
                <a:tc hMerge="1">
                  <a:txBody>
                    <a:bodyPr/>
                    <a:lstStyle/>
                    <a:p>
                      <a:pPr algn="ctr"/>
                      <a:endParaRPr lang="zh-CN" sz="1400" kern="100" dirty="0">
                        <a:effectLst/>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r>
                        <a:rPr lang="en-US" altLang="zh-CN" sz="1200" kern="100" dirty="0">
                          <a:effectLst/>
                          <a:latin typeface="Arial" panose="020B0604020202020204" pitchFamily="34" charset="0"/>
                          <a:ea typeface="宋体" panose="02010600030101010101" pitchFamily="2" charset="-122"/>
                          <a:cs typeface="Arial" panose="020B0604020202020204" pitchFamily="34" charset="0"/>
                        </a:rPr>
                        <a:t>36</a:t>
                      </a:r>
                      <a:endParaRPr lang="zh-CN" sz="1200" kern="100" dirty="0">
                        <a:effectLst/>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lnB w="12700" cap="flat" cmpd="sng" algn="ctr">
                      <a:solidFill>
                        <a:schemeClr val="tx1"/>
                      </a:solidFill>
                      <a:prstDash val="solid"/>
                      <a:round/>
                      <a:headEnd type="none" w="med" len="med"/>
                      <a:tailEnd type="none" w="med" len="med"/>
                    </a:lnB>
                  </a:tcPr>
                </a:tc>
                <a:tc>
                  <a:txBody>
                    <a:bodyPr/>
                    <a:lstStyle/>
                    <a:p>
                      <a:pPr algn="ctr"/>
                      <a:r>
                        <a:rPr lang="en-US" altLang="zh-CN" sz="1200" kern="100" dirty="0">
                          <a:effectLst/>
                          <a:latin typeface="Arial" panose="020B0604020202020204" pitchFamily="34" charset="0"/>
                          <a:ea typeface="宋体" panose="02010600030101010101" pitchFamily="2" charset="-122"/>
                          <a:cs typeface="Arial" panose="020B0604020202020204" pitchFamily="34" charset="0"/>
                        </a:rPr>
                        <a:t>[3]</a:t>
                      </a:r>
                      <a:endParaRPr lang="zh-CN" sz="1200" kern="100" dirty="0">
                        <a:effectLst/>
                        <a:latin typeface="Arial" panose="020B0604020202020204" pitchFamily="34" charset="0"/>
                        <a:ea typeface="宋体" panose="02010600030101010101" pitchFamily="2" charset="-122"/>
                        <a:cs typeface="Arial" panose="020B0604020202020204" pitchFamily="34" charset="0"/>
                      </a:endParaRPr>
                    </a:p>
                  </a:txBody>
                  <a:tcPr marL="68580" marR="6858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48215867"/>
                  </a:ext>
                </a:extLst>
              </a:tr>
            </a:tbl>
          </a:graphicData>
        </a:graphic>
      </p:graphicFrame>
      <p:sp>
        <p:nvSpPr>
          <p:cNvPr id="12" name="矩形 11">
            <a:extLst>
              <a:ext uri="{FF2B5EF4-FFF2-40B4-BE49-F238E27FC236}">
                <a16:creationId xmlns:a16="http://schemas.microsoft.com/office/drawing/2014/main" id="{DA7ED258-9734-915C-AE77-AC3C6BFA0761}"/>
              </a:ext>
            </a:extLst>
          </p:cNvPr>
          <p:cNvSpPr/>
          <p:nvPr/>
        </p:nvSpPr>
        <p:spPr>
          <a:xfrm>
            <a:off x="177800" y="3997489"/>
            <a:ext cx="6096000" cy="276999"/>
          </a:xfrm>
          <a:prstGeom prst="rect">
            <a:avLst/>
          </a:prstGeom>
        </p:spPr>
        <p:txBody>
          <a:bodyPr>
            <a:spAutoFit/>
          </a:bodyPr>
          <a:lstStyle/>
          <a:p>
            <a:r>
              <a:rPr lang="en-US" altLang="zh-CN" sz="1200" dirty="0">
                <a:solidFill>
                  <a:srgbClr val="000000"/>
                </a:solidFill>
                <a:latin typeface="Arial" panose="020B0604020202020204" pitchFamily="34" charset="0"/>
                <a:ea typeface="宋体" panose="02010600030101010101" pitchFamily="2" charset="-122"/>
                <a:cs typeface="Arial" panose="020B0604020202020204" pitchFamily="34" charset="0"/>
              </a:rPr>
              <a:t>* PRS derived from genome-wide significant hit (</a:t>
            </a:r>
            <a:r>
              <a:rPr lang="en-US" altLang="zh-CN" sz="1200" i="1" dirty="0">
                <a:solidFill>
                  <a:srgbClr val="000000"/>
                </a:solidFill>
                <a:latin typeface="Arial" panose="020B0604020202020204" pitchFamily="34" charset="0"/>
                <a:ea typeface="宋体" panose="02010600030101010101" pitchFamily="2" charset="-122"/>
                <a:cs typeface="Arial" panose="020B0604020202020204" pitchFamily="34" charset="0"/>
              </a:rPr>
              <a:t>p</a:t>
            </a:r>
            <a:r>
              <a:rPr lang="en-US" altLang="zh-CN" sz="1200" dirty="0">
                <a:solidFill>
                  <a:srgbClr val="000000"/>
                </a:solidFill>
                <a:latin typeface="Arial" panose="020B0604020202020204" pitchFamily="34" charset="0"/>
                <a:ea typeface="宋体" panose="02010600030101010101" pitchFamily="2" charset="-122"/>
                <a:cs typeface="Arial" panose="020B0604020202020204" pitchFamily="34" charset="0"/>
              </a:rPr>
              <a:t>-value &lt; 5x10</a:t>
            </a:r>
            <a:r>
              <a:rPr lang="en-US" altLang="zh-CN" sz="1200" baseline="30000" dirty="0">
                <a:solidFill>
                  <a:srgbClr val="000000"/>
                </a:solidFill>
                <a:latin typeface="Arial" panose="020B0604020202020204" pitchFamily="34" charset="0"/>
                <a:ea typeface="宋体" panose="02010600030101010101" pitchFamily="2" charset="-122"/>
                <a:cs typeface="Arial" panose="020B0604020202020204" pitchFamily="34" charset="0"/>
              </a:rPr>
              <a:t>-8</a:t>
            </a:r>
            <a:r>
              <a:rPr lang="en-US" altLang="zh-CN" sz="1200" dirty="0">
                <a:solidFill>
                  <a:srgbClr val="000000"/>
                </a:solidFill>
                <a:latin typeface="Arial" panose="020B0604020202020204" pitchFamily="34" charset="0"/>
                <a:ea typeface="宋体" panose="02010600030101010101" pitchFamily="2" charset="-122"/>
                <a:cs typeface="Arial" panose="020B0604020202020204" pitchFamily="34" charset="0"/>
              </a:rPr>
              <a:t>)</a:t>
            </a:r>
            <a:endParaRPr lang="zh-CN" altLang="zh-CN" sz="1200" dirty="0">
              <a:effectLst/>
              <a:latin typeface="Arial" panose="020B0604020202020204" pitchFamily="34" charset="0"/>
              <a:ea typeface="宋体" panose="02010600030101010101" pitchFamily="2" charset="-122"/>
              <a:cs typeface="Arial" panose="020B0604020202020204" pitchFamily="34" charset="0"/>
            </a:endParaRPr>
          </a:p>
        </p:txBody>
      </p:sp>
      <p:sp>
        <p:nvSpPr>
          <p:cNvPr id="13" name="矩形 12">
            <a:extLst>
              <a:ext uri="{FF2B5EF4-FFF2-40B4-BE49-F238E27FC236}">
                <a16:creationId xmlns:a16="http://schemas.microsoft.com/office/drawing/2014/main" id="{06CCCF7E-B2E6-7ED3-56CF-191109EA2B22}"/>
              </a:ext>
            </a:extLst>
          </p:cNvPr>
          <p:cNvSpPr/>
          <p:nvPr/>
        </p:nvSpPr>
        <p:spPr>
          <a:xfrm>
            <a:off x="910252" y="2356775"/>
            <a:ext cx="3680495" cy="276999"/>
          </a:xfrm>
          <a:prstGeom prst="rect">
            <a:avLst/>
          </a:prstGeom>
        </p:spPr>
        <p:txBody>
          <a:bodyPr wrap="none">
            <a:spAutoFit/>
          </a:bodyPr>
          <a:lstStyle/>
          <a:p>
            <a:pPr algn="just"/>
            <a:r>
              <a:rPr lang="en-US" altLang="zh-CN" sz="1200" dirty="0">
                <a:solidFill>
                  <a:srgbClr val="000000"/>
                </a:solidFill>
                <a:latin typeface="Arial" panose="020B0604020202020204" pitchFamily="34" charset="0"/>
                <a:ea typeface="宋体" panose="02010600030101010101" pitchFamily="2" charset="-122"/>
                <a:cs typeface="Arial" panose="020B0604020202020204" pitchFamily="34" charset="0"/>
              </a:rPr>
              <a:t>Table 3. Details of GWAS used for calculating PRS.</a:t>
            </a:r>
            <a:endParaRPr lang="zh-CN" altLang="zh-CN" sz="1200" dirty="0">
              <a:latin typeface="Arial" panose="020B0604020202020204" pitchFamily="34" charset="0"/>
              <a:ea typeface="宋体" panose="02010600030101010101" pitchFamily="2" charset="-122"/>
              <a:cs typeface="Arial" panose="020B0604020202020204" pitchFamily="34" charset="0"/>
            </a:endParaRPr>
          </a:p>
        </p:txBody>
      </p:sp>
      <p:sp>
        <p:nvSpPr>
          <p:cNvPr id="15" name="矩形 14">
            <a:extLst>
              <a:ext uri="{FF2B5EF4-FFF2-40B4-BE49-F238E27FC236}">
                <a16:creationId xmlns:a16="http://schemas.microsoft.com/office/drawing/2014/main" id="{5D7CEF38-286F-6E3B-FC9B-502D25816233}"/>
              </a:ext>
            </a:extLst>
          </p:cNvPr>
          <p:cNvSpPr/>
          <p:nvPr/>
        </p:nvSpPr>
        <p:spPr>
          <a:xfrm>
            <a:off x="160867" y="5729118"/>
            <a:ext cx="6620933" cy="707886"/>
          </a:xfrm>
          <a:prstGeom prst="rect">
            <a:avLst/>
          </a:prstGeom>
        </p:spPr>
        <p:txBody>
          <a:bodyPr wrap="square">
            <a:spAutoFit/>
          </a:bodyPr>
          <a:lstStyle/>
          <a:p>
            <a:pPr marL="304800" indent="-304800" algn="just"/>
            <a:r>
              <a:rPr lang="en-US" altLang="zh-CN" sz="800" dirty="0">
                <a:solidFill>
                  <a:srgbClr val="000000"/>
                </a:solidFill>
                <a:latin typeface="Arial" panose="020B0604020202020204" pitchFamily="34" charset="0"/>
                <a:ea typeface="宋体" panose="02010600030101010101" pitchFamily="2" charset="-122"/>
                <a:cs typeface="Arial" panose="020B0604020202020204" pitchFamily="34" charset="0"/>
              </a:rPr>
              <a:t>[1] Consortium, The International League Against Epilepsy. "Genome-wide mega-analysis identifies 16 loci and highlights diverse biological mechanisms in the common epilepsies." </a:t>
            </a:r>
            <a:r>
              <a:rPr lang="en-US" altLang="zh-CN" sz="800" i="1" dirty="0">
                <a:solidFill>
                  <a:srgbClr val="000000"/>
                </a:solidFill>
                <a:latin typeface="Arial" panose="020B0604020202020204" pitchFamily="34" charset="0"/>
                <a:ea typeface="宋体" panose="02010600030101010101" pitchFamily="2" charset="-122"/>
                <a:cs typeface="Arial" panose="020B0604020202020204" pitchFamily="34" charset="0"/>
              </a:rPr>
              <a:t>Nature communications</a:t>
            </a:r>
            <a:r>
              <a:rPr lang="en-US" altLang="zh-CN" sz="800" dirty="0">
                <a:solidFill>
                  <a:srgbClr val="000000"/>
                </a:solidFill>
                <a:latin typeface="Arial" panose="020B0604020202020204" pitchFamily="34" charset="0"/>
                <a:ea typeface="宋体" panose="02010600030101010101" pitchFamily="2" charset="-122"/>
                <a:cs typeface="Arial" panose="020B0604020202020204" pitchFamily="34" charset="0"/>
              </a:rPr>
              <a:t> 9 (2018).</a:t>
            </a:r>
            <a:endParaRPr lang="zh-CN" altLang="zh-CN" sz="800" dirty="0">
              <a:latin typeface="Arial" panose="020B0604020202020204" pitchFamily="34" charset="0"/>
              <a:ea typeface="宋体" panose="02010600030101010101" pitchFamily="2" charset="-122"/>
              <a:cs typeface="Arial" panose="020B0604020202020204" pitchFamily="34" charset="0"/>
            </a:endParaRPr>
          </a:p>
          <a:p>
            <a:pPr marL="304800" indent="-304800" algn="just"/>
            <a:r>
              <a:rPr lang="en-US" altLang="zh-CN" sz="800" dirty="0">
                <a:solidFill>
                  <a:srgbClr val="000000"/>
                </a:solidFill>
                <a:latin typeface="Arial" panose="020B0604020202020204" pitchFamily="34" charset="0"/>
                <a:ea typeface="宋体" panose="02010600030101010101" pitchFamily="2" charset="-122"/>
                <a:cs typeface="Arial" panose="020B0604020202020204" pitchFamily="34" charset="0"/>
              </a:rPr>
              <a:t>[2] Grove, Jakob et al. "Identification of common genetic risk variants for autism spectrum disorder." </a:t>
            </a:r>
            <a:r>
              <a:rPr lang="en-US" altLang="zh-CN" sz="800" i="1" dirty="0">
                <a:solidFill>
                  <a:srgbClr val="000000"/>
                </a:solidFill>
                <a:latin typeface="Arial" panose="020B0604020202020204" pitchFamily="34" charset="0"/>
                <a:ea typeface="宋体" panose="02010600030101010101" pitchFamily="2" charset="-122"/>
                <a:cs typeface="Arial" panose="020B0604020202020204" pitchFamily="34" charset="0"/>
              </a:rPr>
              <a:t>Nature genetics</a:t>
            </a:r>
            <a:r>
              <a:rPr lang="en-US" altLang="zh-CN" sz="800" dirty="0">
                <a:solidFill>
                  <a:srgbClr val="000000"/>
                </a:solidFill>
                <a:latin typeface="Arial" panose="020B0604020202020204" pitchFamily="34" charset="0"/>
                <a:ea typeface="宋体" panose="02010600030101010101" pitchFamily="2" charset="-122"/>
                <a:cs typeface="Arial" panose="020B0604020202020204" pitchFamily="34" charset="0"/>
              </a:rPr>
              <a:t> 51, no. 3 (2019): 431-444.</a:t>
            </a:r>
          </a:p>
          <a:p>
            <a:pPr marL="304800" indent="-304800" algn="just"/>
            <a:r>
              <a:rPr lang="en-US" altLang="zh-CN" sz="800" dirty="0">
                <a:solidFill>
                  <a:srgbClr val="000000"/>
                </a:solidFill>
                <a:latin typeface="Arial" panose="020B0604020202020204" pitchFamily="34" charset="0"/>
                <a:ea typeface="宋体" panose="02010600030101010101" pitchFamily="2" charset="-122"/>
                <a:cs typeface="Arial" panose="020B0604020202020204" pitchFamily="34" charset="0"/>
              </a:rPr>
              <a:t>[3] Benyamin, et al. "Childhood intelligence is heritable, highly polygenic and associated with FNBP1L." Molecular psychiatry 19, no. 2 (2014): 253-258.</a:t>
            </a:r>
          </a:p>
        </p:txBody>
      </p:sp>
      <p:pic>
        <p:nvPicPr>
          <p:cNvPr id="14" name="图片 13" descr="图表&#10;&#10;描述已自动生成">
            <a:extLst>
              <a:ext uri="{FF2B5EF4-FFF2-40B4-BE49-F238E27FC236}">
                <a16:creationId xmlns:a16="http://schemas.microsoft.com/office/drawing/2014/main" id="{387D02C6-7BCB-5E5F-F3B2-5FB3F79D7A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11465" y="2247086"/>
            <a:ext cx="3914597" cy="1917681"/>
          </a:xfrm>
          <a:prstGeom prst="rect">
            <a:avLst/>
          </a:prstGeom>
        </p:spPr>
      </p:pic>
      <p:pic>
        <p:nvPicPr>
          <p:cNvPr id="8" name="图片 7" descr="图表, 直方图&#10;&#10;描述已自动生成">
            <a:extLst>
              <a:ext uri="{FF2B5EF4-FFF2-40B4-BE49-F238E27FC236}">
                <a16:creationId xmlns:a16="http://schemas.microsoft.com/office/drawing/2014/main" id="{2064BA0D-BDAD-35D6-DE37-E3898FB89E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00800" y="4164767"/>
            <a:ext cx="2259792" cy="1842670"/>
          </a:xfrm>
          <a:prstGeom prst="rect">
            <a:avLst/>
          </a:prstGeom>
        </p:spPr>
      </p:pic>
      <p:sp>
        <p:nvSpPr>
          <p:cNvPr id="23" name="矩形 22">
            <a:extLst>
              <a:ext uri="{FF2B5EF4-FFF2-40B4-BE49-F238E27FC236}">
                <a16:creationId xmlns:a16="http://schemas.microsoft.com/office/drawing/2014/main" id="{AEC68F56-F005-29F4-A8DF-13172054914F}"/>
              </a:ext>
            </a:extLst>
          </p:cNvPr>
          <p:cNvSpPr/>
          <p:nvPr/>
        </p:nvSpPr>
        <p:spPr>
          <a:xfrm>
            <a:off x="6299276" y="1946953"/>
            <a:ext cx="2012089" cy="276999"/>
          </a:xfrm>
          <a:prstGeom prst="rect">
            <a:avLst/>
          </a:prstGeom>
        </p:spPr>
        <p:txBody>
          <a:bodyPr wrap="none">
            <a:spAutoFit/>
          </a:bodyPr>
          <a:lstStyle/>
          <a:p>
            <a:pPr marL="304800" indent="-304800" algn="just"/>
            <a:r>
              <a:rPr lang="en-US" altLang="zh-CN" sz="1200" dirty="0">
                <a:solidFill>
                  <a:srgbClr val="000000"/>
                </a:solidFill>
                <a:latin typeface="Arial" panose="020B0604020202020204" pitchFamily="34" charset="0"/>
                <a:ea typeface="宋体" panose="02010600030101010101" pitchFamily="2" charset="-122"/>
                <a:cs typeface="Arial" panose="020B0604020202020204" pitchFamily="34" charset="0"/>
              </a:rPr>
              <a:t>Figure 2. PRS density plot.</a:t>
            </a:r>
            <a:endParaRPr lang="zh-CN" altLang="zh-CN" sz="1200" dirty="0">
              <a:latin typeface="Arial" panose="020B0604020202020204" pitchFamily="34" charset="0"/>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3346816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GB" altLang="zh-CN" dirty="0"/>
              <a:t>Polygenic Risk Scores</a:t>
            </a:r>
            <a:endParaRPr lang="en-US" altLang="en-US"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176026" y="6248400"/>
            <a:ext cx="158697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Yexian</a:t>
            </a:r>
            <a:r>
              <a:rPr lang="en-US" altLang="en-US" dirty="0"/>
              <a:t> Zhang</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11" name="矩形 10">
            <a:extLst>
              <a:ext uri="{FF2B5EF4-FFF2-40B4-BE49-F238E27FC236}">
                <a16:creationId xmlns:a16="http://schemas.microsoft.com/office/drawing/2014/main" id="{8C3DFDCE-E891-6471-1945-A005CEBF6C38}"/>
              </a:ext>
            </a:extLst>
          </p:cNvPr>
          <p:cNvSpPr/>
          <p:nvPr/>
        </p:nvSpPr>
        <p:spPr>
          <a:xfrm>
            <a:off x="1524000" y="1127213"/>
            <a:ext cx="6324600" cy="523220"/>
          </a:xfrm>
          <a:prstGeom prst="rect">
            <a:avLst/>
          </a:prstGeom>
        </p:spPr>
        <p:txBody>
          <a:bodyPr wrap="square">
            <a:spAutoFit/>
          </a:bodyPr>
          <a:lstStyle/>
          <a:p>
            <a:r>
              <a:rPr lang="en-US" altLang="zh-CN" sz="1400" dirty="0">
                <a:solidFill>
                  <a:srgbClr val="000000"/>
                </a:solidFill>
                <a:latin typeface="Arial" panose="020B0604020202020204" pitchFamily="34" charset="0"/>
                <a:ea typeface="宋体" panose="02010600030101010101" pitchFamily="2" charset="-122"/>
                <a:cs typeface="Arial" panose="020B0604020202020204" pitchFamily="34" charset="0"/>
              </a:rPr>
              <a:t>Table 4. AUCs of the 5-fold cross validation, the effect sizes were derived from published GWAS summary.</a:t>
            </a:r>
            <a:endParaRPr lang="zh-CN" altLang="zh-CN" sz="1400" dirty="0">
              <a:latin typeface="Arial" panose="020B0604020202020204" pitchFamily="34" charset="0"/>
              <a:ea typeface="宋体" panose="02010600030101010101" pitchFamily="2" charset="-122"/>
              <a:cs typeface="Arial" panose="020B0604020202020204" pitchFamily="34" charset="0"/>
            </a:endParaRPr>
          </a:p>
        </p:txBody>
      </p:sp>
      <p:sp>
        <p:nvSpPr>
          <p:cNvPr id="12" name="矩形 11">
            <a:extLst>
              <a:ext uri="{FF2B5EF4-FFF2-40B4-BE49-F238E27FC236}">
                <a16:creationId xmlns:a16="http://schemas.microsoft.com/office/drawing/2014/main" id="{D8F170C5-927A-40C5-C502-719FC011E1E7}"/>
              </a:ext>
            </a:extLst>
          </p:cNvPr>
          <p:cNvSpPr/>
          <p:nvPr/>
        </p:nvSpPr>
        <p:spPr>
          <a:xfrm>
            <a:off x="1524000" y="2971800"/>
            <a:ext cx="6553200" cy="523220"/>
          </a:xfrm>
          <a:prstGeom prst="rect">
            <a:avLst/>
          </a:prstGeom>
        </p:spPr>
        <p:txBody>
          <a:bodyPr wrap="square">
            <a:spAutoFit/>
          </a:bodyPr>
          <a:lstStyle/>
          <a:p>
            <a:r>
              <a:rPr lang="en-US" altLang="zh-CN" sz="1400" dirty="0">
                <a:solidFill>
                  <a:srgbClr val="000000"/>
                </a:solidFill>
                <a:latin typeface="Arial" panose="020B0604020202020204" pitchFamily="34" charset="0"/>
                <a:ea typeface="宋体" panose="02010600030101010101" pitchFamily="2" charset="-122"/>
                <a:cs typeface="Arial" panose="020B0604020202020204" pitchFamily="34" charset="0"/>
              </a:rPr>
              <a:t>Table 5. </a:t>
            </a:r>
            <a:r>
              <a:rPr lang="en-US" altLang="zh-CN" sz="1400">
                <a:solidFill>
                  <a:srgbClr val="000000"/>
                </a:solidFill>
                <a:latin typeface="Arial" panose="020B0604020202020204" pitchFamily="34" charset="0"/>
                <a:ea typeface="宋体" panose="02010600030101010101" pitchFamily="2" charset="-122"/>
                <a:cs typeface="Arial" panose="020B0604020202020204" pitchFamily="34" charset="0"/>
              </a:rPr>
              <a:t>AUCs </a:t>
            </a:r>
            <a:r>
              <a:rPr lang="en-US" altLang="zh-CN" sz="1400" dirty="0">
                <a:solidFill>
                  <a:srgbClr val="000000"/>
                </a:solidFill>
                <a:latin typeface="Arial" panose="020B0604020202020204" pitchFamily="34" charset="0"/>
                <a:ea typeface="宋体" panose="02010600030101010101" pitchFamily="2" charset="-122"/>
                <a:cs typeface="Arial" panose="020B0604020202020204" pitchFamily="34" charset="0"/>
              </a:rPr>
              <a:t>of the 5-fold cross validation using the PRS model, the effect sizes were derived from training dataset by logistic regression analysis. </a:t>
            </a:r>
            <a:endParaRPr lang="zh-CN" altLang="zh-CN" sz="1400" dirty="0">
              <a:latin typeface="Arial" panose="020B0604020202020204" pitchFamily="34" charset="0"/>
              <a:ea typeface="宋体" panose="02010600030101010101" pitchFamily="2" charset="-122"/>
              <a:cs typeface="Arial" panose="020B0604020202020204" pitchFamily="34" charset="0"/>
            </a:endParaRPr>
          </a:p>
        </p:txBody>
      </p:sp>
      <p:pic>
        <p:nvPicPr>
          <p:cNvPr id="6" name="图片 5">
            <a:extLst>
              <a:ext uri="{FF2B5EF4-FFF2-40B4-BE49-F238E27FC236}">
                <a16:creationId xmlns:a16="http://schemas.microsoft.com/office/drawing/2014/main" id="{E3ECE227-C295-4C38-9A14-CFD82668493B}"/>
              </a:ext>
            </a:extLst>
          </p:cNvPr>
          <p:cNvPicPr>
            <a:picLocks noChangeAspect="1"/>
          </p:cNvPicPr>
          <p:nvPr/>
        </p:nvPicPr>
        <p:blipFill>
          <a:blip r:embed="rId2"/>
          <a:stretch>
            <a:fillRect/>
          </a:stretch>
        </p:blipFill>
        <p:spPr>
          <a:xfrm>
            <a:off x="1059525" y="1668922"/>
            <a:ext cx="7196400" cy="1082792"/>
          </a:xfrm>
          <a:prstGeom prst="rect">
            <a:avLst/>
          </a:prstGeom>
        </p:spPr>
      </p:pic>
      <p:pic>
        <p:nvPicPr>
          <p:cNvPr id="14" name="图片 13">
            <a:extLst>
              <a:ext uri="{FF2B5EF4-FFF2-40B4-BE49-F238E27FC236}">
                <a16:creationId xmlns:a16="http://schemas.microsoft.com/office/drawing/2014/main" id="{C1609F96-8A59-52AB-A613-4E6A7B6037BA}"/>
              </a:ext>
            </a:extLst>
          </p:cNvPr>
          <p:cNvPicPr>
            <a:picLocks noChangeAspect="1"/>
          </p:cNvPicPr>
          <p:nvPr/>
        </p:nvPicPr>
        <p:blipFill>
          <a:blip r:embed="rId3"/>
          <a:stretch>
            <a:fillRect/>
          </a:stretch>
        </p:blipFill>
        <p:spPr>
          <a:xfrm>
            <a:off x="1202400" y="3470357"/>
            <a:ext cx="7196400" cy="2415458"/>
          </a:xfrm>
          <a:prstGeom prst="rect">
            <a:avLst/>
          </a:prstGeom>
        </p:spPr>
      </p:pic>
    </p:spTree>
    <p:extLst>
      <p:ext uri="{BB962C8B-B14F-4D97-AF65-F5344CB8AC3E}">
        <p14:creationId xmlns:p14="http://schemas.microsoft.com/office/powerpoint/2010/main" val="1803325615"/>
      </p:ext>
    </p:extLst>
  </p:cSld>
  <p:clrMapOvr>
    <a:masterClrMapping/>
  </p:clrMapOvr>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docProps/app.xml><?xml version="1.0" encoding="utf-8"?>
<Properties xmlns="http://schemas.openxmlformats.org/officeDocument/2006/extended-properties" xmlns:vt="http://schemas.openxmlformats.org/officeDocument/2006/docPropsVTypes">
  <Template/>
  <TotalTime>120</TotalTime>
  <Words>1172</Words>
  <Application>Microsoft Macintosh PowerPoint</Application>
  <PresentationFormat>全屏显示(4:3)</PresentationFormat>
  <Paragraphs>117</Paragraphs>
  <Slides>9</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9</vt:i4>
      </vt:variant>
    </vt:vector>
  </HeadingPairs>
  <TitlesOfParts>
    <vt:vector size="14" baseType="lpstr">
      <vt:lpstr>等线</vt:lpstr>
      <vt:lpstr>Arial</vt:lpstr>
      <vt:lpstr>Cambria Math</vt:lpstr>
      <vt:lpstr>Wingdings</vt:lpstr>
      <vt:lpstr>Brenner Lab Sample Master Template v07 05 June 2017 JL</vt:lpstr>
      <vt:lpstr>CAGI slide pack guidelines I agree to my slides being used according to the following terms:  ______________</vt:lpstr>
      <vt:lpstr>Permission request regarding CAGI 6 recordings and hybrid presentations</vt:lpstr>
      <vt:lpstr>PowerPoint 演示文稿</vt:lpstr>
      <vt:lpstr>Variant Filtering and Prioritizing</vt:lpstr>
      <vt:lpstr>Quality Control</vt:lpstr>
      <vt:lpstr>Quality Control</vt:lpstr>
      <vt:lpstr>Polygenic Risk Scores</vt:lpstr>
      <vt:lpstr>Polygenic Risk Scores</vt:lpstr>
      <vt:lpstr>Polygenic Risk Scores</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zhang yexian</cp:lastModifiedBy>
  <cp:revision>8</cp:revision>
  <dcterms:created xsi:type="dcterms:W3CDTF">2017-09-29T21:50:38Z</dcterms:created>
  <dcterms:modified xsi:type="dcterms:W3CDTF">2022-05-12T03:21:36Z</dcterms:modified>
</cp:coreProperties>
</file>