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366" r:id="rId2"/>
    <p:sldId id="367" r:id="rId3"/>
    <p:sldId id="263" r:id="rId4"/>
    <p:sldId id="304" r:id="rId5"/>
    <p:sldId id="358" r:id="rId6"/>
    <p:sldId id="365" r:id="rId7"/>
    <p:sldId id="364" r:id="rId8"/>
    <p:sldId id="368" r:id="rId9"/>
    <p:sldId id="354" r:id="rId10"/>
    <p:sldId id="355" r:id="rId11"/>
    <p:sldId id="356" r:id="rId12"/>
    <p:sldId id="359" r:id="rId13"/>
    <p:sldId id="353" r:id="rId14"/>
    <p:sldId id="363" r:id="rId15"/>
    <p:sldId id="357" r:id="rId16"/>
    <p:sldId id="350" r:id="rId17"/>
    <p:sldId id="371" r:id="rId18"/>
    <p:sldId id="361" r:id="rId19"/>
    <p:sldId id="370" r:id="rId20"/>
    <p:sldId id="372" r:id="rId21"/>
    <p:sldId id="373" r:id="rId22"/>
    <p:sldId id="3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192B"/>
    <a:srgbClr val="E11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31" autoAdjust="0"/>
    <p:restoredTop sz="96633"/>
  </p:normalViewPr>
  <p:slideViewPr>
    <p:cSldViewPr snapToGrid="0" snapToObjects="1">
      <p:cViewPr varScale="1">
        <p:scale>
          <a:sx n="119" d="100"/>
          <a:sy n="119" d="100"/>
        </p:scale>
        <p:origin x="324" y="108"/>
      </p:cViewPr>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F0B893-2D33-C143-95DB-B9BF721B1FC5}" type="datetimeFigureOut">
              <a:rPr lang="en-US" smtClean="0"/>
              <a:t>5/22/2022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03E4E-4774-E944-990E-761C025100EC}" type="slidenum">
              <a:rPr lang="en-US" smtClean="0"/>
              <a:t>‹#›</a:t>
            </a:fld>
            <a:endParaRPr lang="en-US"/>
          </a:p>
        </p:txBody>
      </p:sp>
    </p:spTree>
    <p:extLst>
      <p:ext uri="{BB962C8B-B14F-4D97-AF65-F5344CB8AC3E}">
        <p14:creationId xmlns:p14="http://schemas.microsoft.com/office/powerpoint/2010/main" val="884615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Slide">
    <p:bg>
      <p:bgRef idx="1001">
        <a:schemeClr val="bg1"/>
      </p:bgRef>
    </p:bg>
    <p:spTree>
      <p:nvGrpSpPr>
        <p:cNvPr id="1" name=""/>
        <p:cNvGrpSpPr/>
        <p:nvPr/>
      </p:nvGrpSpPr>
      <p:grpSpPr>
        <a:xfrm>
          <a:off x="0" y="0"/>
          <a:ext cx="0" cy="0"/>
          <a:chOff x="0" y="0"/>
          <a:chExt cx="0" cy="0"/>
        </a:xfrm>
      </p:grpSpPr>
      <p:sp>
        <p:nvSpPr>
          <p:cNvPr id="6" name="Title 1"/>
          <p:cNvSpPr>
            <a:spLocks noGrp="1"/>
          </p:cNvSpPr>
          <p:nvPr>
            <p:ph type="ctrTitle"/>
          </p:nvPr>
        </p:nvSpPr>
        <p:spPr>
          <a:xfrm>
            <a:off x="631371" y="1122363"/>
            <a:ext cx="6096807" cy="2038526"/>
          </a:xfrm>
        </p:spPr>
        <p:txBody>
          <a:bodyPr anchor="b"/>
          <a:lstStyle>
            <a:lvl1pPr algn="l">
              <a:defRPr sz="6000">
                <a:latin typeface="Real Head Pro" charset="0"/>
                <a:ea typeface="Real Head Pro" charset="0"/>
                <a:cs typeface="Real Head Pro" charset="0"/>
              </a:defRPr>
            </a:lvl1pPr>
          </a:lstStyle>
          <a:p>
            <a:r>
              <a:rPr lang="en-US"/>
              <a:t>Click to edit Master title style</a:t>
            </a:r>
            <a:endParaRPr lang="en-US" dirty="0"/>
          </a:p>
        </p:txBody>
      </p:sp>
      <p:sp>
        <p:nvSpPr>
          <p:cNvPr id="7" name="Subtitle 2"/>
          <p:cNvSpPr>
            <a:spLocks noGrp="1"/>
          </p:cNvSpPr>
          <p:nvPr>
            <p:ph type="subTitle" idx="1"/>
          </p:nvPr>
        </p:nvSpPr>
        <p:spPr>
          <a:xfrm>
            <a:off x="631371" y="3376260"/>
            <a:ext cx="6096807" cy="1655762"/>
          </a:xfrm>
        </p:spPr>
        <p:txBody>
          <a:bodyPr/>
          <a:lstStyle>
            <a:lvl1pPr marL="0" indent="0" algn="l">
              <a:buNone/>
              <a:defRPr sz="2400">
                <a:latin typeface="Real Text Pro" charset="0"/>
                <a:ea typeface="Real Text Pro" charset="0"/>
                <a:cs typeface="Real Text Pr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9" name="Picture 8"/>
          <p:cNvPicPr>
            <a:picLocks noChangeAspect="1"/>
          </p:cNvPicPr>
          <p:nvPr userDrawn="1"/>
        </p:nvPicPr>
        <p:blipFill>
          <a:blip r:embed="rId2"/>
          <a:stretch>
            <a:fillRect/>
          </a:stretch>
        </p:blipFill>
        <p:spPr>
          <a:xfrm>
            <a:off x="6728178" y="2667000"/>
            <a:ext cx="5460073" cy="4230327"/>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Slide">
    <p:bg>
      <p:bgRef idx="1001">
        <a:schemeClr val="bg1"/>
      </p:bgRef>
    </p:bg>
    <p:spTree>
      <p:nvGrpSpPr>
        <p:cNvPr id="1" name=""/>
        <p:cNvGrpSpPr/>
        <p:nvPr/>
      </p:nvGrpSpPr>
      <p:grpSpPr>
        <a:xfrm>
          <a:off x="0" y="0"/>
          <a:ext cx="0" cy="0"/>
          <a:chOff x="0" y="0"/>
          <a:chExt cx="0" cy="0"/>
        </a:xfrm>
      </p:grpSpPr>
      <p:sp>
        <p:nvSpPr>
          <p:cNvPr id="8" name="Title 1"/>
          <p:cNvSpPr>
            <a:spLocks noGrp="1"/>
          </p:cNvSpPr>
          <p:nvPr>
            <p:ph type="title"/>
          </p:nvPr>
        </p:nvSpPr>
        <p:spPr>
          <a:xfrm>
            <a:off x="831850" y="1709738"/>
            <a:ext cx="5824589" cy="2852737"/>
          </a:xfrm>
        </p:spPr>
        <p:txBody>
          <a:bodyPr anchor="b"/>
          <a:lstStyle>
            <a:lvl1pPr>
              <a:defRPr sz="6000">
                <a:solidFill>
                  <a:schemeClr val="tx1"/>
                </a:solidFill>
              </a:defRPr>
            </a:lvl1pPr>
          </a:lstStyle>
          <a:p>
            <a:r>
              <a:rPr lang="en-US"/>
              <a:t>Click to edit Master title style</a:t>
            </a:r>
            <a:endParaRPr lang="en-US" dirty="0"/>
          </a:p>
        </p:txBody>
      </p:sp>
      <p:sp>
        <p:nvSpPr>
          <p:cNvPr id="9" name="Text Placeholder 2"/>
          <p:cNvSpPr>
            <a:spLocks noGrp="1"/>
          </p:cNvSpPr>
          <p:nvPr>
            <p:ph type="body" idx="1"/>
          </p:nvPr>
        </p:nvSpPr>
        <p:spPr>
          <a:xfrm>
            <a:off x="831850" y="4589463"/>
            <a:ext cx="5824589"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0" name="Picture 9"/>
          <p:cNvPicPr>
            <a:picLocks noChangeAspect="1"/>
          </p:cNvPicPr>
          <p:nvPr userDrawn="1"/>
        </p:nvPicPr>
        <p:blipFill>
          <a:blip r:embed="rId2"/>
          <a:stretch>
            <a:fillRect/>
          </a:stretch>
        </p:blipFill>
        <p:spPr>
          <a:xfrm>
            <a:off x="7404100" y="368300"/>
            <a:ext cx="4552950" cy="6325056"/>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Slide">
    <p:bg>
      <p:bgRef idx="1001">
        <a:schemeClr val="bg1"/>
      </p:bgRef>
    </p:bg>
    <p:spTree>
      <p:nvGrpSpPr>
        <p:cNvPr id="1" name=""/>
        <p:cNvGrpSpPr/>
        <p:nvPr/>
      </p:nvGrpSpPr>
      <p:grpSpPr>
        <a:xfrm>
          <a:off x="0" y="0"/>
          <a:ext cx="0" cy="0"/>
          <a:chOff x="0" y="0"/>
          <a:chExt cx="0" cy="0"/>
        </a:xfrm>
      </p:grpSpPr>
      <p:sp>
        <p:nvSpPr>
          <p:cNvPr id="11" name="Title 1"/>
          <p:cNvSpPr>
            <a:spLocks noGrp="1"/>
          </p:cNvSpPr>
          <p:nvPr>
            <p:ph type="ctrTitle"/>
          </p:nvPr>
        </p:nvSpPr>
        <p:spPr>
          <a:xfrm>
            <a:off x="631371" y="1122363"/>
            <a:ext cx="6096807" cy="2387600"/>
          </a:xfrm>
        </p:spPr>
        <p:txBody>
          <a:bodyPr anchor="b"/>
          <a:lstStyle>
            <a:lvl1pPr algn="l">
              <a:defRPr sz="6000">
                <a:latin typeface="Real Head Pro" charset="0"/>
                <a:ea typeface="Real Head Pro" charset="0"/>
                <a:cs typeface="Real Head Pro" charset="0"/>
              </a:defRPr>
            </a:lvl1pPr>
          </a:lstStyle>
          <a:p>
            <a:r>
              <a:rPr lang="en-US"/>
              <a:t>Click to edit Master title style</a:t>
            </a:r>
            <a:endParaRPr lang="en-US" dirty="0"/>
          </a:p>
        </p:txBody>
      </p:sp>
      <p:sp>
        <p:nvSpPr>
          <p:cNvPr id="12" name="Subtitle 2"/>
          <p:cNvSpPr>
            <a:spLocks noGrp="1"/>
          </p:cNvSpPr>
          <p:nvPr>
            <p:ph type="subTitle" idx="1"/>
          </p:nvPr>
        </p:nvSpPr>
        <p:spPr>
          <a:xfrm>
            <a:off x="631371" y="3602038"/>
            <a:ext cx="6096807" cy="1655762"/>
          </a:xfrm>
        </p:spPr>
        <p:txBody>
          <a:bodyPr/>
          <a:lstStyle>
            <a:lvl1pPr marL="0" indent="0" algn="l">
              <a:buNone/>
              <a:defRPr sz="2400">
                <a:latin typeface="Real Text Pro" charset="0"/>
                <a:ea typeface="Real Text Pro" charset="0"/>
                <a:cs typeface="Real Text Pro"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p:cNvPicPr>
            <a:picLocks noChangeAspect="1"/>
          </p:cNvPicPr>
          <p:nvPr userDrawn="1"/>
        </p:nvPicPr>
        <p:blipFill>
          <a:blip r:embed="rId2"/>
          <a:stretch>
            <a:fillRect/>
          </a:stretch>
        </p:blipFill>
        <p:spPr>
          <a:xfrm>
            <a:off x="6728178" y="2654300"/>
            <a:ext cx="5474515" cy="424151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Slide">
    <p:bg>
      <p:bgRef idx="1001">
        <a:schemeClr val="bg1"/>
      </p:bgRef>
    </p:bg>
    <p:spTree>
      <p:nvGrpSpPr>
        <p:cNvPr id="1" name=""/>
        <p:cNvGrpSpPr/>
        <p:nvPr/>
      </p:nvGrpSpPr>
      <p:grpSpPr>
        <a:xfrm>
          <a:off x="0" y="0"/>
          <a:ext cx="0" cy="0"/>
          <a:chOff x="0" y="0"/>
          <a:chExt cx="0" cy="0"/>
        </a:xfrm>
      </p:grpSpPr>
      <p:sp>
        <p:nvSpPr>
          <p:cNvPr id="10" name="Title 1"/>
          <p:cNvSpPr>
            <a:spLocks noGrp="1"/>
          </p:cNvSpPr>
          <p:nvPr>
            <p:ph type="title"/>
          </p:nvPr>
        </p:nvSpPr>
        <p:spPr>
          <a:xfrm>
            <a:off x="831850" y="1709738"/>
            <a:ext cx="5824589" cy="2852737"/>
          </a:xfrm>
        </p:spPr>
        <p:txBody>
          <a:bodyPr anchor="b"/>
          <a:lstStyle>
            <a:lvl1pPr>
              <a:defRPr sz="6000">
                <a:solidFill>
                  <a:schemeClr val="tx1"/>
                </a:solidFill>
              </a:defRPr>
            </a:lvl1pPr>
          </a:lstStyle>
          <a:p>
            <a:r>
              <a:rPr lang="en-US"/>
              <a:t>Click to edit Master title style</a:t>
            </a:r>
            <a:endParaRPr lang="en-US" dirty="0"/>
          </a:p>
        </p:txBody>
      </p:sp>
      <p:sp>
        <p:nvSpPr>
          <p:cNvPr id="11" name="Text Placeholder 2"/>
          <p:cNvSpPr>
            <a:spLocks noGrp="1"/>
          </p:cNvSpPr>
          <p:nvPr>
            <p:ph type="body" idx="1"/>
          </p:nvPr>
        </p:nvSpPr>
        <p:spPr>
          <a:xfrm>
            <a:off x="831850" y="4589463"/>
            <a:ext cx="5824589"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2" name="Picture 1"/>
          <p:cNvPicPr>
            <a:picLocks noChangeAspect="1"/>
          </p:cNvPicPr>
          <p:nvPr userDrawn="1"/>
        </p:nvPicPr>
        <p:blipFill>
          <a:blip r:embed="rId2"/>
          <a:stretch>
            <a:fillRect/>
          </a:stretch>
        </p:blipFill>
        <p:spPr>
          <a:xfrm>
            <a:off x="7404100" y="368300"/>
            <a:ext cx="4552950" cy="632505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6" name="Straight Connector 5"/>
          <p:cNvCxnSpPr/>
          <p:nvPr userDrawn="1"/>
        </p:nvCxnSpPr>
        <p:spPr>
          <a:xfrm>
            <a:off x="838200" y="1332089"/>
            <a:ext cx="981004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838200" y="302417"/>
            <a:ext cx="10515600"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pic>
        <p:nvPicPr>
          <p:cNvPr id="9" name="Picture 8"/>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1745965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838200" y="1332089"/>
            <a:ext cx="981004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p:nvPr>
        </p:nvSpPr>
        <p:spPr>
          <a:xfrm>
            <a:off x="838200" y="302417"/>
            <a:ext cx="10515600"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pic>
        <p:nvPicPr>
          <p:cNvPr id="8" name="Picture 7"/>
          <p:cNvPicPr>
            <a:picLocks noChangeAspect="1"/>
          </p:cNvPicPr>
          <p:nvPr userDrawn="1"/>
        </p:nvPicPr>
        <p:blipFill>
          <a:blip r:embed="rId2"/>
          <a:stretch>
            <a:fillRect/>
          </a:stretch>
        </p:blipFill>
        <p:spPr>
          <a:xfrm>
            <a:off x="10604771" y="5559425"/>
            <a:ext cx="1079500" cy="830792"/>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5" name="Straight Connector 4"/>
          <p:cNvCxnSpPr/>
          <p:nvPr userDrawn="1"/>
        </p:nvCxnSpPr>
        <p:spPr>
          <a:xfrm>
            <a:off x="838200" y="4515556"/>
            <a:ext cx="9829800"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505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6096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4944533" cy="1325563"/>
          </a:xfrm>
        </p:spPr>
        <p:txBody>
          <a:bodyPr/>
          <a:lstStyle>
            <a:lvl1pPr>
              <a:defRPr>
                <a:solidFill>
                  <a:schemeClr val="bg1"/>
                </a:solidFill>
                <a:latin typeface="Real Head Pro" charset="0"/>
                <a:ea typeface="Real Head Pro" charset="0"/>
                <a:cs typeface="Real Head Pro" charset="0"/>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4944533"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5994" y="1825625"/>
            <a:ext cx="5181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1861949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p:cNvSpPr/>
          <p:nvPr userDrawn="1"/>
        </p:nvSpPr>
        <p:spPr>
          <a:xfrm>
            <a:off x="6096000" y="0"/>
            <a:ext cx="6096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p:cNvSpPr>
            <a:spLocks noGrp="1"/>
          </p:cNvSpPr>
          <p:nvPr>
            <p:ph type="title"/>
          </p:nvPr>
        </p:nvSpPr>
        <p:spPr>
          <a:xfrm>
            <a:off x="838200" y="365125"/>
            <a:ext cx="4944533"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sp>
        <p:nvSpPr>
          <p:cNvPr id="12" name="Content Placeholder 2"/>
          <p:cNvSpPr>
            <a:spLocks noGrp="1"/>
          </p:cNvSpPr>
          <p:nvPr>
            <p:ph sz="half" idx="1"/>
          </p:nvPr>
        </p:nvSpPr>
        <p:spPr>
          <a:xfrm>
            <a:off x="838200" y="1825625"/>
            <a:ext cx="4944533" cy="4351338"/>
          </a:xfrm>
        </p:spPr>
        <p:txBody>
          <a:bodyPr/>
          <a:lstStyle>
            <a:lvl1pPr>
              <a:defRPr>
                <a:solidFill>
                  <a:schemeClr val="tx1"/>
                </a:solidFill>
                <a:latin typeface="Real Text Pro" charset="0"/>
                <a:ea typeface="Real Text Pro" charset="0"/>
                <a:cs typeface="Real Text Pro" charset="0"/>
              </a:defRPr>
            </a:lvl1pPr>
            <a:lvl2pPr>
              <a:defRPr>
                <a:solidFill>
                  <a:schemeClr val="tx1"/>
                </a:solidFill>
                <a:latin typeface="Real Text Pro" charset="0"/>
                <a:ea typeface="Real Text Pro" charset="0"/>
                <a:cs typeface="Real Text Pro" charset="0"/>
              </a:defRPr>
            </a:lvl2pPr>
            <a:lvl3pPr>
              <a:defRPr>
                <a:solidFill>
                  <a:schemeClr val="tx1"/>
                </a:solidFill>
                <a:latin typeface="Real Text Pro" charset="0"/>
                <a:ea typeface="Real Text Pro" charset="0"/>
                <a:cs typeface="Real Text Pro" charset="0"/>
              </a:defRPr>
            </a:lvl3pPr>
            <a:lvl4pPr>
              <a:defRPr>
                <a:solidFill>
                  <a:schemeClr val="tx1"/>
                </a:solidFill>
                <a:latin typeface="Real Text Pro" charset="0"/>
                <a:ea typeface="Real Text Pro" charset="0"/>
                <a:cs typeface="Real Text Pro" charset="0"/>
              </a:defRPr>
            </a:lvl4pPr>
            <a:lvl5pPr>
              <a:defRPr>
                <a:solidFill>
                  <a:schemeClr val="tx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half" idx="2"/>
          </p:nvPr>
        </p:nvSpPr>
        <p:spPr>
          <a:xfrm>
            <a:off x="6553200" y="1825625"/>
            <a:ext cx="5181600"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stretch>
            <a:fillRect/>
          </a:stretch>
        </p:blipFill>
        <p:spPr>
          <a:xfrm>
            <a:off x="838200" y="6397395"/>
            <a:ext cx="2688771" cy="240173"/>
          </a:xfrm>
          <a:prstGeom prst="rect">
            <a:avLst/>
          </a:prstGeom>
        </p:spPr>
      </p:pic>
      <p:cxnSp>
        <p:nvCxnSpPr>
          <p:cNvPr id="16" name="Straight Connector 15"/>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3"/>
          <a:stretch>
            <a:fillRect/>
          </a:stretch>
        </p:blipFill>
        <p:spPr>
          <a:xfrm>
            <a:off x="10604771" y="5559425"/>
            <a:ext cx="1079500" cy="83079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4944533" cy="1325563"/>
          </a:xfrm>
        </p:spPr>
        <p:txBody>
          <a:bodyPr/>
          <a:lstStyle>
            <a:lvl1pPr>
              <a:defRPr>
                <a:solidFill>
                  <a:schemeClr val="bg1"/>
                </a:solidFill>
                <a:latin typeface="Real Head Pro" charset="0"/>
                <a:ea typeface="Real Head Pro" charset="0"/>
                <a:cs typeface="Real Head Pro" charset="0"/>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4944533"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sz="half" idx="10"/>
          </p:nvPr>
        </p:nvSpPr>
        <p:spPr>
          <a:xfrm>
            <a:off x="6535994" y="1825625"/>
            <a:ext cx="4944533"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p:cNvCxnSpPr/>
          <p:nvPr userDrawn="1"/>
        </p:nvCxnSpPr>
        <p:spPr>
          <a:xfrm>
            <a:off x="6150761" y="1825625"/>
            <a:ext cx="0" cy="4571772"/>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a:stretch>
            <a:fillRect/>
          </a:stretch>
        </p:blipFill>
        <p:spPr>
          <a:xfrm>
            <a:off x="10604771" y="5559425"/>
            <a:ext cx="1079500" cy="83079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p:nvPr>
        </p:nvSpPr>
        <p:spPr>
          <a:xfrm>
            <a:off x="838200" y="365125"/>
            <a:ext cx="4944533" cy="1325563"/>
          </a:xfrm>
        </p:spPr>
        <p:txBody>
          <a:bodyPr/>
          <a:lstStyle>
            <a:lvl1pPr>
              <a:defRPr>
                <a:solidFill>
                  <a:schemeClr val="tx1"/>
                </a:solidFill>
                <a:latin typeface="Real Head Pro" charset="0"/>
                <a:ea typeface="Real Head Pro" charset="0"/>
                <a:cs typeface="Real Head Pro" charset="0"/>
              </a:defRPr>
            </a:lvl1pPr>
          </a:lstStyle>
          <a:p>
            <a:r>
              <a:rPr lang="en-US"/>
              <a:t>Click to edit Master title style</a:t>
            </a:r>
            <a:endParaRPr lang="en-US" dirty="0"/>
          </a:p>
        </p:txBody>
      </p:sp>
      <p:sp>
        <p:nvSpPr>
          <p:cNvPr id="12" name="Content Placeholder 2"/>
          <p:cNvSpPr>
            <a:spLocks noGrp="1"/>
          </p:cNvSpPr>
          <p:nvPr>
            <p:ph sz="half" idx="1"/>
          </p:nvPr>
        </p:nvSpPr>
        <p:spPr>
          <a:xfrm>
            <a:off x="838200" y="1825625"/>
            <a:ext cx="4944533" cy="4351338"/>
          </a:xfrm>
        </p:spPr>
        <p:txBody>
          <a:bodyPr/>
          <a:lstStyle>
            <a:lvl1pPr>
              <a:defRPr>
                <a:solidFill>
                  <a:schemeClr val="tx1"/>
                </a:solidFill>
                <a:latin typeface="Real Text Pro" charset="0"/>
                <a:ea typeface="Real Text Pro" charset="0"/>
                <a:cs typeface="Real Text Pro" charset="0"/>
              </a:defRPr>
            </a:lvl1pPr>
            <a:lvl2pPr>
              <a:defRPr>
                <a:solidFill>
                  <a:schemeClr val="tx1"/>
                </a:solidFill>
                <a:latin typeface="Real Text Pro" charset="0"/>
                <a:ea typeface="Real Text Pro" charset="0"/>
                <a:cs typeface="Real Text Pro" charset="0"/>
              </a:defRPr>
            </a:lvl2pPr>
            <a:lvl3pPr>
              <a:defRPr>
                <a:solidFill>
                  <a:schemeClr val="tx1"/>
                </a:solidFill>
                <a:latin typeface="Real Text Pro" charset="0"/>
                <a:ea typeface="Real Text Pro" charset="0"/>
                <a:cs typeface="Real Text Pro" charset="0"/>
              </a:defRPr>
            </a:lvl3pPr>
            <a:lvl4pPr>
              <a:defRPr>
                <a:solidFill>
                  <a:schemeClr val="tx1"/>
                </a:solidFill>
                <a:latin typeface="Real Text Pro" charset="0"/>
                <a:ea typeface="Real Text Pro" charset="0"/>
                <a:cs typeface="Real Text Pro" charset="0"/>
              </a:defRPr>
            </a:lvl4pPr>
            <a:lvl5pPr>
              <a:defRPr>
                <a:solidFill>
                  <a:schemeClr val="tx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stretch>
            <a:fillRect/>
          </a:stretch>
        </p:blipFill>
        <p:spPr>
          <a:xfrm>
            <a:off x="838200" y="6397395"/>
            <a:ext cx="2688771" cy="240173"/>
          </a:xfrm>
          <a:prstGeom prst="rect">
            <a:avLst/>
          </a:prstGeom>
        </p:spPr>
      </p:pic>
      <p:cxnSp>
        <p:nvCxnSpPr>
          <p:cNvPr id="16" name="Straight Connector 15"/>
          <p:cNvCxnSpPr/>
          <p:nvPr userDrawn="1"/>
        </p:nvCxnSpPr>
        <p:spPr>
          <a:xfrm>
            <a:off x="838200" y="1690688"/>
            <a:ext cx="4944533"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150761" y="1825625"/>
            <a:ext cx="0" cy="4571772"/>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7" name="Content Placeholder 2"/>
          <p:cNvSpPr>
            <a:spLocks noGrp="1"/>
          </p:cNvSpPr>
          <p:nvPr>
            <p:ph sz="half" idx="10"/>
          </p:nvPr>
        </p:nvSpPr>
        <p:spPr>
          <a:xfrm>
            <a:off x="6553200" y="1825625"/>
            <a:ext cx="4944533" cy="4351338"/>
          </a:xfrm>
        </p:spPr>
        <p:txBody>
          <a:bodyPr/>
          <a:lstStyle>
            <a:lvl1pPr>
              <a:defRPr>
                <a:solidFill>
                  <a:schemeClr val="tx1"/>
                </a:solidFill>
                <a:latin typeface="Real Text Pro" charset="0"/>
                <a:ea typeface="Real Text Pro" charset="0"/>
                <a:cs typeface="Real Text Pro" charset="0"/>
              </a:defRPr>
            </a:lvl1pPr>
            <a:lvl2pPr>
              <a:defRPr>
                <a:solidFill>
                  <a:schemeClr val="tx1"/>
                </a:solidFill>
                <a:latin typeface="Real Text Pro" charset="0"/>
                <a:ea typeface="Real Text Pro" charset="0"/>
                <a:cs typeface="Real Text Pro" charset="0"/>
              </a:defRPr>
            </a:lvl2pPr>
            <a:lvl3pPr>
              <a:defRPr>
                <a:solidFill>
                  <a:schemeClr val="tx1"/>
                </a:solidFill>
                <a:latin typeface="Real Text Pro" charset="0"/>
                <a:ea typeface="Real Text Pro" charset="0"/>
                <a:cs typeface="Real Text Pro" charset="0"/>
              </a:defRPr>
            </a:lvl3pPr>
            <a:lvl4pPr>
              <a:defRPr>
                <a:solidFill>
                  <a:schemeClr val="tx1"/>
                </a:solidFill>
                <a:latin typeface="Real Text Pro" charset="0"/>
                <a:ea typeface="Real Text Pro" charset="0"/>
                <a:cs typeface="Real Text Pro" charset="0"/>
              </a:defRPr>
            </a:lvl4pPr>
            <a:lvl5pPr>
              <a:defRPr>
                <a:solidFill>
                  <a:schemeClr val="tx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8" name="Picture 17"/>
          <p:cNvPicPr>
            <a:picLocks noChangeAspect="1"/>
          </p:cNvPicPr>
          <p:nvPr userDrawn="1"/>
        </p:nvPicPr>
        <p:blipFill>
          <a:blip r:embed="rId3"/>
          <a:stretch>
            <a:fillRect/>
          </a:stretch>
        </p:blipFill>
        <p:spPr>
          <a:xfrm>
            <a:off x="10604771" y="5559425"/>
            <a:ext cx="1079500" cy="83079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biLevel thresh="50000"/>
          </a:blip>
          <a:stretch>
            <a:fillRect/>
          </a:stretch>
        </p:blipFill>
        <p:spPr>
          <a:xfrm>
            <a:off x="838200" y="337165"/>
            <a:ext cx="2858729" cy="901861"/>
          </a:xfrm>
          <a:prstGeom prst="rect">
            <a:avLst/>
          </a:prstGeom>
        </p:spPr>
      </p:pic>
      <p:sp>
        <p:nvSpPr>
          <p:cNvPr id="8"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a:xfrm>
            <a:off x="1897380" y="1332089"/>
            <a:ext cx="875086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3"/>
          <a:stretch>
            <a:fillRect/>
          </a:stretch>
        </p:blipFill>
        <p:spPr>
          <a:xfrm>
            <a:off x="10604771" y="5559425"/>
            <a:ext cx="1079500" cy="830792"/>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alpha val="45000"/>
          </a:schemeClr>
        </a:solidFill>
        <a:effectLst/>
      </p:bgPr>
    </p:bg>
    <p:spTree>
      <p:nvGrpSpPr>
        <p:cNvPr id="1" name=""/>
        <p:cNvGrpSpPr/>
        <p:nvPr/>
      </p:nvGrpSpPr>
      <p:grpSpPr>
        <a:xfrm>
          <a:off x="0" y="0"/>
          <a:ext cx="0" cy="0"/>
          <a:chOff x="0" y="0"/>
          <a:chExt cx="0" cy="0"/>
        </a:xfrm>
      </p:grpSpPr>
      <p:sp>
        <p:nvSpPr>
          <p:cNvPr id="13" name="Title 1"/>
          <p:cNvSpPr txBox="1">
            <a:spLocks/>
          </p:cNvSpPr>
          <p:nvPr userDrawn="1"/>
        </p:nvSpPr>
        <p:spPr>
          <a:xfrm>
            <a:off x="838200" y="598310"/>
            <a:ext cx="10515600" cy="733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Real Head Pro" charset="0"/>
                <a:ea typeface="Real Head Pro" charset="0"/>
                <a:cs typeface="Real Head Pro" charset="0"/>
              </a:defRPr>
            </a:lvl1pPr>
          </a:lstStyle>
          <a:p>
            <a:r>
              <a:rPr lang="en-US" dirty="0">
                <a:solidFill>
                  <a:schemeClr val="tx1"/>
                </a:solidFill>
              </a:rPr>
              <a:t>Click to edit Master title style</a:t>
            </a:r>
          </a:p>
        </p:txBody>
      </p:sp>
      <p:cxnSp>
        <p:nvCxnSpPr>
          <p:cNvPr id="14" name="Straight Connector 13"/>
          <p:cNvCxnSpPr/>
          <p:nvPr userDrawn="1"/>
        </p:nvCxnSpPr>
        <p:spPr>
          <a:xfrm>
            <a:off x="838200" y="1332089"/>
            <a:ext cx="9766571"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a:stretch>
            <a:fillRect/>
          </a:stretch>
        </p:blipFill>
        <p:spPr>
          <a:xfrm>
            <a:off x="10604771" y="5559425"/>
            <a:ext cx="1079500" cy="830792"/>
          </a:xfrm>
          <a:prstGeom prst="rect">
            <a:avLst/>
          </a:prstGeom>
        </p:spPr>
      </p:pic>
      <p:sp>
        <p:nvSpPr>
          <p:cNvPr id="16" name="Content Placeholder 2"/>
          <p:cNvSpPr>
            <a:spLocks noGrp="1"/>
          </p:cNvSpPr>
          <p:nvPr>
            <p:ph idx="1"/>
          </p:nvPr>
        </p:nvSpPr>
        <p:spPr>
          <a:xfrm>
            <a:off x="838200" y="1692001"/>
            <a:ext cx="10515600" cy="4351338"/>
          </a:xfrm>
        </p:spPr>
        <p:txBody>
          <a:bodyPr/>
          <a:lstStyle>
            <a:lvl1pPr>
              <a:defRPr>
                <a:latin typeface="Real Text Pro" charset="0"/>
                <a:ea typeface="Real Text Pro" charset="0"/>
                <a:cs typeface="Real Text Pro" charset="0"/>
              </a:defRPr>
            </a:lvl1pPr>
            <a:lvl2pPr>
              <a:defRPr>
                <a:latin typeface="Real Text Pro" charset="0"/>
                <a:ea typeface="Real Text Pro" charset="0"/>
                <a:cs typeface="Real Text Pro" charset="0"/>
              </a:defRPr>
            </a:lvl2pPr>
            <a:lvl3pPr>
              <a:defRPr>
                <a:latin typeface="Real Text Pro" charset="0"/>
                <a:ea typeface="Real Text Pro" charset="0"/>
                <a:cs typeface="Real Text Pro" charset="0"/>
              </a:defRPr>
            </a:lvl3pPr>
            <a:lvl4pPr>
              <a:defRPr>
                <a:latin typeface="Real Text Pro" charset="0"/>
                <a:ea typeface="Real Text Pro" charset="0"/>
                <a:cs typeface="Real Text Pro" charset="0"/>
              </a:defRPr>
            </a:lvl4pPr>
            <a:lvl5pPr>
              <a:defRPr>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1861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838200" y="598310"/>
            <a:ext cx="10515600" cy="733779"/>
          </a:xfrm>
        </p:spPr>
        <p:txBody>
          <a:bodyPr/>
          <a:lstStyle>
            <a:lvl1pPr>
              <a:defRPr>
                <a:solidFill>
                  <a:schemeClr val="bg1"/>
                </a:solidFill>
                <a:latin typeface="Real Head Pro" charset="0"/>
                <a:ea typeface="Real Head Pro" charset="0"/>
                <a:cs typeface="Real Head Pro" charset="0"/>
              </a:defRPr>
            </a:lvl1pPr>
          </a:lstStyle>
          <a:p>
            <a:r>
              <a:rPr lang="en-US"/>
              <a:t>Click to edit Master title style</a:t>
            </a:r>
            <a:endParaRPr lang="en-US" dirty="0"/>
          </a:p>
        </p:txBody>
      </p:sp>
      <p:cxnSp>
        <p:nvCxnSpPr>
          <p:cNvPr id="13" name="Straight Connector 12"/>
          <p:cNvCxnSpPr/>
          <p:nvPr userDrawn="1"/>
        </p:nvCxnSpPr>
        <p:spPr>
          <a:xfrm>
            <a:off x="838200" y="1332089"/>
            <a:ext cx="9810044"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
        <p:nvSpPr>
          <p:cNvPr id="14" name="Content Placeholder 2"/>
          <p:cNvSpPr>
            <a:spLocks noGrp="1"/>
          </p:cNvSpPr>
          <p:nvPr>
            <p:ph idx="1"/>
          </p:nvPr>
        </p:nvSpPr>
        <p:spPr>
          <a:xfrm>
            <a:off x="838200" y="1692001"/>
            <a:ext cx="10515600" cy="4351338"/>
          </a:xfrm>
        </p:spPr>
        <p:txBody>
          <a:bodyPr/>
          <a:lstStyle>
            <a:lvl1pPr>
              <a:defRPr>
                <a:solidFill>
                  <a:schemeClr val="bg1"/>
                </a:solidFill>
                <a:latin typeface="Real Text Pro" charset="0"/>
                <a:ea typeface="Real Text Pro" charset="0"/>
                <a:cs typeface="Real Text Pro" charset="0"/>
              </a:defRPr>
            </a:lvl1pPr>
            <a:lvl2pPr>
              <a:defRPr>
                <a:solidFill>
                  <a:schemeClr val="bg1"/>
                </a:solidFill>
                <a:latin typeface="Real Text Pro" charset="0"/>
                <a:ea typeface="Real Text Pro" charset="0"/>
                <a:cs typeface="Real Text Pro" charset="0"/>
              </a:defRPr>
            </a:lvl2pPr>
            <a:lvl3pPr>
              <a:defRPr>
                <a:solidFill>
                  <a:schemeClr val="bg1"/>
                </a:solidFill>
                <a:latin typeface="Real Text Pro" charset="0"/>
                <a:ea typeface="Real Text Pro" charset="0"/>
                <a:cs typeface="Real Text Pro" charset="0"/>
              </a:defRPr>
            </a:lvl3pPr>
            <a:lvl4pPr>
              <a:defRPr>
                <a:solidFill>
                  <a:schemeClr val="bg1"/>
                </a:solidFill>
                <a:latin typeface="Real Text Pro" charset="0"/>
                <a:ea typeface="Real Text Pro" charset="0"/>
                <a:cs typeface="Real Text Pro" charset="0"/>
              </a:defRPr>
            </a:lvl4pPr>
            <a:lvl5pPr>
              <a:defRPr>
                <a:solidFill>
                  <a:schemeClr val="bg1"/>
                </a:solidFill>
                <a:latin typeface="Real Text Pro" charset="0"/>
                <a:ea typeface="Real Text Pro" charset="0"/>
                <a:cs typeface="Real Text Pro"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p:cNvPicPr>
            <a:picLocks noChangeAspect="1"/>
          </p:cNvPicPr>
          <p:nvPr userDrawn="1"/>
        </p:nvPicPr>
        <p:blipFill>
          <a:blip r:embed="rId2"/>
          <a:stretch>
            <a:fillRect/>
          </a:stretch>
        </p:blipFill>
        <p:spPr>
          <a:xfrm>
            <a:off x="10604771" y="5559425"/>
            <a:ext cx="1079500" cy="830792"/>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Rectangle 8"/>
          <p:cNvSpPr/>
          <p:nvPr userDrawn="1"/>
        </p:nvSpPr>
        <p:spPr>
          <a:xfrm>
            <a:off x="4974771" y="0"/>
            <a:ext cx="7217229"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83188" y="987425"/>
            <a:ext cx="6172200" cy="4873625"/>
          </a:xfrm>
        </p:spPr>
        <p:txBody>
          <a:bodyPr/>
          <a:lstStyle>
            <a:lvl1pPr>
              <a:defRPr sz="3200">
                <a:solidFill>
                  <a:schemeClr val="bg1"/>
                </a:solidFill>
                <a:latin typeface="Real Text Pro" charset="0"/>
                <a:ea typeface="Real Text Pro" charset="0"/>
                <a:cs typeface="Real Text Pro" charset="0"/>
              </a:defRPr>
            </a:lvl1pPr>
            <a:lvl2pPr>
              <a:defRPr sz="2800">
                <a:solidFill>
                  <a:schemeClr val="bg1"/>
                </a:solidFill>
                <a:latin typeface="Real Text Pro" charset="0"/>
                <a:ea typeface="Real Text Pro" charset="0"/>
                <a:cs typeface="Real Text Pro" charset="0"/>
              </a:defRPr>
            </a:lvl2pPr>
            <a:lvl3pPr>
              <a:defRPr sz="2400">
                <a:solidFill>
                  <a:schemeClr val="bg1"/>
                </a:solidFill>
                <a:latin typeface="Real Text Pro" charset="0"/>
                <a:ea typeface="Real Text Pro" charset="0"/>
                <a:cs typeface="Real Text Pro" charset="0"/>
              </a:defRPr>
            </a:lvl3pPr>
            <a:lvl4pPr>
              <a:defRPr sz="2000">
                <a:solidFill>
                  <a:schemeClr val="bg1"/>
                </a:solidFill>
                <a:latin typeface="Real Text Pro" charset="0"/>
                <a:ea typeface="Real Text Pro" charset="0"/>
                <a:cs typeface="Real Text Pro" charset="0"/>
              </a:defRPr>
            </a:lvl4pPr>
            <a:lvl5pPr>
              <a:defRPr sz="2000">
                <a:solidFill>
                  <a:schemeClr val="bg1"/>
                </a:solidFill>
                <a:latin typeface="Real Text Pro" charset="0"/>
                <a:ea typeface="Real Text Pro" charset="0"/>
                <a:cs typeface="Real Text Pro"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Title 1"/>
          <p:cNvSpPr>
            <a:spLocks noGrp="1"/>
          </p:cNvSpPr>
          <p:nvPr>
            <p:ph type="title"/>
          </p:nvPr>
        </p:nvSpPr>
        <p:spPr>
          <a:xfrm>
            <a:off x="839788" y="457200"/>
            <a:ext cx="3932237" cy="1379768"/>
          </a:xfrm>
        </p:spPr>
        <p:txBody>
          <a:bodyPr anchor="b"/>
          <a:lstStyle>
            <a:lvl1pPr>
              <a:defRPr sz="3200">
                <a:solidFill>
                  <a:schemeClr val="tx1"/>
                </a:solidFill>
                <a:latin typeface="Real Text Pro" charset="0"/>
                <a:ea typeface="Real Text Pro" charset="0"/>
                <a:cs typeface="Real Text Pro" charset="0"/>
              </a:defRPr>
            </a:lvl1pPr>
          </a:lstStyle>
          <a:p>
            <a:r>
              <a:rPr lang="en-US"/>
              <a:t>Click to edit Master title style</a:t>
            </a:r>
            <a:endParaRPr lang="en-US" dirty="0"/>
          </a:p>
        </p:txBody>
      </p:sp>
      <p:cxnSp>
        <p:nvCxnSpPr>
          <p:cNvPr id="10" name="Straight Connector 9"/>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317258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9" name="Rectangle 8"/>
          <p:cNvSpPr/>
          <p:nvPr userDrawn="1"/>
        </p:nvSpPr>
        <p:spPr>
          <a:xfrm>
            <a:off x="1" y="0"/>
            <a:ext cx="4963886"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457200"/>
            <a:ext cx="3932237" cy="1379768"/>
          </a:xfrm>
        </p:spPr>
        <p:txBody>
          <a:bodyPr anchor="b"/>
          <a:lstStyle>
            <a:lvl1pPr>
              <a:defRPr sz="3200">
                <a:solidFill>
                  <a:schemeClr val="bg1"/>
                </a:solidFill>
                <a:latin typeface="Real Text Pro" charset="0"/>
                <a:ea typeface="Real Text Pro" charset="0"/>
                <a:cs typeface="Real Text Pro"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solidFill>
                  <a:schemeClr val="tx1"/>
                </a:solidFill>
                <a:latin typeface="Real Text Pro" charset="0"/>
                <a:ea typeface="Real Text Pro" charset="0"/>
                <a:cs typeface="Real Text Pro" charset="0"/>
              </a:defRPr>
            </a:lvl1pPr>
            <a:lvl2pPr>
              <a:defRPr sz="2800">
                <a:solidFill>
                  <a:schemeClr val="tx1"/>
                </a:solidFill>
                <a:latin typeface="Real Text Pro" charset="0"/>
                <a:ea typeface="Real Text Pro" charset="0"/>
                <a:cs typeface="Real Text Pro" charset="0"/>
              </a:defRPr>
            </a:lvl2pPr>
            <a:lvl3pPr>
              <a:defRPr sz="2400">
                <a:solidFill>
                  <a:schemeClr val="tx1"/>
                </a:solidFill>
                <a:latin typeface="Real Text Pro" charset="0"/>
                <a:ea typeface="Real Text Pro" charset="0"/>
                <a:cs typeface="Real Text Pro" charset="0"/>
              </a:defRPr>
            </a:lvl3pPr>
            <a:lvl4pPr>
              <a:defRPr sz="2000">
                <a:solidFill>
                  <a:schemeClr val="tx1"/>
                </a:solidFill>
                <a:latin typeface="Real Text Pro" charset="0"/>
                <a:ea typeface="Real Text Pro" charset="0"/>
                <a:cs typeface="Real Text Pro" charset="0"/>
              </a:defRPr>
            </a:lvl4pPr>
            <a:lvl5pPr>
              <a:defRPr sz="2000">
                <a:solidFill>
                  <a:schemeClr val="tx1"/>
                </a:solidFill>
                <a:latin typeface="Real Text Pro" charset="0"/>
                <a:ea typeface="Real Text Pro" charset="0"/>
                <a:cs typeface="Real Text Pro"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cxnSp>
        <p:nvCxnSpPr>
          <p:cNvPr id="8" name="Straight Connector 7"/>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10604771" y="5559425"/>
            <a:ext cx="1079500" cy="830792"/>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9" name="Rectangle 8"/>
          <p:cNvSpPr/>
          <p:nvPr userDrawn="1"/>
        </p:nvSpPr>
        <p:spPr>
          <a:xfrm>
            <a:off x="4974771" y="0"/>
            <a:ext cx="7217229"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Title 1"/>
          <p:cNvSpPr>
            <a:spLocks noGrp="1"/>
          </p:cNvSpPr>
          <p:nvPr>
            <p:ph type="title"/>
          </p:nvPr>
        </p:nvSpPr>
        <p:spPr>
          <a:xfrm>
            <a:off x="839788" y="457200"/>
            <a:ext cx="3932237" cy="1379768"/>
          </a:xfrm>
        </p:spPr>
        <p:txBody>
          <a:bodyPr anchor="b"/>
          <a:lstStyle>
            <a:lvl1pPr>
              <a:defRPr sz="3200">
                <a:solidFill>
                  <a:schemeClr val="tx1"/>
                </a:solidFill>
                <a:latin typeface="Real Text Pro" charset="0"/>
                <a:ea typeface="Real Text Pro" charset="0"/>
                <a:cs typeface="Real Text Pro" charset="0"/>
              </a:defRPr>
            </a:lvl1pPr>
          </a:lstStyle>
          <a:p>
            <a:r>
              <a:rPr lang="en-US"/>
              <a:t>Click to edit Master title style</a:t>
            </a:r>
            <a:endParaRPr lang="en-US" dirty="0"/>
          </a:p>
        </p:txBody>
      </p:sp>
      <p:cxnSp>
        <p:nvCxnSpPr>
          <p:cNvPr id="10" name="Straight Connector 9"/>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10604771" y="5559425"/>
            <a:ext cx="1079500" cy="830792"/>
          </a:xfrm>
          <a:prstGeom prst="rect">
            <a:avLst/>
          </a:prstGeom>
        </p:spPr>
      </p:pic>
    </p:spTree>
    <p:extLst>
      <p:ext uri="{BB962C8B-B14F-4D97-AF65-F5344CB8AC3E}">
        <p14:creationId xmlns:p14="http://schemas.microsoft.com/office/powerpoint/2010/main" val="2109264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Rectangle 5"/>
          <p:cNvSpPr/>
          <p:nvPr userDrawn="1"/>
        </p:nvSpPr>
        <p:spPr>
          <a:xfrm>
            <a:off x="1" y="0"/>
            <a:ext cx="4963886"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latin typeface="Real Text Pro" charset="0"/>
                <a:ea typeface="Real Text Pro" charset="0"/>
                <a:cs typeface="Real Text Pro"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itle 1"/>
          <p:cNvSpPr>
            <a:spLocks noGrp="1"/>
          </p:cNvSpPr>
          <p:nvPr>
            <p:ph type="title"/>
          </p:nvPr>
        </p:nvSpPr>
        <p:spPr>
          <a:xfrm>
            <a:off x="839788" y="457200"/>
            <a:ext cx="3932237" cy="1379768"/>
          </a:xfrm>
        </p:spPr>
        <p:txBody>
          <a:bodyPr anchor="b"/>
          <a:lstStyle>
            <a:lvl1pPr>
              <a:defRPr sz="3200">
                <a:solidFill>
                  <a:schemeClr val="bg1"/>
                </a:solidFill>
                <a:latin typeface="Real Text Pro" charset="0"/>
                <a:ea typeface="Real Text Pro" charset="0"/>
                <a:cs typeface="Real Text Pro" charset="0"/>
              </a:defRPr>
            </a:lvl1pPr>
          </a:lstStyle>
          <a:p>
            <a:r>
              <a:rPr lang="en-US"/>
              <a:t>Click to edit Master title style</a:t>
            </a:r>
            <a:endParaRPr lang="en-US" dirty="0"/>
          </a:p>
        </p:txBody>
      </p:sp>
      <p:cxnSp>
        <p:nvCxnSpPr>
          <p:cNvPr id="9" name="Straight Connector 8"/>
          <p:cNvCxnSpPr/>
          <p:nvPr userDrawn="1"/>
        </p:nvCxnSpPr>
        <p:spPr>
          <a:xfrm>
            <a:off x="838200" y="1841630"/>
            <a:ext cx="3933825"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10604771" y="5559425"/>
            <a:ext cx="1079500" cy="830792"/>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End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pic>
        <p:nvPicPr>
          <p:cNvPr id="4" name="Picture 3"/>
          <p:cNvPicPr>
            <a:picLocks noChangeAspect="1"/>
          </p:cNvPicPr>
          <p:nvPr userDrawn="1"/>
        </p:nvPicPr>
        <p:blipFill>
          <a:blip r:embed="rId2">
            <a:biLevel thresh="50000"/>
          </a:blip>
          <a:stretch>
            <a:fillRect/>
          </a:stretch>
        </p:blipFill>
        <p:spPr>
          <a:xfrm>
            <a:off x="3343089" y="3747891"/>
            <a:ext cx="5839012" cy="1842071"/>
          </a:xfrm>
          <a:prstGeom prst="rect">
            <a:avLst/>
          </a:prstGeom>
        </p:spPr>
      </p:pic>
      <p:cxnSp>
        <p:nvCxnSpPr>
          <p:cNvPr id="5" name="Straight Connector 4"/>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170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EndSlide">
    <p:bg>
      <p:bgRef idx="1001">
        <a:schemeClr val="bg1"/>
      </p:bgRef>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cxnSp>
        <p:nvCxnSpPr>
          <p:cNvPr id="10" name="Straight Connector 9"/>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a:biLevel thresh="25000"/>
          </a:blip>
          <a:stretch>
            <a:fillRect/>
          </a:stretch>
        </p:blipFill>
        <p:spPr>
          <a:xfrm>
            <a:off x="3343089" y="3747891"/>
            <a:ext cx="5839012" cy="1842071"/>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End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cxnSp>
        <p:nvCxnSpPr>
          <p:cNvPr id="5" name="Straight Connector 4"/>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509994" y="3528577"/>
            <a:ext cx="3505201" cy="2336801"/>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EndSlide">
    <p:bg>
      <p:bgRef idx="1001">
        <a:schemeClr val="bg1"/>
      </p:bgRef>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343089" y="1206500"/>
            <a:ext cx="5839012" cy="1524000"/>
          </a:xfrm>
        </p:spPr>
        <p:txBody>
          <a:bodyPr>
            <a:normAutofit/>
          </a:bodyPr>
          <a:lstStyle>
            <a:lvl1pPr algn="ctr">
              <a:defRPr sz="6000" b="1" i="0">
                <a:latin typeface="Real Text Pro Demibold" charset="0"/>
                <a:ea typeface="Real Text Pro Demibold" charset="0"/>
                <a:cs typeface="Real Text Pro Demibold" charset="0"/>
              </a:defRPr>
            </a:lvl1pPr>
          </a:lstStyle>
          <a:p>
            <a:r>
              <a:rPr lang="en-US" dirty="0"/>
              <a:t>Thank You!</a:t>
            </a:r>
          </a:p>
        </p:txBody>
      </p:sp>
      <p:cxnSp>
        <p:nvCxnSpPr>
          <p:cNvPr id="10" name="Straight Connector 9"/>
          <p:cNvCxnSpPr/>
          <p:nvPr userDrawn="1"/>
        </p:nvCxnSpPr>
        <p:spPr>
          <a:xfrm>
            <a:off x="2514600" y="2997200"/>
            <a:ext cx="7370442" cy="0"/>
          </a:xfrm>
          <a:prstGeom prst="line">
            <a:avLst/>
          </a:prstGeom>
          <a:ln w="25400">
            <a:solidFill>
              <a:srgbClr val="E1192B"/>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2"/>
          <a:stretch>
            <a:fillRect/>
          </a:stretch>
        </p:blipFill>
        <p:spPr>
          <a:xfrm>
            <a:off x="4509994" y="3528576"/>
            <a:ext cx="3505202" cy="2336801"/>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797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5032995"/>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63" r:id="rId3"/>
    <p:sldLayoutId id="2147483672" r:id="rId4"/>
    <p:sldLayoutId id="2147483650" r:id="rId5"/>
    <p:sldLayoutId id="2147483667" r:id="rId6"/>
    <p:sldLayoutId id="2147483651" r:id="rId7"/>
    <p:sldLayoutId id="2147483652" r:id="rId8"/>
    <p:sldLayoutId id="2147483668" r:id="rId9"/>
    <p:sldLayoutId id="2147483692" r:id="rId10"/>
    <p:sldLayoutId id="2147483691" r:id="rId11"/>
    <p:sldLayoutId id="2147483683" r:id="rId12"/>
    <p:sldLayoutId id="2147483655" r:id="rId13"/>
    <p:sldLayoutId id="2147483680" r:id="rId14"/>
    <p:sldLayoutId id="2147483656" r:id="rId15"/>
    <p:sldLayoutId id="2147483671" r:id="rId16"/>
    <p:sldLayoutId id="2147483657" r:id="rId17"/>
    <p:sldLayoutId id="2147483675" r:id="rId18"/>
    <p:sldLayoutId id="2147483688" r:id="rId19"/>
    <p:sldLayoutId id="2147483689" r:id="rId20"/>
    <p:sldLayoutId id="2147483693" r:id="rId21"/>
    <p:sldLayoutId id="2147483694" r:id="rId22"/>
    <p:sldLayoutId id="2147483690" r:id="rId23"/>
  </p:sldLayoutIdLst>
  <p:hf hdr="0" dt="0"/>
  <p:txStyles>
    <p:titleStyle>
      <a:lvl1pPr algn="l" defTabSz="914400" rtl="0" eaLnBrk="1" latinLnBrk="0" hangingPunct="1">
        <a:lnSpc>
          <a:spcPct val="90000"/>
        </a:lnSpc>
        <a:spcBef>
          <a:spcPct val="0"/>
        </a:spcBef>
        <a:buNone/>
        <a:defRPr sz="4400" kern="1200">
          <a:solidFill>
            <a:schemeClr val="tx1"/>
          </a:solidFill>
          <a:latin typeface="Real Head Pro" charset="0"/>
          <a:ea typeface="Real Head Pro" charset="0"/>
          <a:cs typeface="Real Head Pro"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Real Text Pro" charset="0"/>
          <a:ea typeface="Real Text Pro" charset="0"/>
          <a:cs typeface="Real Text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Real Text Pro" charset="0"/>
          <a:ea typeface="Real Text Pro" charset="0"/>
          <a:cs typeface="Real Text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Real Text Pro" charset="0"/>
          <a:ea typeface="Real Text Pro" charset="0"/>
          <a:cs typeface="Real Text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3.xml"/><Relationship Id="rId7" Type="http://schemas.openxmlformats.org/officeDocument/2006/relationships/image" Target="../media/image1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20.pn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19.png"/><Relationship Id="rId2" Type="http://schemas.openxmlformats.org/officeDocument/2006/relationships/tags" Target="../tags/tag5.xml"/><Relationship Id="rId16" Type="http://schemas.openxmlformats.org/officeDocument/2006/relationships/image" Target="../media/image15.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image" Target="../media/image18.png"/><Relationship Id="rId5" Type="http://schemas.openxmlformats.org/officeDocument/2006/relationships/tags" Target="../tags/tag8.xml"/><Relationship Id="rId15" Type="http://schemas.openxmlformats.org/officeDocument/2006/relationships/image" Target="../media/image14.png"/><Relationship Id="rId10" Type="http://schemas.openxmlformats.org/officeDocument/2006/relationships/image" Target="../media/image17.png"/><Relationship Id="rId4" Type="http://schemas.openxmlformats.org/officeDocument/2006/relationships/tags" Target="../tags/tag7.xml"/><Relationship Id="rId9" Type="http://schemas.openxmlformats.org/officeDocument/2006/relationships/image" Target="../media/image16.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image" Target="../media/image24.jpeg"/><Relationship Id="rId18" Type="http://schemas.openxmlformats.org/officeDocument/2006/relationships/image" Target="../media/image15.png"/><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image" Target="../media/image23.png"/><Relationship Id="rId17" Type="http://schemas.openxmlformats.org/officeDocument/2006/relationships/image" Target="../media/image14.png"/><Relationship Id="rId2" Type="http://schemas.openxmlformats.org/officeDocument/2006/relationships/tags" Target="../tags/tag12.xml"/><Relationship Id="rId16" Type="http://schemas.openxmlformats.org/officeDocument/2006/relationships/image" Target="../media/image13.pn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image" Target="../media/image22.png"/><Relationship Id="rId5" Type="http://schemas.openxmlformats.org/officeDocument/2006/relationships/tags" Target="../tags/tag15.xml"/><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tags" Target="../tags/tag14.xml"/><Relationship Id="rId9" Type="http://schemas.openxmlformats.org/officeDocument/2006/relationships/slideLayout" Target="../slideLayouts/slideLayout23.xml"/><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3.xml"/><Relationship Id="rId1" Type="http://schemas.openxmlformats.org/officeDocument/2006/relationships/tags" Target="../tags/tag19.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3.xml"/><Relationship Id="rId1" Type="http://schemas.openxmlformats.org/officeDocument/2006/relationships/tags" Target="../tags/tag20.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23.xml"/><Relationship Id="rId7" Type="http://schemas.openxmlformats.org/officeDocument/2006/relationships/image" Target="../media/image30.emf"/><Relationship Id="rId12" Type="http://schemas.openxmlformats.org/officeDocument/2006/relationships/image" Target="../media/image35.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Layout" Target="../slideLayouts/slideLayout23.xml"/><Relationship Id="rId11" Type="http://schemas.openxmlformats.org/officeDocument/2006/relationships/image" Target="../media/image34.png"/><Relationship Id="rId5" Type="http://schemas.openxmlformats.org/officeDocument/2006/relationships/tags" Target="../tags/tag25.xml"/><Relationship Id="rId10" Type="http://schemas.openxmlformats.org/officeDocument/2006/relationships/image" Target="../media/image33.png"/><Relationship Id="rId4" Type="http://schemas.openxmlformats.org/officeDocument/2006/relationships/tags" Target="../tags/tag24.xml"/><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28.xml"/><Relationship Id="rId7" Type="http://schemas.openxmlformats.org/officeDocument/2006/relationships/image" Target="../media/image31.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6.png"/><Relationship Id="rId5" Type="http://schemas.openxmlformats.org/officeDocument/2006/relationships/slideLayout" Target="../slideLayouts/slideLayout23.xml"/><Relationship Id="rId10" Type="http://schemas.openxmlformats.org/officeDocument/2006/relationships/image" Target="../media/image39.png"/><Relationship Id="rId4" Type="http://schemas.openxmlformats.org/officeDocument/2006/relationships/tags" Target="../tags/tag29.xml"/><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40.png"/><Relationship Id="rId5" Type="http://schemas.openxmlformats.org/officeDocument/2006/relationships/image" Target="../media/image37.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37.png"/><Relationship Id="rId5" Type="http://schemas.openxmlformats.org/officeDocument/2006/relationships/image" Target="../media/image31.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37.png"/><Relationship Id="rId5" Type="http://schemas.openxmlformats.org/officeDocument/2006/relationships/image" Target="../media/image31.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tags" Target="../tags/tag38.xml"/><Relationship Id="rId7" Type="http://schemas.openxmlformats.org/officeDocument/2006/relationships/image" Target="../media/image44.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31.png"/><Relationship Id="rId5" Type="http://schemas.openxmlformats.org/officeDocument/2006/relationships/image" Target="../media/image43.png"/><Relationship Id="rId4"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3.xml"/><Relationship Id="rId1" Type="http://schemas.openxmlformats.org/officeDocument/2006/relationships/tags" Target="../tags/tag39.xml"/><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3.xml"/><Relationship Id="rId1" Type="http://schemas.openxmlformats.org/officeDocument/2006/relationships/tags" Target="../tags/tag40.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3.xml"/><Relationship Id="rId1" Type="http://schemas.openxmlformats.org/officeDocument/2006/relationships/tags" Target="../tags/tag41.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2.png"/><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image" Target="../media/image51.png"/><Relationship Id="rId2" Type="http://schemas.openxmlformats.org/officeDocument/2006/relationships/tags" Target="../tags/tag43.xml"/><Relationship Id="rId16" Type="http://schemas.openxmlformats.org/officeDocument/2006/relationships/image" Target="../media/image55.png"/><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image" Target="../media/image50.png"/><Relationship Id="rId5" Type="http://schemas.openxmlformats.org/officeDocument/2006/relationships/tags" Target="../tags/tag46.xml"/><Relationship Id="rId15" Type="http://schemas.openxmlformats.org/officeDocument/2006/relationships/image" Target="../media/image54.png"/><Relationship Id="rId10" Type="http://schemas.openxmlformats.org/officeDocument/2006/relationships/image" Target="../media/image49.emf"/><Relationship Id="rId4" Type="http://schemas.openxmlformats.org/officeDocument/2006/relationships/tags" Target="../tags/tag45.xml"/><Relationship Id="rId9" Type="http://schemas.openxmlformats.org/officeDocument/2006/relationships/image" Target="../media/image31.png"/><Relationship Id="rId14"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tags" Target="../tags/tag51.xml"/><Relationship Id="rId7" Type="http://schemas.openxmlformats.org/officeDocument/2006/relationships/image" Target="../media/image57.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56.png"/><Relationship Id="rId5" Type="http://schemas.openxmlformats.org/officeDocument/2006/relationships/image" Target="../media/image31.png"/><Relationship Id="rId4"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tags" Target="../tags/tag54.xml"/><Relationship Id="rId7" Type="http://schemas.openxmlformats.org/officeDocument/2006/relationships/image" Target="../media/image60.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59.png"/><Relationship Id="rId5" Type="http://schemas.openxmlformats.org/officeDocument/2006/relationships/image" Target="../media/image31.png"/><Relationship Id="rId4"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tags" Target="../tags/tag57.xml"/><Relationship Id="rId7" Type="http://schemas.openxmlformats.org/officeDocument/2006/relationships/image" Target="../media/image62.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61.png"/><Relationship Id="rId5" Type="http://schemas.openxmlformats.org/officeDocument/2006/relationships/image" Target="../media/image31.png"/><Relationship Id="rId4"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image" Target="../media/image67.png"/><Relationship Id="rId18" Type="http://schemas.openxmlformats.org/officeDocument/2006/relationships/image" Target="../media/image15.png"/><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image" Target="../media/image66.png"/><Relationship Id="rId17" Type="http://schemas.openxmlformats.org/officeDocument/2006/relationships/image" Target="../media/image14.png"/><Relationship Id="rId2" Type="http://schemas.openxmlformats.org/officeDocument/2006/relationships/tags" Target="../tags/tag59.xml"/><Relationship Id="rId16" Type="http://schemas.openxmlformats.org/officeDocument/2006/relationships/image" Target="../media/image13.png"/><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image" Target="../media/image65.png"/><Relationship Id="rId5" Type="http://schemas.openxmlformats.org/officeDocument/2006/relationships/tags" Target="../tags/tag62.xml"/><Relationship Id="rId15" Type="http://schemas.openxmlformats.org/officeDocument/2006/relationships/image" Target="../media/image25.png"/><Relationship Id="rId10" Type="http://schemas.openxmlformats.org/officeDocument/2006/relationships/image" Target="../media/image64.png"/><Relationship Id="rId4" Type="http://schemas.openxmlformats.org/officeDocument/2006/relationships/tags" Target="../tags/tag61.xml"/><Relationship Id="rId9" Type="http://schemas.openxmlformats.org/officeDocument/2006/relationships/slideLayout" Target="../slideLayouts/slideLayout23.xml"/><Relationship Id="rId14" Type="http://schemas.openxmlformats.org/officeDocument/2006/relationships/image" Target="../media/image68.jpg"/></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73.png"/><Relationship Id="rId18" Type="http://schemas.openxmlformats.org/officeDocument/2006/relationships/image" Target="../media/image78.png"/><Relationship Id="rId3" Type="http://schemas.openxmlformats.org/officeDocument/2006/relationships/tags" Target="../tags/tag68.xml"/><Relationship Id="rId7" Type="http://schemas.openxmlformats.org/officeDocument/2006/relationships/image" Target="../media/image14.pn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tags" Target="../tags/tag67.xml"/><Relationship Id="rId16" Type="http://schemas.openxmlformats.org/officeDocument/2006/relationships/image" Target="../media/image76.png"/><Relationship Id="rId1" Type="http://schemas.openxmlformats.org/officeDocument/2006/relationships/tags" Target="../tags/tag66.xml"/><Relationship Id="rId6" Type="http://schemas.openxmlformats.org/officeDocument/2006/relationships/image" Target="../media/image13.png"/><Relationship Id="rId11" Type="http://schemas.openxmlformats.org/officeDocument/2006/relationships/image" Target="../media/image71.jpg"/><Relationship Id="rId5" Type="http://schemas.openxmlformats.org/officeDocument/2006/relationships/slideLayout" Target="../slideLayouts/slideLayout23.xml"/><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tags" Target="../tags/tag69.xml"/><Relationship Id="rId9" Type="http://schemas.openxmlformats.org/officeDocument/2006/relationships/image" Target="../media/image69.png"/><Relationship Id="rId1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pPr algn="ctr"/>
            <a:r>
              <a:rPr lang="en-US" sz="3600" b="0" cap="small" dirty="0">
                <a:solidFill>
                  <a:schemeClr val="tx1"/>
                </a:solidFill>
                <a:latin typeface="Arial" panose="020B0604020202020204" pitchFamily="34" charset="0"/>
                <a:cs typeface="Arial" panose="020B0604020202020204" pitchFamily="34" charset="0"/>
              </a:rPr>
              <a:t>CAGI slide pack guidelines</a:t>
            </a:r>
          </a:p>
        </p:txBody>
      </p:sp>
      <p:sp>
        <p:nvSpPr>
          <p:cNvPr id="6" name="Rectangle 5">
            <a:extLst>
              <a:ext uri="{FF2B5EF4-FFF2-40B4-BE49-F238E27FC236}">
                <a16:creationId xmlns:a16="http://schemas.microsoft.com/office/drawing/2014/main" id="{9FECC817-5F13-6A33-53C4-142D8A8F2CAA}"/>
              </a:ext>
            </a:extLst>
          </p:cNvPr>
          <p:cNvSpPr txBox="1">
            <a:spLocks noChangeArrowheads="1"/>
          </p:cNvSpPr>
          <p:nvPr/>
        </p:nvSpPr>
        <p:spPr>
          <a:xfrm>
            <a:off x="191386" y="1637414"/>
            <a:ext cx="11753331" cy="5220586"/>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Real Text Pro" charset="0"/>
                <a:ea typeface="Real Text Pro" charset="0"/>
                <a:cs typeface="Real Text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Real Text Pro" charset="0"/>
                <a:ea typeface="Real Text Pro" charset="0"/>
                <a:cs typeface="Real Text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Real Text Pro" charset="0"/>
                <a:ea typeface="Real Text Pro" charset="0"/>
                <a:cs typeface="Real Text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pPr>
            <a:r>
              <a:rPr lang="en-US" altLang="en-US" sz="1600" dirty="0">
                <a:latin typeface="Arial" panose="020B0604020202020204" pitchFamily="34" charset="0"/>
                <a:cs typeface="Arial" panose="020B0604020202020204" pitchFamily="34" charset="0"/>
              </a:rPr>
              <a:t>Authors: please include THIS slide at the beginning of your presentation to indicate that you agree with reuse of your slides in CAGI presentations, according to the terms below, and digitally sign by writing your name above.</a:t>
            </a:r>
          </a:p>
          <a:p>
            <a:pPr>
              <a:lnSpc>
                <a:spcPct val="100000"/>
              </a:lnSpc>
              <a:spcBef>
                <a:spcPts val="0"/>
              </a:spcBef>
            </a:pPr>
            <a:r>
              <a:rPr lang="en-US" altLang="en-US" sz="1600" dirty="0">
                <a:latin typeface="Arial" panose="020B0604020202020204" pitchFamily="34" charset="0"/>
                <a:cs typeface="Arial" panose="020B0604020202020204" pitchFamily="34" charset="0"/>
              </a:rPr>
              <a:t>To disseminate the CAGI results, I encourage all CAGI participants to remix these CAGI slides for inclusion in their oral and poster presentations</a:t>
            </a:r>
          </a:p>
          <a:p>
            <a:pPr>
              <a:lnSpc>
                <a:spcPct val="100000"/>
              </a:lnSpc>
              <a:spcBef>
                <a:spcPts val="0"/>
              </a:spcBef>
            </a:pPr>
            <a:r>
              <a:rPr lang="en-US" altLang="en-US" sz="1600" dirty="0">
                <a:latin typeface="Arial" panose="020B0604020202020204" pitchFamily="34" charset="0"/>
                <a:cs typeface="Arial" panose="020B0604020202020204" pitchFamily="34" charset="0"/>
              </a:rPr>
              <a:t>CAGI participants may use or publish any content of these slides only in compliance with the CAGI Data Use Agreement</a:t>
            </a:r>
          </a:p>
          <a:p>
            <a:pPr>
              <a:lnSpc>
                <a:spcPct val="100000"/>
              </a:lnSpc>
              <a:spcBef>
                <a:spcPts val="0"/>
              </a:spcBef>
            </a:pPr>
            <a:r>
              <a:rPr lang="en-US" altLang="en-US" sz="1600" dirty="0">
                <a:latin typeface="Arial" panose="020B0604020202020204" pitchFamily="34" charset="0"/>
                <a:cs typeface="Arial" panose="020B0604020202020204" pitchFamily="34" charset="0"/>
              </a:rPr>
              <a:t>CAGI participants may not cite or publish any content of these slides except with the written permission of the originating author or in the primary CAGI publications</a:t>
            </a:r>
          </a:p>
          <a:p>
            <a:pPr>
              <a:lnSpc>
                <a:spcPct val="100000"/>
              </a:lnSpc>
              <a:spcBef>
                <a:spcPts val="0"/>
              </a:spcBef>
            </a:pPr>
            <a:r>
              <a:rPr lang="en-US" altLang="en-US" sz="1600" dirty="0">
                <a:latin typeface="Arial" panose="020B0604020202020204" pitchFamily="34" charset="0"/>
                <a:cs typeface="Arial" panose="020B0604020202020204" pitchFamily="34" charset="0"/>
              </a:rPr>
              <a:t>CAGI participants must acknowledge the original authors of these slides and CAGI 6.  Include the acknowledgement banner across the bottom</a:t>
            </a:r>
          </a:p>
          <a:p>
            <a:pPr>
              <a:lnSpc>
                <a:spcPct val="100000"/>
              </a:lnSpc>
              <a:spcBef>
                <a:spcPts val="0"/>
              </a:spcBef>
            </a:pPr>
            <a:r>
              <a:rPr lang="en-US" altLang="en-US" sz="1600" dirty="0">
                <a:latin typeface="Arial" panose="020B0604020202020204" pitchFamily="34" charset="0"/>
                <a:cs typeface="Arial" panose="020B0604020202020204" pitchFamily="34" charset="0"/>
              </a:rPr>
              <a:t>CAGI participants must include the CAGI credits slide in their presentations</a:t>
            </a:r>
          </a:p>
          <a:p>
            <a:pPr>
              <a:lnSpc>
                <a:spcPct val="100000"/>
              </a:lnSpc>
              <a:spcBef>
                <a:spcPts val="0"/>
              </a:spcBef>
            </a:pPr>
            <a:r>
              <a:rPr lang="en-US" altLang="en-US" sz="1600" dirty="0">
                <a:latin typeface="Arial" panose="020B0604020202020204" pitchFamily="34" charset="0"/>
                <a:cs typeface="Arial" panose="020B0604020202020204" pitchFamily="34" charset="0"/>
              </a:rPr>
              <a:t>Slides with a red slash (no remix) may not be included in a presentation unless all attendees are registered CAGI participants who signed the data use agreement</a:t>
            </a:r>
          </a:p>
          <a:p>
            <a:pPr>
              <a:lnSpc>
                <a:spcPct val="100000"/>
              </a:lnSpc>
              <a:spcBef>
                <a:spcPts val="0"/>
              </a:spcBef>
            </a:pPr>
            <a:r>
              <a:rPr lang="en-US" altLang="en-US" sz="1600" dirty="0">
                <a:latin typeface="Arial" panose="020B0604020202020204" pitchFamily="34" charset="0"/>
                <a:cs typeface="Arial" panose="020B0604020202020204" pitchFamily="34" charset="0"/>
              </a:rPr>
              <a:t>Slides with a red X over the entire slide may not be  used in any circumstances</a:t>
            </a:r>
          </a:p>
          <a:p>
            <a:pPr>
              <a:lnSpc>
                <a:spcPct val="100000"/>
              </a:lnSpc>
              <a:spcBef>
                <a:spcPts val="0"/>
              </a:spcBef>
            </a:pPr>
            <a:r>
              <a:rPr lang="en-US" altLang="en-US" sz="1600" dirty="0">
                <a:latin typeface="Arial" panose="020B0604020202020204" pitchFamily="34" charset="0"/>
                <a:cs typeface="Arial" panose="020B0604020202020204" pitchFamily="34" charset="0"/>
              </a:rPr>
              <a:t>Slides with a blue slash (embargoed) may not be used unless the embargo is explicitly lifted</a:t>
            </a:r>
          </a:p>
          <a:p>
            <a:pPr>
              <a:lnSpc>
                <a:spcPct val="100000"/>
              </a:lnSpc>
              <a:spcBef>
                <a:spcPts val="0"/>
              </a:spcBef>
            </a:pPr>
            <a:r>
              <a:rPr lang="en-US" altLang="en-US" sz="1600" dirty="0">
                <a:latin typeface="Arial" panose="020B0604020202020204" pitchFamily="34" charset="0"/>
                <a:cs typeface="Arial" panose="020B0604020202020204" pitchFamily="34" charset="0"/>
              </a:rPr>
              <a:t>Slides without slash or X may be tweeted unless flagged with the “No tweet” icon.</a:t>
            </a:r>
          </a:p>
          <a:p>
            <a:pPr>
              <a:lnSpc>
                <a:spcPct val="100000"/>
              </a:lnSpc>
              <a:spcBef>
                <a:spcPts val="0"/>
              </a:spcBef>
            </a:pPr>
            <a:r>
              <a:rPr lang="en-US" altLang="en-US" sz="1600" dirty="0">
                <a:latin typeface="Arial" panose="020B0604020202020204" pitchFamily="34" charset="0"/>
                <a:cs typeface="Arial" panose="020B0604020202020204" pitchFamily="34" charset="0"/>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100000"/>
              </a:lnSpc>
              <a:spcBef>
                <a:spcPts val="0"/>
              </a:spcBef>
            </a:pPr>
            <a:r>
              <a:rPr lang="en-US" altLang="en-US" sz="1600" dirty="0">
                <a:latin typeface="Arial" panose="020B0604020202020204" pitchFamily="34" charset="0"/>
                <a:cs typeface="Arial" panose="020B0604020202020204" pitchFamily="34" charset="0"/>
              </a:rPr>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sp>
        <p:nvSpPr>
          <p:cNvPr id="3" name="TextBox 2">
            <a:extLst>
              <a:ext uri="{FF2B5EF4-FFF2-40B4-BE49-F238E27FC236}">
                <a16:creationId xmlns:a16="http://schemas.microsoft.com/office/drawing/2014/main" id="{E2D36EE4-F75C-841D-7B04-3B242AD3EC65}"/>
              </a:ext>
            </a:extLst>
          </p:cNvPr>
          <p:cNvSpPr txBox="1"/>
          <p:nvPr/>
        </p:nvSpPr>
        <p:spPr>
          <a:xfrm>
            <a:off x="1318437" y="818707"/>
            <a:ext cx="9080205" cy="830997"/>
          </a:xfrm>
          <a:prstGeom prst="rect">
            <a:avLst/>
          </a:prstGeom>
          <a:noFill/>
        </p:spPr>
        <p:txBody>
          <a:bodyPr wrap="square" rtlCol="0">
            <a:spAutoFit/>
          </a:bodyPr>
          <a:lstStyle/>
          <a:p>
            <a:pPr algn="ctr"/>
            <a:r>
              <a:rPr lang="en-US" sz="2400" dirty="0">
                <a:latin typeface="Calibri" panose="020F0502020204030204" pitchFamily="34" charset="0"/>
              </a:rPr>
              <a:t>I agree to my slides being used according to the following terms:</a:t>
            </a:r>
            <a:br>
              <a:rPr lang="en-US" sz="2400" dirty="0">
                <a:latin typeface="Calibri" panose="020F0502020204030204" pitchFamily="34" charset="0"/>
              </a:rPr>
            </a:br>
            <a:r>
              <a:rPr lang="en-US" sz="2400" dirty="0">
                <a:solidFill>
                  <a:srgbClr val="FF0000"/>
                </a:solidFill>
                <a:latin typeface="Calibri" panose="020F0502020204030204" pitchFamily="34" charset="0"/>
              </a:rPr>
              <a:t>__Predrag Radivojac__</a:t>
            </a:r>
          </a:p>
        </p:txBody>
      </p:sp>
      <p:grpSp>
        <p:nvGrpSpPr>
          <p:cNvPr id="8" name="Group 7">
            <a:extLst>
              <a:ext uri="{FF2B5EF4-FFF2-40B4-BE49-F238E27FC236}">
                <a16:creationId xmlns:a16="http://schemas.microsoft.com/office/drawing/2014/main" id="{1B715ECE-96F1-E98D-A818-C1DD87B690A8}"/>
              </a:ext>
            </a:extLst>
          </p:cNvPr>
          <p:cNvGrpSpPr>
            <a:grpSpLocks/>
          </p:cNvGrpSpPr>
          <p:nvPr/>
        </p:nvGrpSpPr>
        <p:grpSpPr bwMode="auto">
          <a:xfrm>
            <a:off x="11710128" y="5443867"/>
            <a:ext cx="290486" cy="279032"/>
            <a:chOff x="5373" y="3933"/>
            <a:chExt cx="387" cy="387"/>
          </a:xfrm>
        </p:grpSpPr>
        <p:sp>
          <p:nvSpPr>
            <p:cNvPr id="9" name="Oval 8">
              <a:extLst>
                <a:ext uri="{FF2B5EF4-FFF2-40B4-BE49-F238E27FC236}">
                  <a16:creationId xmlns:a16="http://schemas.microsoft.com/office/drawing/2014/main" id="{D3A2213F-989F-1648-2D8D-AF6056B4E98F}"/>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10" name="Picture 9">
              <a:extLst>
                <a:ext uri="{FF2B5EF4-FFF2-40B4-BE49-F238E27FC236}">
                  <a16:creationId xmlns:a16="http://schemas.microsoft.com/office/drawing/2014/main" id="{978BB315-9170-F1C0-6DDF-C792455ADBD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 name="Line 6">
              <a:extLst>
                <a:ext uri="{FF2B5EF4-FFF2-40B4-BE49-F238E27FC236}">
                  <a16:creationId xmlns:a16="http://schemas.microsoft.com/office/drawing/2014/main" id="{0FE54365-6DA8-3C0A-F533-DBD8B1795BA8}"/>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03828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1573619"/>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pPr algn="ctr"/>
            <a:r>
              <a:rPr lang="en-US" sz="3600" b="0" cap="small" dirty="0">
                <a:solidFill>
                  <a:schemeClr val="tx1"/>
                </a:solidFill>
                <a:latin typeface="Arial" panose="020B0604020202020204" pitchFamily="34" charset="0"/>
                <a:cs typeface="Arial" panose="020B0604020202020204" pitchFamily="34" charset="0"/>
              </a:rPr>
              <a:t>Permission Request Regarding CAGI6 Recordings </a:t>
            </a:r>
            <a:br>
              <a:rPr lang="en-US" sz="3600" b="0" cap="small" dirty="0">
                <a:solidFill>
                  <a:schemeClr val="tx1"/>
                </a:solidFill>
                <a:latin typeface="Arial" panose="020B0604020202020204" pitchFamily="34" charset="0"/>
                <a:cs typeface="Arial" panose="020B0604020202020204" pitchFamily="34" charset="0"/>
              </a:rPr>
            </a:br>
            <a:r>
              <a:rPr lang="en-US" sz="3600" b="0" cap="small" dirty="0">
                <a:solidFill>
                  <a:schemeClr val="tx1"/>
                </a:solidFill>
                <a:latin typeface="Arial" panose="020B0604020202020204" pitchFamily="34" charset="0"/>
                <a:cs typeface="Arial" panose="020B0604020202020204" pitchFamily="34" charset="0"/>
              </a:rPr>
              <a:t>and Hybrid Presentations</a:t>
            </a:r>
          </a:p>
        </p:txBody>
      </p:sp>
      <p:sp>
        <p:nvSpPr>
          <p:cNvPr id="6" name="Rectangle 5">
            <a:extLst>
              <a:ext uri="{FF2B5EF4-FFF2-40B4-BE49-F238E27FC236}">
                <a16:creationId xmlns:a16="http://schemas.microsoft.com/office/drawing/2014/main" id="{9FECC817-5F13-6A33-53C4-142D8A8F2CAA}"/>
              </a:ext>
            </a:extLst>
          </p:cNvPr>
          <p:cNvSpPr txBox="1">
            <a:spLocks noChangeArrowheads="1"/>
          </p:cNvSpPr>
          <p:nvPr/>
        </p:nvSpPr>
        <p:spPr>
          <a:xfrm>
            <a:off x="191386" y="2711303"/>
            <a:ext cx="11753331" cy="1988288"/>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Real Text Pro" charset="0"/>
                <a:ea typeface="Real Text Pro" charset="0"/>
                <a:cs typeface="Real Text Pro"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Real Text Pro" charset="0"/>
                <a:ea typeface="Real Text Pro" charset="0"/>
                <a:cs typeface="Real Text Pro"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Real Text Pro" charset="0"/>
                <a:ea typeface="Real Text Pro" charset="0"/>
                <a:cs typeface="Real Text Pro"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Real Text Pro" charset="0"/>
                <a:ea typeface="Real Text Pro" charset="0"/>
                <a:cs typeface="Real Text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pPr>
            <a:endParaRPr lang="en-US" altLang="en-US" sz="1600" dirty="0">
              <a:latin typeface="Arial" panose="020B0604020202020204" pitchFamily="34" charset="0"/>
              <a:cs typeface="Arial" panose="020B0604020202020204" pitchFamily="34" charset="0"/>
            </a:endParaRPr>
          </a:p>
          <a:p>
            <a:pPr>
              <a:lnSpc>
                <a:spcPct val="100000"/>
              </a:lnSpc>
              <a:spcBef>
                <a:spcPts val="0"/>
              </a:spcBef>
            </a:pPr>
            <a:r>
              <a:rPr lang="en-US" altLang="en-US" sz="1600" dirty="0">
                <a:latin typeface="Arial" panose="020B0604020202020204" pitchFamily="34" charset="0"/>
                <a:cs typeface="Arial" panose="020B0604020202020204" pitchFamily="34" charset="0"/>
              </a:rPr>
              <a:t>I understand that my presentation as associated with CAGI6 will be recorded and broadcasted via the internet through CAGI’s designated technology provider. </a:t>
            </a:r>
          </a:p>
          <a:p>
            <a:pPr>
              <a:lnSpc>
                <a:spcPct val="100000"/>
              </a:lnSpc>
              <a:spcBef>
                <a:spcPts val="0"/>
              </a:spcBef>
            </a:pPr>
            <a:r>
              <a:rPr lang="en-US" altLang="en-US" sz="1600" dirty="0">
                <a:latin typeface="Arial" panose="020B0604020202020204" pitchFamily="34" charset="0"/>
                <a:cs typeface="Arial" panose="020B0604020202020204" pitchFamily="34" charset="0"/>
              </a:rPr>
              <a:t>As the copyright holder to this presentation entitled </a:t>
            </a:r>
            <a:r>
              <a:rPr lang="en-US" altLang="en-US" sz="1600" dirty="0">
                <a:solidFill>
                  <a:srgbClr val="FF0000"/>
                </a:solidFill>
                <a:latin typeface="Arial" panose="020B0604020202020204" pitchFamily="34" charset="0"/>
                <a:cs typeface="Arial" panose="020B0604020202020204" pitchFamily="34" charset="0"/>
              </a:rPr>
              <a:t>“Review of the First Decade of CAGI”</a:t>
            </a:r>
            <a:r>
              <a:rPr lang="en-US" altLang="en-US" sz="1600" dirty="0">
                <a:latin typeface="Arial" panose="020B0604020202020204" pitchFamily="34" charset="0"/>
                <a:cs typeface="Arial" panose="020B0604020202020204" pitchFamily="34" charset="0"/>
              </a:rPr>
              <a:t>, I hereby agree that the copyright for the online broadcast and recording of my presentation be released to CAGI and my recording be uploaded on to the CAGI website.</a:t>
            </a:r>
          </a:p>
          <a:p>
            <a:pPr>
              <a:lnSpc>
                <a:spcPct val="100000"/>
              </a:lnSpc>
              <a:spcBef>
                <a:spcPts val="0"/>
              </a:spcBef>
            </a:pPr>
            <a:endParaRPr lang="en-US"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1617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007" y="2647674"/>
            <a:ext cx="10515600" cy="1695111"/>
          </a:xfrm>
        </p:spPr>
        <p:txBody>
          <a:bodyPr>
            <a:normAutofit/>
          </a:bodyPr>
          <a:lstStyle/>
          <a:p>
            <a:r>
              <a:rPr lang="en-US" sz="3600" dirty="0"/>
              <a:t>(A Quick) Review of the First Decade of CAGI</a:t>
            </a:r>
          </a:p>
        </p:txBody>
      </p:sp>
      <p:sp>
        <p:nvSpPr>
          <p:cNvPr id="3" name="Text Placeholder 2"/>
          <p:cNvSpPr>
            <a:spLocks noGrp="1"/>
          </p:cNvSpPr>
          <p:nvPr>
            <p:ph type="body" idx="1"/>
          </p:nvPr>
        </p:nvSpPr>
        <p:spPr>
          <a:xfrm>
            <a:off x="831850" y="5396948"/>
            <a:ext cx="4904486" cy="1169778"/>
          </a:xfrm>
        </p:spPr>
        <p:txBody>
          <a:bodyPr>
            <a:normAutofit/>
          </a:bodyPr>
          <a:lstStyle/>
          <a:p>
            <a:r>
              <a:rPr lang="en-US" dirty="0"/>
              <a:t>Predrag Radivojac</a:t>
            </a:r>
          </a:p>
          <a:p>
            <a:r>
              <a:rPr lang="en-US" dirty="0"/>
              <a:t>Northeastern University </a:t>
            </a:r>
          </a:p>
        </p:txBody>
      </p:sp>
      <p:sp>
        <p:nvSpPr>
          <p:cNvPr id="4" name="AutoShape 2" descr="Image result for university of washington logo">
            <a:extLst>
              <a:ext uri="{FF2B5EF4-FFF2-40B4-BE49-F238E27FC236}">
                <a16:creationId xmlns:a16="http://schemas.microsoft.com/office/drawing/2014/main" id="{118427A2-8246-4D7A-8236-E8B0646E0E40}"/>
              </a:ext>
            </a:extLst>
          </p:cNvPr>
          <p:cNvSpPr>
            <a:spLocks noChangeAspect="1" noChangeArrowheads="1"/>
          </p:cNvSpPr>
          <p:nvPr/>
        </p:nvSpPr>
        <p:spPr bwMode="auto">
          <a:xfrm>
            <a:off x="5943600" y="2148840"/>
            <a:ext cx="1432560" cy="14325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57E55CA1-ABF3-904F-8DCC-B8115B043412}"/>
              </a:ext>
            </a:extLst>
          </p:cNvPr>
          <p:cNvPicPr>
            <a:picLocks noChangeAspect="1"/>
          </p:cNvPicPr>
          <p:nvPr/>
        </p:nvPicPr>
        <p:blipFill>
          <a:blip r:embed="rId5"/>
          <a:stretch>
            <a:fillRect/>
          </a:stretch>
        </p:blipFill>
        <p:spPr>
          <a:xfrm>
            <a:off x="831850" y="1013328"/>
            <a:ext cx="1588621" cy="1588621"/>
          </a:xfrm>
          <a:prstGeom prst="rect">
            <a:avLst/>
          </a:prstGeom>
        </p:spPr>
      </p:pic>
      <p:grpSp>
        <p:nvGrpSpPr>
          <p:cNvPr id="28" name="Group 27">
            <a:extLst>
              <a:ext uri="{FF2B5EF4-FFF2-40B4-BE49-F238E27FC236}">
                <a16:creationId xmlns:a16="http://schemas.microsoft.com/office/drawing/2014/main" id="{B2FCBF44-1BA5-495E-9328-991AAA3FE785}"/>
              </a:ext>
            </a:extLst>
          </p:cNvPr>
          <p:cNvGrpSpPr/>
          <p:nvPr/>
        </p:nvGrpSpPr>
        <p:grpSpPr>
          <a:xfrm>
            <a:off x="36024" y="6659592"/>
            <a:ext cx="12070677" cy="141218"/>
            <a:chOff x="36024" y="6659592"/>
            <a:chExt cx="12070677" cy="141218"/>
          </a:xfrm>
        </p:grpSpPr>
        <p:pic>
          <p:nvPicPr>
            <p:cNvPr id="19" name="Picture 18">
              <a:extLst>
                <a:ext uri="{FF2B5EF4-FFF2-40B4-BE49-F238E27FC236}">
                  <a16:creationId xmlns:a16="http://schemas.microsoft.com/office/drawing/2014/main" id="{3F46F997-1847-4D39-8F37-3150EF407404}"/>
                </a:ext>
              </a:extLst>
            </p:cNvPr>
            <p:cNvPicPr>
              <a:picLocks noChangeAspect="1"/>
            </p:cNvPicPr>
            <p:nvPr>
              <p:custDataLst>
                <p:tags r:id="rId1"/>
              </p:custDataLst>
            </p:nvPr>
          </p:nvPicPr>
          <p:blipFill>
            <a:blip r:embed="rId6"/>
            <a:stretch>
              <a:fillRect/>
            </a:stretch>
          </p:blipFill>
          <p:spPr>
            <a:xfrm>
              <a:off x="36024" y="6659592"/>
              <a:ext cx="1260801" cy="112457"/>
            </a:xfrm>
            <a:prstGeom prst="rect">
              <a:avLst/>
            </a:prstGeom>
          </p:spPr>
        </p:pic>
        <p:pic>
          <p:nvPicPr>
            <p:cNvPr id="23" name="Picture 22">
              <a:extLst>
                <a:ext uri="{FF2B5EF4-FFF2-40B4-BE49-F238E27FC236}">
                  <a16:creationId xmlns:a16="http://schemas.microsoft.com/office/drawing/2014/main" id="{4692DD17-DC3F-46A3-AB12-A36ECB5E4A83}"/>
                </a:ext>
              </a:extLst>
            </p:cNvPr>
            <p:cNvPicPr>
              <a:picLocks noChangeAspect="1"/>
            </p:cNvPicPr>
            <p:nvPr>
              <p:custDataLst>
                <p:tags r:id="rId2"/>
              </p:custDataLst>
            </p:nvPr>
          </p:nvPicPr>
          <p:blipFill>
            <a:blip r:embed="rId7"/>
            <a:stretch>
              <a:fillRect/>
            </a:stretch>
          </p:blipFill>
          <p:spPr>
            <a:xfrm>
              <a:off x="5263383" y="6666409"/>
              <a:ext cx="1661258" cy="132572"/>
            </a:xfrm>
            <a:prstGeom prst="rect">
              <a:avLst/>
            </a:prstGeom>
          </p:spPr>
        </p:pic>
        <p:pic>
          <p:nvPicPr>
            <p:cNvPr id="27" name="Picture 26">
              <a:extLst>
                <a:ext uri="{FF2B5EF4-FFF2-40B4-BE49-F238E27FC236}">
                  <a16:creationId xmlns:a16="http://schemas.microsoft.com/office/drawing/2014/main" id="{C7A7828C-B2F1-47D2-9C33-33ADF21DFA67}"/>
                </a:ext>
              </a:extLst>
            </p:cNvPr>
            <p:cNvPicPr>
              <a:picLocks noChangeAspect="1"/>
            </p:cNvPicPr>
            <p:nvPr>
              <p:custDataLst>
                <p:tags r:id="rId3"/>
              </p:custDataLst>
            </p:nvPr>
          </p:nvPicPr>
          <p:blipFill>
            <a:blip r:embed="rId8"/>
            <a:stretch>
              <a:fillRect/>
            </a:stretch>
          </p:blipFill>
          <p:spPr>
            <a:xfrm>
              <a:off x="10875157" y="6664581"/>
              <a:ext cx="1231544" cy="136229"/>
            </a:xfrm>
            <a:prstGeom prst="rect">
              <a:avLst/>
            </a:prstGeom>
          </p:spPr>
        </p:pic>
      </p:grpSp>
    </p:spTree>
    <p:extLst>
      <p:ext uri="{BB962C8B-B14F-4D97-AF65-F5344CB8AC3E}">
        <p14:creationId xmlns:p14="http://schemas.microsoft.com/office/powerpoint/2010/main" val="1793568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Overview</a:t>
            </a:r>
          </a:p>
        </p:txBody>
      </p:sp>
      <p:pic>
        <p:nvPicPr>
          <p:cNvPr id="5" name="Picture 4">
            <a:extLst>
              <a:ext uri="{FF2B5EF4-FFF2-40B4-BE49-F238E27FC236}">
                <a16:creationId xmlns:a16="http://schemas.microsoft.com/office/drawing/2014/main" id="{FD9023FE-D1AF-48DD-965E-4DA857C9C5C3}"/>
              </a:ext>
            </a:extLst>
          </p:cNvPr>
          <p:cNvPicPr>
            <a:picLocks noChangeAspect="1"/>
          </p:cNvPicPr>
          <p:nvPr>
            <p:custDataLst>
              <p:tags r:id="rId1"/>
            </p:custDataLst>
          </p:nvPr>
        </p:nvPicPr>
        <p:blipFill>
          <a:blip r:embed="rId9"/>
          <a:stretch>
            <a:fillRect/>
          </a:stretch>
        </p:blipFill>
        <p:spPr>
          <a:xfrm>
            <a:off x="457200" y="1828801"/>
            <a:ext cx="2368000" cy="215771"/>
          </a:xfrm>
          <a:prstGeom prst="rect">
            <a:avLst/>
          </a:prstGeom>
        </p:spPr>
      </p:pic>
      <p:pic>
        <p:nvPicPr>
          <p:cNvPr id="8" name="Picture 7">
            <a:extLst>
              <a:ext uri="{FF2B5EF4-FFF2-40B4-BE49-F238E27FC236}">
                <a16:creationId xmlns:a16="http://schemas.microsoft.com/office/drawing/2014/main" id="{3A695EF1-780A-4A03-A25B-7FE6F7B7BCEE}"/>
              </a:ext>
            </a:extLst>
          </p:cNvPr>
          <p:cNvPicPr>
            <a:picLocks noChangeAspect="1"/>
          </p:cNvPicPr>
          <p:nvPr>
            <p:custDataLst>
              <p:tags r:id="rId2"/>
            </p:custDataLst>
          </p:nvPr>
        </p:nvPicPr>
        <p:blipFill>
          <a:blip r:embed="rId10"/>
          <a:stretch>
            <a:fillRect/>
          </a:stretch>
        </p:blipFill>
        <p:spPr>
          <a:xfrm>
            <a:off x="914400" y="2286000"/>
            <a:ext cx="9579420" cy="586667"/>
          </a:xfrm>
          <a:prstGeom prst="rect">
            <a:avLst/>
          </a:prstGeom>
        </p:spPr>
      </p:pic>
      <p:pic>
        <p:nvPicPr>
          <p:cNvPr id="65" name="Picture 64">
            <a:extLst>
              <a:ext uri="{FF2B5EF4-FFF2-40B4-BE49-F238E27FC236}">
                <a16:creationId xmlns:a16="http://schemas.microsoft.com/office/drawing/2014/main" id="{8D57213F-4D51-40D7-81D8-4DE4D2738EFE}"/>
              </a:ext>
            </a:extLst>
          </p:cNvPr>
          <p:cNvPicPr>
            <a:picLocks noChangeAspect="1"/>
          </p:cNvPicPr>
          <p:nvPr>
            <p:custDataLst>
              <p:tags r:id="rId3"/>
            </p:custDataLst>
          </p:nvPr>
        </p:nvPicPr>
        <p:blipFill>
          <a:blip r:embed="rId11"/>
          <a:stretch>
            <a:fillRect/>
          </a:stretch>
        </p:blipFill>
        <p:spPr>
          <a:xfrm>
            <a:off x="457200" y="3657600"/>
            <a:ext cx="1572570" cy="272457"/>
          </a:xfrm>
          <a:prstGeom prst="rect">
            <a:avLst/>
          </a:prstGeom>
        </p:spPr>
      </p:pic>
      <p:pic>
        <p:nvPicPr>
          <p:cNvPr id="10" name="Picture 9">
            <a:extLst>
              <a:ext uri="{FF2B5EF4-FFF2-40B4-BE49-F238E27FC236}">
                <a16:creationId xmlns:a16="http://schemas.microsoft.com/office/drawing/2014/main" id="{BBD79A17-47C4-487A-9055-040A9842C69D}"/>
              </a:ext>
            </a:extLst>
          </p:cNvPr>
          <p:cNvPicPr>
            <a:picLocks noChangeAspect="1"/>
          </p:cNvPicPr>
          <p:nvPr>
            <p:custDataLst>
              <p:tags r:id="rId4"/>
            </p:custDataLst>
          </p:nvPr>
        </p:nvPicPr>
        <p:blipFill>
          <a:blip r:embed="rId12"/>
          <a:stretch>
            <a:fillRect/>
          </a:stretch>
        </p:blipFill>
        <p:spPr>
          <a:xfrm>
            <a:off x="914402" y="4114796"/>
            <a:ext cx="7911615" cy="1867278"/>
          </a:xfrm>
          <a:prstGeom prst="rect">
            <a:avLst/>
          </a:prstGeom>
        </p:spPr>
      </p:pic>
      <p:pic>
        <p:nvPicPr>
          <p:cNvPr id="4" name="Picture 3">
            <a:extLst>
              <a:ext uri="{FF2B5EF4-FFF2-40B4-BE49-F238E27FC236}">
                <a16:creationId xmlns:a16="http://schemas.microsoft.com/office/drawing/2014/main" id="{ECD12E64-4D84-BCB3-A825-2BE6DA86D136}"/>
              </a:ext>
            </a:extLst>
          </p:cNvPr>
          <p:cNvPicPr>
            <a:picLocks noChangeAspect="1"/>
          </p:cNvPicPr>
          <p:nvPr/>
        </p:nvPicPr>
        <p:blipFill>
          <a:blip r:embed="rId13"/>
          <a:stretch>
            <a:fillRect/>
          </a:stretch>
        </p:blipFill>
        <p:spPr>
          <a:xfrm>
            <a:off x="9931201" y="319568"/>
            <a:ext cx="1887912" cy="1404958"/>
          </a:xfrm>
          <a:prstGeom prst="rect">
            <a:avLst/>
          </a:prstGeom>
        </p:spPr>
      </p:pic>
      <p:grpSp>
        <p:nvGrpSpPr>
          <p:cNvPr id="21" name="Group 20">
            <a:extLst>
              <a:ext uri="{FF2B5EF4-FFF2-40B4-BE49-F238E27FC236}">
                <a16:creationId xmlns:a16="http://schemas.microsoft.com/office/drawing/2014/main" id="{4E7AF0E5-2BDF-4441-9BBF-350B4ADE2951}"/>
              </a:ext>
            </a:extLst>
          </p:cNvPr>
          <p:cNvGrpSpPr/>
          <p:nvPr/>
        </p:nvGrpSpPr>
        <p:grpSpPr>
          <a:xfrm>
            <a:off x="36024" y="6659592"/>
            <a:ext cx="12070677" cy="141218"/>
            <a:chOff x="36024" y="6659592"/>
            <a:chExt cx="12070677" cy="141218"/>
          </a:xfrm>
        </p:grpSpPr>
        <p:pic>
          <p:nvPicPr>
            <p:cNvPr id="22" name="Picture 21">
              <a:extLst>
                <a:ext uri="{FF2B5EF4-FFF2-40B4-BE49-F238E27FC236}">
                  <a16:creationId xmlns:a16="http://schemas.microsoft.com/office/drawing/2014/main" id="{58CBCE25-5C65-4C20-B5BE-B6880B3E5268}"/>
                </a:ext>
              </a:extLst>
            </p:cNvPr>
            <p:cNvPicPr>
              <a:picLocks noChangeAspect="1"/>
            </p:cNvPicPr>
            <p:nvPr>
              <p:custDataLst>
                <p:tags r:id="rId5"/>
              </p:custDataLst>
            </p:nvPr>
          </p:nvPicPr>
          <p:blipFill>
            <a:blip r:embed="rId14"/>
            <a:stretch>
              <a:fillRect/>
            </a:stretch>
          </p:blipFill>
          <p:spPr>
            <a:xfrm>
              <a:off x="36024" y="6659592"/>
              <a:ext cx="1260801" cy="112457"/>
            </a:xfrm>
            <a:prstGeom prst="rect">
              <a:avLst/>
            </a:prstGeom>
          </p:spPr>
        </p:pic>
        <p:pic>
          <p:nvPicPr>
            <p:cNvPr id="23" name="Picture 22">
              <a:extLst>
                <a:ext uri="{FF2B5EF4-FFF2-40B4-BE49-F238E27FC236}">
                  <a16:creationId xmlns:a16="http://schemas.microsoft.com/office/drawing/2014/main" id="{2927FD64-9488-49B9-B1EE-F760931849B6}"/>
                </a:ext>
              </a:extLst>
            </p:cNvPr>
            <p:cNvPicPr>
              <a:picLocks noChangeAspect="1"/>
            </p:cNvPicPr>
            <p:nvPr>
              <p:custDataLst>
                <p:tags r:id="rId6"/>
              </p:custDataLst>
            </p:nvPr>
          </p:nvPicPr>
          <p:blipFill>
            <a:blip r:embed="rId15"/>
            <a:stretch>
              <a:fillRect/>
            </a:stretch>
          </p:blipFill>
          <p:spPr>
            <a:xfrm>
              <a:off x="5263383" y="6666409"/>
              <a:ext cx="1661258" cy="132572"/>
            </a:xfrm>
            <a:prstGeom prst="rect">
              <a:avLst/>
            </a:prstGeom>
          </p:spPr>
        </p:pic>
        <p:pic>
          <p:nvPicPr>
            <p:cNvPr id="24" name="Picture 23">
              <a:extLst>
                <a:ext uri="{FF2B5EF4-FFF2-40B4-BE49-F238E27FC236}">
                  <a16:creationId xmlns:a16="http://schemas.microsoft.com/office/drawing/2014/main" id="{96FD7D15-CE62-4518-A63E-4EBA6A9DBEDF}"/>
                </a:ext>
              </a:extLst>
            </p:cNvPr>
            <p:cNvPicPr>
              <a:picLocks noChangeAspect="1"/>
            </p:cNvPicPr>
            <p:nvPr>
              <p:custDataLst>
                <p:tags r:id="rId7"/>
              </p:custDataLst>
            </p:nvPr>
          </p:nvPicPr>
          <p:blipFill>
            <a:blip r:embed="rId16"/>
            <a:stretch>
              <a:fillRect/>
            </a:stretch>
          </p:blipFill>
          <p:spPr>
            <a:xfrm>
              <a:off x="10875157" y="6664581"/>
              <a:ext cx="1231544" cy="136229"/>
            </a:xfrm>
            <a:prstGeom prst="rect">
              <a:avLst/>
            </a:prstGeom>
          </p:spPr>
        </p:pic>
      </p:grpSp>
    </p:spTree>
    <p:extLst>
      <p:ext uri="{BB962C8B-B14F-4D97-AF65-F5344CB8AC3E}">
        <p14:creationId xmlns:p14="http://schemas.microsoft.com/office/powerpoint/2010/main" val="3815429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Overview</a:t>
            </a:r>
          </a:p>
        </p:txBody>
      </p:sp>
      <p:pic>
        <p:nvPicPr>
          <p:cNvPr id="4" name="Picture 3">
            <a:extLst>
              <a:ext uri="{FF2B5EF4-FFF2-40B4-BE49-F238E27FC236}">
                <a16:creationId xmlns:a16="http://schemas.microsoft.com/office/drawing/2014/main" id="{CBB8BEC5-702F-4E5B-A8CD-47D060F4A323}"/>
              </a:ext>
            </a:extLst>
          </p:cNvPr>
          <p:cNvPicPr>
            <a:picLocks noChangeAspect="1"/>
          </p:cNvPicPr>
          <p:nvPr>
            <p:custDataLst>
              <p:tags r:id="rId1"/>
            </p:custDataLst>
          </p:nvPr>
        </p:nvPicPr>
        <p:blipFill>
          <a:blip r:embed="rId10"/>
          <a:stretch>
            <a:fillRect/>
          </a:stretch>
        </p:blipFill>
        <p:spPr>
          <a:xfrm>
            <a:off x="457200" y="1371600"/>
            <a:ext cx="4249601" cy="270628"/>
          </a:xfrm>
          <a:prstGeom prst="rect">
            <a:avLst/>
          </a:prstGeom>
        </p:spPr>
      </p:pic>
      <p:pic>
        <p:nvPicPr>
          <p:cNvPr id="7" name="Picture 6">
            <a:extLst>
              <a:ext uri="{FF2B5EF4-FFF2-40B4-BE49-F238E27FC236}">
                <a16:creationId xmlns:a16="http://schemas.microsoft.com/office/drawing/2014/main" id="{ECE08D9C-447A-4C68-914B-3A4C57898D22}"/>
              </a:ext>
            </a:extLst>
          </p:cNvPr>
          <p:cNvPicPr>
            <a:picLocks noChangeAspect="1"/>
          </p:cNvPicPr>
          <p:nvPr>
            <p:custDataLst>
              <p:tags r:id="rId2"/>
            </p:custDataLst>
          </p:nvPr>
        </p:nvPicPr>
        <p:blipFill>
          <a:blip r:embed="rId11"/>
          <a:stretch>
            <a:fillRect/>
          </a:stretch>
        </p:blipFill>
        <p:spPr>
          <a:xfrm>
            <a:off x="914400" y="1828800"/>
            <a:ext cx="2926626" cy="1002363"/>
          </a:xfrm>
          <a:prstGeom prst="rect">
            <a:avLst/>
          </a:prstGeom>
        </p:spPr>
      </p:pic>
      <p:pic>
        <p:nvPicPr>
          <p:cNvPr id="20" name="Picture 19">
            <a:extLst>
              <a:ext uri="{FF2B5EF4-FFF2-40B4-BE49-F238E27FC236}">
                <a16:creationId xmlns:a16="http://schemas.microsoft.com/office/drawing/2014/main" id="{E482ECD7-4FC8-4A06-B569-15F005CD125D}"/>
              </a:ext>
            </a:extLst>
          </p:cNvPr>
          <p:cNvPicPr>
            <a:picLocks noChangeAspect="1"/>
          </p:cNvPicPr>
          <p:nvPr>
            <p:custDataLst>
              <p:tags r:id="rId3"/>
            </p:custDataLst>
          </p:nvPr>
        </p:nvPicPr>
        <p:blipFill>
          <a:blip r:embed="rId12"/>
          <a:stretch>
            <a:fillRect/>
          </a:stretch>
        </p:blipFill>
        <p:spPr>
          <a:xfrm>
            <a:off x="457200" y="3429000"/>
            <a:ext cx="3807087" cy="272457"/>
          </a:xfrm>
          <a:prstGeom prst="rect">
            <a:avLst/>
          </a:prstGeom>
        </p:spPr>
      </p:pic>
      <p:grpSp>
        <p:nvGrpSpPr>
          <p:cNvPr id="17" name="Group 16">
            <a:extLst>
              <a:ext uri="{FF2B5EF4-FFF2-40B4-BE49-F238E27FC236}">
                <a16:creationId xmlns:a16="http://schemas.microsoft.com/office/drawing/2014/main" id="{964C3109-5820-4CDA-A1F6-375D7887982F}"/>
              </a:ext>
            </a:extLst>
          </p:cNvPr>
          <p:cNvGrpSpPr/>
          <p:nvPr/>
        </p:nvGrpSpPr>
        <p:grpSpPr>
          <a:xfrm>
            <a:off x="8760261" y="1358364"/>
            <a:ext cx="3349487" cy="5201159"/>
            <a:chOff x="8399316" y="1518784"/>
            <a:chExt cx="3349487" cy="5201159"/>
          </a:xfrm>
        </p:grpSpPr>
        <p:pic>
          <p:nvPicPr>
            <p:cNvPr id="8" name="Picture 7">
              <a:extLst>
                <a:ext uri="{FF2B5EF4-FFF2-40B4-BE49-F238E27FC236}">
                  <a16:creationId xmlns:a16="http://schemas.microsoft.com/office/drawing/2014/main" id="{9B0B8963-89A0-F397-4534-132FCE80297B}"/>
                </a:ext>
              </a:extLst>
            </p:cNvPr>
            <p:cNvPicPr>
              <a:picLocks noChangeAspect="1"/>
            </p:cNvPicPr>
            <p:nvPr/>
          </p:nvPicPr>
          <p:blipFill>
            <a:blip r:embed="rId13"/>
            <a:stretch>
              <a:fillRect/>
            </a:stretch>
          </p:blipFill>
          <p:spPr>
            <a:xfrm>
              <a:off x="8399316" y="1518784"/>
              <a:ext cx="3349487" cy="5034381"/>
            </a:xfrm>
            <a:prstGeom prst="rect">
              <a:avLst/>
            </a:prstGeom>
          </p:spPr>
        </p:pic>
        <p:pic>
          <p:nvPicPr>
            <p:cNvPr id="5" name="Picture 4">
              <a:extLst>
                <a:ext uri="{FF2B5EF4-FFF2-40B4-BE49-F238E27FC236}">
                  <a16:creationId xmlns:a16="http://schemas.microsoft.com/office/drawing/2014/main" id="{47737E03-D2DA-465C-A4B6-1A2F511E9DD7}"/>
                </a:ext>
              </a:extLst>
            </p:cNvPr>
            <p:cNvPicPr>
              <a:picLocks noChangeAspect="1"/>
            </p:cNvPicPr>
            <p:nvPr>
              <p:custDataLst>
                <p:tags r:id="rId8"/>
              </p:custDataLst>
            </p:nvPr>
          </p:nvPicPr>
          <p:blipFill>
            <a:blip r:embed="rId14"/>
            <a:stretch>
              <a:fillRect/>
            </a:stretch>
          </p:blipFill>
          <p:spPr>
            <a:xfrm>
              <a:off x="10333184" y="6629276"/>
              <a:ext cx="1415619" cy="90667"/>
            </a:xfrm>
            <a:prstGeom prst="rect">
              <a:avLst/>
            </a:prstGeom>
          </p:spPr>
        </p:pic>
      </p:grpSp>
      <p:pic>
        <p:nvPicPr>
          <p:cNvPr id="6" name="Picture 5">
            <a:extLst>
              <a:ext uri="{FF2B5EF4-FFF2-40B4-BE49-F238E27FC236}">
                <a16:creationId xmlns:a16="http://schemas.microsoft.com/office/drawing/2014/main" id="{3D21B696-146A-4850-AB90-29273B542923}"/>
              </a:ext>
            </a:extLst>
          </p:cNvPr>
          <p:cNvPicPr>
            <a:picLocks noChangeAspect="1"/>
          </p:cNvPicPr>
          <p:nvPr>
            <p:custDataLst>
              <p:tags r:id="rId4"/>
            </p:custDataLst>
          </p:nvPr>
        </p:nvPicPr>
        <p:blipFill>
          <a:blip r:embed="rId15"/>
          <a:stretch>
            <a:fillRect/>
          </a:stretch>
        </p:blipFill>
        <p:spPr>
          <a:xfrm>
            <a:off x="914400" y="3894222"/>
            <a:ext cx="7118771" cy="2546137"/>
          </a:xfrm>
          <a:prstGeom prst="rect">
            <a:avLst/>
          </a:prstGeom>
        </p:spPr>
      </p:pic>
      <p:grpSp>
        <p:nvGrpSpPr>
          <p:cNvPr id="15" name="Group 14">
            <a:extLst>
              <a:ext uri="{FF2B5EF4-FFF2-40B4-BE49-F238E27FC236}">
                <a16:creationId xmlns:a16="http://schemas.microsoft.com/office/drawing/2014/main" id="{A019FA88-5FC8-427D-9062-7A0631DC76B4}"/>
              </a:ext>
            </a:extLst>
          </p:cNvPr>
          <p:cNvGrpSpPr/>
          <p:nvPr/>
        </p:nvGrpSpPr>
        <p:grpSpPr>
          <a:xfrm>
            <a:off x="36024" y="6659592"/>
            <a:ext cx="12070677" cy="141218"/>
            <a:chOff x="36024" y="6659592"/>
            <a:chExt cx="12070677" cy="141218"/>
          </a:xfrm>
        </p:grpSpPr>
        <p:pic>
          <p:nvPicPr>
            <p:cNvPr id="16" name="Picture 15">
              <a:extLst>
                <a:ext uri="{FF2B5EF4-FFF2-40B4-BE49-F238E27FC236}">
                  <a16:creationId xmlns:a16="http://schemas.microsoft.com/office/drawing/2014/main" id="{30914564-8400-46C9-82E7-B07610DD5627}"/>
                </a:ext>
              </a:extLst>
            </p:cNvPr>
            <p:cNvPicPr>
              <a:picLocks noChangeAspect="1"/>
            </p:cNvPicPr>
            <p:nvPr>
              <p:custDataLst>
                <p:tags r:id="rId5"/>
              </p:custDataLst>
            </p:nvPr>
          </p:nvPicPr>
          <p:blipFill>
            <a:blip r:embed="rId16"/>
            <a:stretch>
              <a:fillRect/>
            </a:stretch>
          </p:blipFill>
          <p:spPr>
            <a:xfrm>
              <a:off x="36024" y="6659592"/>
              <a:ext cx="1260801" cy="112457"/>
            </a:xfrm>
            <a:prstGeom prst="rect">
              <a:avLst/>
            </a:prstGeom>
          </p:spPr>
        </p:pic>
        <p:pic>
          <p:nvPicPr>
            <p:cNvPr id="18" name="Picture 17">
              <a:extLst>
                <a:ext uri="{FF2B5EF4-FFF2-40B4-BE49-F238E27FC236}">
                  <a16:creationId xmlns:a16="http://schemas.microsoft.com/office/drawing/2014/main" id="{D1145BC1-2524-41AF-9C35-FA04987F5E9D}"/>
                </a:ext>
              </a:extLst>
            </p:cNvPr>
            <p:cNvPicPr>
              <a:picLocks noChangeAspect="1"/>
            </p:cNvPicPr>
            <p:nvPr>
              <p:custDataLst>
                <p:tags r:id="rId6"/>
              </p:custDataLst>
            </p:nvPr>
          </p:nvPicPr>
          <p:blipFill>
            <a:blip r:embed="rId17"/>
            <a:stretch>
              <a:fillRect/>
            </a:stretch>
          </p:blipFill>
          <p:spPr>
            <a:xfrm>
              <a:off x="5263383" y="6666409"/>
              <a:ext cx="1661258" cy="132572"/>
            </a:xfrm>
            <a:prstGeom prst="rect">
              <a:avLst/>
            </a:prstGeom>
          </p:spPr>
        </p:pic>
        <p:pic>
          <p:nvPicPr>
            <p:cNvPr id="19" name="Picture 18">
              <a:extLst>
                <a:ext uri="{FF2B5EF4-FFF2-40B4-BE49-F238E27FC236}">
                  <a16:creationId xmlns:a16="http://schemas.microsoft.com/office/drawing/2014/main" id="{1270307A-F305-4FC4-B0F0-1A351EEC3DAE}"/>
                </a:ext>
              </a:extLst>
            </p:cNvPr>
            <p:cNvPicPr>
              <a:picLocks noChangeAspect="1"/>
            </p:cNvPicPr>
            <p:nvPr>
              <p:custDataLst>
                <p:tags r:id="rId7"/>
              </p:custDataLst>
            </p:nvPr>
          </p:nvPicPr>
          <p:blipFill>
            <a:blip r:embed="rId18"/>
            <a:stretch>
              <a:fillRect/>
            </a:stretch>
          </p:blipFill>
          <p:spPr>
            <a:xfrm>
              <a:off x="10875157" y="6664581"/>
              <a:ext cx="1231544" cy="136229"/>
            </a:xfrm>
            <a:prstGeom prst="rect">
              <a:avLst/>
            </a:prstGeom>
          </p:spPr>
        </p:pic>
      </p:grpSp>
    </p:spTree>
    <p:extLst>
      <p:ext uri="{BB962C8B-B14F-4D97-AF65-F5344CB8AC3E}">
        <p14:creationId xmlns:p14="http://schemas.microsoft.com/office/powerpoint/2010/main" val="394438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Participation</a:t>
            </a:r>
          </a:p>
        </p:txBody>
      </p:sp>
      <p:pic>
        <p:nvPicPr>
          <p:cNvPr id="6" name="Picture 5" descr="Map&#10;&#10;Description automatically generated">
            <a:extLst>
              <a:ext uri="{FF2B5EF4-FFF2-40B4-BE49-F238E27FC236}">
                <a16:creationId xmlns:a16="http://schemas.microsoft.com/office/drawing/2014/main" id="{7B38FD93-CE64-631D-43D7-258532D24768}"/>
              </a:ext>
            </a:extLst>
          </p:cNvPr>
          <p:cNvPicPr>
            <a:picLocks noChangeAspect="1"/>
          </p:cNvPicPr>
          <p:nvPr/>
        </p:nvPicPr>
        <p:blipFill>
          <a:blip r:embed="rId3"/>
          <a:stretch>
            <a:fillRect/>
          </a:stretch>
        </p:blipFill>
        <p:spPr>
          <a:xfrm>
            <a:off x="240077" y="1026527"/>
            <a:ext cx="11689651" cy="5836605"/>
          </a:xfrm>
          <a:prstGeom prst="rect">
            <a:avLst/>
          </a:prstGeom>
        </p:spPr>
      </p:pic>
      <p:pic>
        <p:nvPicPr>
          <p:cNvPr id="5" name="Picture 4">
            <a:extLst>
              <a:ext uri="{FF2B5EF4-FFF2-40B4-BE49-F238E27FC236}">
                <a16:creationId xmlns:a16="http://schemas.microsoft.com/office/drawing/2014/main" id="{09976498-416C-4DE2-BEB8-F7FF655F02B0}"/>
              </a:ext>
            </a:extLst>
          </p:cNvPr>
          <p:cNvPicPr>
            <a:picLocks noChangeAspect="1"/>
          </p:cNvPicPr>
          <p:nvPr>
            <p:custDataLst>
              <p:tags r:id="rId1"/>
            </p:custDataLst>
          </p:nvPr>
        </p:nvPicPr>
        <p:blipFill>
          <a:blip r:embed="rId4"/>
          <a:stretch>
            <a:fillRect/>
          </a:stretch>
        </p:blipFill>
        <p:spPr>
          <a:xfrm>
            <a:off x="9779236" y="6705314"/>
            <a:ext cx="2349715" cy="152686"/>
          </a:xfrm>
          <a:prstGeom prst="rect">
            <a:avLst/>
          </a:prstGeom>
        </p:spPr>
      </p:pic>
    </p:spTree>
    <p:extLst>
      <p:ext uri="{BB962C8B-B14F-4D97-AF65-F5344CB8AC3E}">
        <p14:creationId xmlns:p14="http://schemas.microsoft.com/office/powerpoint/2010/main" val="543706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3106B9B1-363C-48D0-237D-145AAA6D3F01}"/>
              </a:ext>
            </a:extLst>
          </p:cNvPr>
          <p:cNvPicPr>
            <a:picLocks noChangeAspect="1"/>
          </p:cNvPicPr>
          <p:nvPr/>
        </p:nvPicPr>
        <p:blipFill>
          <a:blip r:embed="rId3"/>
          <a:stretch>
            <a:fillRect/>
          </a:stretch>
        </p:blipFill>
        <p:spPr>
          <a:xfrm>
            <a:off x="1037679" y="985259"/>
            <a:ext cx="10074109" cy="5877873"/>
          </a:xfrm>
          <a:prstGeom prst="rect">
            <a:avLst/>
          </a:prstGeom>
        </p:spPr>
      </p:pic>
      <p:sp>
        <p:nvSpPr>
          <p:cNvPr id="8" name="Title 1">
            <a:extLst>
              <a:ext uri="{FF2B5EF4-FFF2-40B4-BE49-F238E27FC236}">
                <a16:creationId xmlns:a16="http://schemas.microsoft.com/office/drawing/2014/main" id="{263BB9F6-BC89-E499-CA66-1070BE145480}"/>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Participation</a:t>
            </a:r>
          </a:p>
        </p:txBody>
      </p:sp>
      <p:pic>
        <p:nvPicPr>
          <p:cNvPr id="4" name="Picture 3">
            <a:extLst>
              <a:ext uri="{FF2B5EF4-FFF2-40B4-BE49-F238E27FC236}">
                <a16:creationId xmlns:a16="http://schemas.microsoft.com/office/drawing/2014/main" id="{E602183A-C945-43E3-9DFA-B666AA0840EE}"/>
              </a:ext>
            </a:extLst>
          </p:cNvPr>
          <p:cNvPicPr>
            <a:picLocks noChangeAspect="1"/>
          </p:cNvPicPr>
          <p:nvPr>
            <p:custDataLst>
              <p:tags r:id="rId1"/>
            </p:custDataLst>
          </p:nvPr>
        </p:nvPicPr>
        <p:blipFill>
          <a:blip r:embed="rId4"/>
          <a:stretch>
            <a:fillRect/>
          </a:stretch>
        </p:blipFill>
        <p:spPr>
          <a:xfrm>
            <a:off x="9779236" y="6705314"/>
            <a:ext cx="2349715" cy="152686"/>
          </a:xfrm>
          <a:prstGeom prst="rect">
            <a:avLst/>
          </a:prstGeom>
        </p:spPr>
      </p:pic>
    </p:spTree>
    <p:extLst>
      <p:ext uri="{BB962C8B-B14F-4D97-AF65-F5344CB8AC3E}">
        <p14:creationId xmlns:p14="http://schemas.microsoft.com/office/powerpoint/2010/main" val="2357464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63BB9F6-BC89-E499-CA66-1070BE145480}"/>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Challenges</a:t>
            </a:r>
          </a:p>
        </p:txBody>
      </p:sp>
      <p:pic>
        <p:nvPicPr>
          <p:cNvPr id="3" name="Picture 2">
            <a:extLst>
              <a:ext uri="{FF2B5EF4-FFF2-40B4-BE49-F238E27FC236}">
                <a16:creationId xmlns:a16="http://schemas.microsoft.com/office/drawing/2014/main" id="{28C6A212-8BF3-3B4F-ED72-D08E743B2149}"/>
              </a:ext>
            </a:extLst>
          </p:cNvPr>
          <p:cNvPicPr>
            <a:picLocks noChangeAspect="1"/>
          </p:cNvPicPr>
          <p:nvPr/>
        </p:nvPicPr>
        <p:blipFill rotWithShape="1">
          <a:blip r:embed="rId7">
            <a:extLst>
              <a:ext uri="{28A0092B-C50C-407E-A947-70E740481C1C}">
                <a14:useLocalDpi xmlns:a14="http://schemas.microsoft.com/office/drawing/2010/main" val="0"/>
              </a:ext>
            </a:extLst>
          </a:blip>
          <a:srcRect t="10864" b="47264"/>
          <a:stretch/>
        </p:blipFill>
        <p:spPr>
          <a:xfrm>
            <a:off x="37379" y="2994592"/>
            <a:ext cx="5680096" cy="3135296"/>
          </a:xfrm>
          <a:prstGeom prst="rect">
            <a:avLst/>
          </a:prstGeom>
        </p:spPr>
      </p:pic>
      <p:pic>
        <p:nvPicPr>
          <p:cNvPr id="4" name="Picture 3">
            <a:extLst>
              <a:ext uri="{FF2B5EF4-FFF2-40B4-BE49-F238E27FC236}">
                <a16:creationId xmlns:a16="http://schemas.microsoft.com/office/drawing/2014/main" id="{A507EEAD-FDDB-9299-9C21-97D95A648B53}"/>
              </a:ext>
            </a:extLst>
          </p:cNvPr>
          <p:cNvPicPr>
            <a:picLocks noChangeAspect="1"/>
          </p:cNvPicPr>
          <p:nvPr/>
        </p:nvPicPr>
        <p:blipFill rotWithShape="1">
          <a:blip r:embed="rId7">
            <a:extLst>
              <a:ext uri="{28A0092B-C50C-407E-A947-70E740481C1C}">
                <a14:useLocalDpi xmlns:a14="http://schemas.microsoft.com/office/drawing/2010/main" val="0"/>
              </a:ext>
            </a:extLst>
          </a:blip>
          <a:srcRect t="52394"/>
          <a:stretch/>
        </p:blipFill>
        <p:spPr>
          <a:xfrm>
            <a:off x="6031798" y="1371600"/>
            <a:ext cx="6089795" cy="3821707"/>
          </a:xfrm>
          <a:prstGeom prst="rect">
            <a:avLst/>
          </a:prstGeom>
        </p:spPr>
      </p:pic>
      <p:pic>
        <p:nvPicPr>
          <p:cNvPr id="5" name="Picture 4">
            <a:extLst>
              <a:ext uri="{FF2B5EF4-FFF2-40B4-BE49-F238E27FC236}">
                <a16:creationId xmlns:a16="http://schemas.microsoft.com/office/drawing/2014/main" id="{97FD00C6-8D47-208E-56D7-C2A19029968F}"/>
              </a:ext>
            </a:extLst>
          </p:cNvPr>
          <p:cNvPicPr>
            <a:picLocks noChangeAspect="1"/>
          </p:cNvPicPr>
          <p:nvPr>
            <p:custDataLst>
              <p:tags r:id="rId1"/>
            </p:custDataLst>
          </p:nvPr>
        </p:nvPicPr>
        <p:blipFill>
          <a:blip r:embed="rId8"/>
          <a:stretch>
            <a:fillRect/>
          </a:stretch>
        </p:blipFill>
        <p:spPr>
          <a:xfrm>
            <a:off x="36024" y="6697417"/>
            <a:ext cx="5319318" cy="138057"/>
          </a:xfrm>
          <a:prstGeom prst="rect">
            <a:avLst/>
          </a:prstGeom>
        </p:spPr>
      </p:pic>
      <p:pic>
        <p:nvPicPr>
          <p:cNvPr id="7" name="Picture 6">
            <a:extLst>
              <a:ext uri="{FF2B5EF4-FFF2-40B4-BE49-F238E27FC236}">
                <a16:creationId xmlns:a16="http://schemas.microsoft.com/office/drawing/2014/main" id="{47F967CF-3DD6-48CB-8200-8C176AA7E6C6}"/>
              </a:ext>
            </a:extLst>
          </p:cNvPr>
          <p:cNvPicPr>
            <a:picLocks noChangeAspect="1"/>
          </p:cNvPicPr>
          <p:nvPr/>
        </p:nvPicPr>
        <p:blipFill rotWithShape="1">
          <a:blip r:embed="rId7">
            <a:extLst>
              <a:ext uri="{28A0092B-C50C-407E-A947-70E740481C1C}">
                <a14:useLocalDpi xmlns:a14="http://schemas.microsoft.com/office/drawing/2010/main" val="0"/>
              </a:ext>
            </a:extLst>
          </a:blip>
          <a:srcRect b="89121"/>
          <a:stretch/>
        </p:blipFill>
        <p:spPr>
          <a:xfrm>
            <a:off x="37379" y="1371600"/>
            <a:ext cx="5680096" cy="814569"/>
          </a:xfrm>
          <a:prstGeom prst="rect">
            <a:avLst/>
          </a:prstGeom>
        </p:spPr>
      </p:pic>
      <p:pic>
        <p:nvPicPr>
          <p:cNvPr id="16" name="Picture 15">
            <a:extLst>
              <a:ext uri="{FF2B5EF4-FFF2-40B4-BE49-F238E27FC236}">
                <a16:creationId xmlns:a16="http://schemas.microsoft.com/office/drawing/2014/main" id="{D074E96B-36FD-45E1-ABA7-CFBB237EE939}"/>
              </a:ext>
            </a:extLst>
          </p:cNvPr>
          <p:cNvPicPr>
            <a:picLocks noChangeAspect="1"/>
          </p:cNvPicPr>
          <p:nvPr>
            <p:custDataLst>
              <p:tags r:id="rId2"/>
            </p:custDataLst>
          </p:nvPr>
        </p:nvPicPr>
        <p:blipFill>
          <a:blip r:embed="rId9"/>
          <a:stretch>
            <a:fillRect/>
          </a:stretch>
        </p:blipFill>
        <p:spPr>
          <a:xfrm>
            <a:off x="824421" y="4665124"/>
            <a:ext cx="789943" cy="110629"/>
          </a:xfrm>
          <a:prstGeom prst="rect">
            <a:avLst/>
          </a:prstGeom>
        </p:spPr>
      </p:pic>
      <p:pic>
        <p:nvPicPr>
          <p:cNvPr id="9" name="Picture 8">
            <a:extLst>
              <a:ext uri="{FF2B5EF4-FFF2-40B4-BE49-F238E27FC236}">
                <a16:creationId xmlns:a16="http://schemas.microsoft.com/office/drawing/2014/main" id="{19D2015E-9B95-3FB4-A4FA-8F6F78DAB5B5}"/>
              </a:ext>
            </a:extLst>
          </p:cNvPr>
          <p:cNvPicPr>
            <a:picLocks noChangeAspect="1"/>
          </p:cNvPicPr>
          <p:nvPr>
            <p:custDataLst>
              <p:tags r:id="rId3"/>
            </p:custDataLst>
          </p:nvPr>
        </p:nvPicPr>
        <p:blipFill>
          <a:blip r:embed="rId10"/>
          <a:stretch>
            <a:fillRect/>
          </a:stretch>
        </p:blipFill>
        <p:spPr>
          <a:xfrm>
            <a:off x="784231" y="3056142"/>
            <a:ext cx="469029" cy="136229"/>
          </a:xfrm>
          <a:prstGeom prst="rect">
            <a:avLst/>
          </a:prstGeom>
        </p:spPr>
      </p:pic>
      <p:pic>
        <p:nvPicPr>
          <p:cNvPr id="10" name="Picture 9">
            <a:extLst>
              <a:ext uri="{FF2B5EF4-FFF2-40B4-BE49-F238E27FC236}">
                <a16:creationId xmlns:a16="http://schemas.microsoft.com/office/drawing/2014/main" id="{C160E045-3970-417B-8984-FABDE38F89D9}"/>
              </a:ext>
            </a:extLst>
          </p:cNvPr>
          <p:cNvPicPr>
            <a:picLocks noChangeAspect="1"/>
          </p:cNvPicPr>
          <p:nvPr>
            <p:custDataLst>
              <p:tags r:id="rId4"/>
            </p:custDataLst>
          </p:nvPr>
        </p:nvPicPr>
        <p:blipFill>
          <a:blip r:embed="rId11"/>
          <a:stretch>
            <a:fillRect/>
          </a:stretch>
        </p:blipFill>
        <p:spPr>
          <a:xfrm>
            <a:off x="4886313" y="3056141"/>
            <a:ext cx="933487" cy="110629"/>
          </a:xfrm>
          <a:prstGeom prst="rect">
            <a:avLst/>
          </a:prstGeom>
        </p:spPr>
      </p:pic>
      <p:pic>
        <p:nvPicPr>
          <p:cNvPr id="13" name="Picture 12">
            <a:extLst>
              <a:ext uri="{FF2B5EF4-FFF2-40B4-BE49-F238E27FC236}">
                <a16:creationId xmlns:a16="http://schemas.microsoft.com/office/drawing/2014/main" id="{2290970F-95A6-451E-8E23-F5462CF59FA2}"/>
              </a:ext>
            </a:extLst>
          </p:cNvPr>
          <p:cNvPicPr>
            <a:picLocks noChangeAspect="1"/>
          </p:cNvPicPr>
          <p:nvPr>
            <p:custDataLst>
              <p:tags r:id="rId5"/>
            </p:custDataLst>
          </p:nvPr>
        </p:nvPicPr>
        <p:blipFill>
          <a:blip r:embed="rId12"/>
          <a:stretch>
            <a:fillRect/>
          </a:stretch>
        </p:blipFill>
        <p:spPr>
          <a:xfrm>
            <a:off x="4859874" y="4665124"/>
            <a:ext cx="757030" cy="136229"/>
          </a:xfrm>
          <a:prstGeom prst="rect">
            <a:avLst/>
          </a:prstGeom>
        </p:spPr>
      </p:pic>
    </p:spTree>
    <p:extLst>
      <p:ext uri="{BB962C8B-B14F-4D97-AF65-F5344CB8AC3E}">
        <p14:creationId xmlns:p14="http://schemas.microsoft.com/office/powerpoint/2010/main" val="230421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Prediction of Pathogenicity for Missense Variants</a:t>
            </a:r>
          </a:p>
        </p:txBody>
      </p:sp>
      <p:pic>
        <p:nvPicPr>
          <p:cNvPr id="4" name="Picture 3" descr="A picture containing graphical user interface&#10;&#10;Description automatically generated">
            <a:extLst>
              <a:ext uri="{FF2B5EF4-FFF2-40B4-BE49-F238E27FC236}">
                <a16:creationId xmlns:a16="http://schemas.microsoft.com/office/drawing/2014/main" id="{812BF5D6-F77A-8C9D-877A-72010E3D5531}"/>
              </a:ext>
            </a:extLst>
          </p:cNvPr>
          <p:cNvPicPr>
            <a:picLocks noChangeAspect="1"/>
          </p:cNvPicPr>
          <p:nvPr/>
        </p:nvPicPr>
        <p:blipFill>
          <a:blip r:embed="rId6"/>
          <a:stretch>
            <a:fillRect/>
          </a:stretch>
        </p:blipFill>
        <p:spPr>
          <a:xfrm>
            <a:off x="914400" y="1828800"/>
            <a:ext cx="9753600" cy="4381500"/>
          </a:xfrm>
          <a:prstGeom prst="rect">
            <a:avLst/>
          </a:prstGeom>
        </p:spPr>
      </p:pic>
      <p:pic>
        <p:nvPicPr>
          <p:cNvPr id="7" name="Picture 6">
            <a:extLst>
              <a:ext uri="{FF2B5EF4-FFF2-40B4-BE49-F238E27FC236}">
                <a16:creationId xmlns:a16="http://schemas.microsoft.com/office/drawing/2014/main" id="{D8D52A2D-AB57-4E8C-A3B9-3517877CF32A}"/>
              </a:ext>
            </a:extLst>
          </p:cNvPr>
          <p:cNvPicPr>
            <a:picLocks noChangeAspect="1"/>
          </p:cNvPicPr>
          <p:nvPr>
            <p:custDataLst>
              <p:tags r:id="rId1"/>
            </p:custDataLst>
          </p:nvPr>
        </p:nvPicPr>
        <p:blipFill>
          <a:blip r:embed="rId7"/>
          <a:stretch>
            <a:fillRect/>
          </a:stretch>
        </p:blipFill>
        <p:spPr>
          <a:xfrm>
            <a:off x="85299" y="6663985"/>
            <a:ext cx="5319318" cy="138057"/>
          </a:xfrm>
          <a:prstGeom prst="rect">
            <a:avLst/>
          </a:prstGeom>
        </p:spPr>
      </p:pic>
      <p:pic>
        <p:nvPicPr>
          <p:cNvPr id="13" name="Picture 12">
            <a:extLst>
              <a:ext uri="{FF2B5EF4-FFF2-40B4-BE49-F238E27FC236}">
                <a16:creationId xmlns:a16="http://schemas.microsoft.com/office/drawing/2014/main" id="{030D08FB-AE5A-4736-931A-069192C66F8A}"/>
              </a:ext>
            </a:extLst>
          </p:cNvPr>
          <p:cNvPicPr>
            <a:picLocks noChangeAspect="1"/>
          </p:cNvPicPr>
          <p:nvPr>
            <p:custDataLst>
              <p:tags r:id="rId2"/>
            </p:custDataLst>
          </p:nvPr>
        </p:nvPicPr>
        <p:blipFill>
          <a:blip r:embed="rId8"/>
          <a:stretch>
            <a:fillRect/>
          </a:stretch>
        </p:blipFill>
        <p:spPr>
          <a:xfrm>
            <a:off x="4388571" y="1155677"/>
            <a:ext cx="3414858" cy="230095"/>
          </a:xfrm>
          <a:prstGeom prst="rect">
            <a:avLst/>
          </a:prstGeom>
        </p:spPr>
      </p:pic>
      <p:pic>
        <p:nvPicPr>
          <p:cNvPr id="8" name="Picture 7">
            <a:extLst>
              <a:ext uri="{FF2B5EF4-FFF2-40B4-BE49-F238E27FC236}">
                <a16:creationId xmlns:a16="http://schemas.microsoft.com/office/drawing/2014/main" id="{E90764DA-A39A-42D0-9B20-A3B92175BD10}"/>
              </a:ext>
            </a:extLst>
          </p:cNvPr>
          <p:cNvPicPr>
            <a:picLocks noChangeAspect="1"/>
          </p:cNvPicPr>
          <p:nvPr>
            <p:custDataLst>
              <p:tags r:id="rId3"/>
            </p:custDataLst>
          </p:nvPr>
        </p:nvPicPr>
        <p:blipFill>
          <a:blip r:embed="rId9"/>
          <a:stretch>
            <a:fillRect/>
          </a:stretch>
        </p:blipFill>
        <p:spPr>
          <a:xfrm>
            <a:off x="1598474" y="2744067"/>
            <a:ext cx="3114667" cy="158933"/>
          </a:xfrm>
          <a:prstGeom prst="rect">
            <a:avLst/>
          </a:prstGeom>
        </p:spPr>
      </p:pic>
      <p:pic>
        <p:nvPicPr>
          <p:cNvPr id="9" name="Picture 8">
            <a:extLst>
              <a:ext uri="{FF2B5EF4-FFF2-40B4-BE49-F238E27FC236}">
                <a16:creationId xmlns:a16="http://schemas.microsoft.com/office/drawing/2014/main" id="{DB224089-9D35-4C43-BE26-E8D452AC4BE6}"/>
              </a:ext>
            </a:extLst>
          </p:cNvPr>
          <p:cNvPicPr>
            <a:picLocks noChangeAspect="1"/>
          </p:cNvPicPr>
          <p:nvPr>
            <p:custDataLst>
              <p:tags r:id="rId4"/>
            </p:custDataLst>
          </p:nvPr>
        </p:nvPicPr>
        <p:blipFill>
          <a:blip r:embed="rId10"/>
          <a:stretch>
            <a:fillRect/>
          </a:stretch>
        </p:blipFill>
        <p:spPr>
          <a:xfrm>
            <a:off x="7317444" y="2744068"/>
            <a:ext cx="3114667" cy="158933"/>
          </a:xfrm>
          <a:prstGeom prst="rect">
            <a:avLst/>
          </a:prstGeom>
        </p:spPr>
      </p:pic>
    </p:spTree>
    <p:extLst>
      <p:ext uri="{BB962C8B-B14F-4D97-AF65-F5344CB8AC3E}">
        <p14:creationId xmlns:p14="http://schemas.microsoft.com/office/powerpoint/2010/main" val="3439748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Prediction of Pathogenicity for Missense Variants</a:t>
            </a:r>
          </a:p>
        </p:txBody>
      </p:sp>
      <p:pic>
        <p:nvPicPr>
          <p:cNvPr id="6" name="Picture 5">
            <a:extLst>
              <a:ext uri="{FF2B5EF4-FFF2-40B4-BE49-F238E27FC236}">
                <a16:creationId xmlns:a16="http://schemas.microsoft.com/office/drawing/2014/main" id="{F8C011CA-021D-4E4D-A983-69295C1BB16D}"/>
              </a:ext>
            </a:extLst>
          </p:cNvPr>
          <p:cNvPicPr>
            <a:picLocks noChangeAspect="1"/>
          </p:cNvPicPr>
          <p:nvPr>
            <p:custDataLst>
              <p:tags r:id="rId1"/>
            </p:custDataLst>
          </p:nvPr>
        </p:nvPicPr>
        <p:blipFill>
          <a:blip r:embed="rId4"/>
          <a:stretch>
            <a:fillRect/>
          </a:stretch>
        </p:blipFill>
        <p:spPr>
          <a:xfrm>
            <a:off x="85299" y="6663985"/>
            <a:ext cx="5319318" cy="138057"/>
          </a:xfrm>
          <a:prstGeom prst="rect">
            <a:avLst/>
          </a:prstGeom>
        </p:spPr>
      </p:pic>
      <p:pic>
        <p:nvPicPr>
          <p:cNvPr id="7" name="Picture 6">
            <a:extLst>
              <a:ext uri="{FF2B5EF4-FFF2-40B4-BE49-F238E27FC236}">
                <a16:creationId xmlns:a16="http://schemas.microsoft.com/office/drawing/2014/main" id="{33919AD1-FE51-5CC8-0E74-748A5CE3FB81}"/>
              </a:ext>
            </a:extLst>
          </p:cNvPr>
          <p:cNvPicPr>
            <a:picLocks noChangeAspect="1"/>
          </p:cNvPicPr>
          <p:nvPr>
            <p:custDataLst>
              <p:tags r:id="rId2"/>
            </p:custDataLst>
          </p:nvPr>
        </p:nvPicPr>
        <p:blipFill>
          <a:blip r:embed="rId5"/>
          <a:stretch>
            <a:fillRect/>
          </a:stretch>
        </p:blipFill>
        <p:spPr>
          <a:xfrm>
            <a:off x="4388571" y="1155677"/>
            <a:ext cx="3414858" cy="230095"/>
          </a:xfrm>
          <a:prstGeom prst="rect">
            <a:avLst/>
          </a:prstGeom>
        </p:spPr>
      </p:pic>
      <p:pic>
        <p:nvPicPr>
          <p:cNvPr id="8" name="Picture 7" descr="Chart&#10;&#10;Description automatically generated with low confidence">
            <a:extLst>
              <a:ext uri="{FF2B5EF4-FFF2-40B4-BE49-F238E27FC236}">
                <a16:creationId xmlns:a16="http://schemas.microsoft.com/office/drawing/2014/main" id="{82D0F7F5-6EF6-5985-0201-84923AFBFFE7}"/>
              </a:ext>
            </a:extLst>
          </p:cNvPr>
          <p:cNvPicPr>
            <a:picLocks noChangeAspect="1"/>
          </p:cNvPicPr>
          <p:nvPr/>
        </p:nvPicPr>
        <p:blipFill>
          <a:blip r:embed="rId6"/>
          <a:stretch>
            <a:fillRect/>
          </a:stretch>
        </p:blipFill>
        <p:spPr>
          <a:xfrm>
            <a:off x="914400" y="1828800"/>
            <a:ext cx="9806940" cy="4381500"/>
          </a:xfrm>
          <a:prstGeom prst="rect">
            <a:avLst/>
          </a:prstGeom>
        </p:spPr>
      </p:pic>
      <p:grpSp>
        <p:nvGrpSpPr>
          <p:cNvPr id="15" name="Group 14">
            <a:extLst>
              <a:ext uri="{FF2B5EF4-FFF2-40B4-BE49-F238E27FC236}">
                <a16:creationId xmlns:a16="http://schemas.microsoft.com/office/drawing/2014/main" id="{EB7938DA-771F-B1C2-766A-3E9684C42EB0}"/>
              </a:ext>
            </a:extLst>
          </p:cNvPr>
          <p:cNvGrpSpPr/>
          <p:nvPr/>
        </p:nvGrpSpPr>
        <p:grpSpPr>
          <a:xfrm>
            <a:off x="1573306" y="5103159"/>
            <a:ext cx="9045390" cy="517712"/>
            <a:chOff x="1573306" y="5103159"/>
            <a:chExt cx="9045390" cy="517712"/>
          </a:xfrm>
        </p:grpSpPr>
        <p:cxnSp>
          <p:nvCxnSpPr>
            <p:cNvPr id="10" name="Straight Connector 9">
              <a:extLst>
                <a:ext uri="{FF2B5EF4-FFF2-40B4-BE49-F238E27FC236}">
                  <a16:creationId xmlns:a16="http://schemas.microsoft.com/office/drawing/2014/main" id="{56181108-DB14-5180-6EF7-12DD14D23919}"/>
                </a:ext>
              </a:extLst>
            </p:cNvPr>
            <p:cNvCxnSpPr>
              <a:cxnSpLocks/>
            </p:cNvCxnSpPr>
            <p:nvPr/>
          </p:nvCxnSpPr>
          <p:spPr>
            <a:xfrm flipV="1">
              <a:off x="1573306" y="5103159"/>
              <a:ext cx="3301253" cy="517712"/>
            </a:xfrm>
            <a:prstGeom prst="line">
              <a:avLst/>
            </a:prstGeom>
            <a:ln w="381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F331241-C316-8752-8C63-8D972B0C51DF}"/>
                </a:ext>
              </a:extLst>
            </p:cNvPr>
            <p:cNvCxnSpPr>
              <a:cxnSpLocks/>
            </p:cNvCxnSpPr>
            <p:nvPr/>
          </p:nvCxnSpPr>
          <p:spPr>
            <a:xfrm flipV="1">
              <a:off x="7317443" y="5103159"/>
              <a:ext cx="3301253" cy="517712"/>
            </a:xfrm>
            <a:prstGeom prst="line">
              <a:avLst/>
            </a:prstGeom>
            <a:ln w="381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641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Prediction of Pathogenicity for Missense Variants</a:t>
            </a:r>
          </a:p>
        </p:txBody>
      </p:sp>
      <p:pic>
        <p:nvPicPr>
          <p:cNvPr id="4" name="Picture 3" descr="A picture containing graphical user interface&#10;&#10;Description automatically generated">
            <a:extLst>
              <a:ext uri="{FF2B5EF4-FFF2-40B4-BE49-F238E27FC236}">
                <a16:creationId xmlns:a16="http://schemas.microsoft.com/office/drawing/2014/main" id="{96088B97-74C2-1BD0-1B17-0BE0500DEFEC}"/>
              </a:ext>
            </a:extLst>
          </p:cNvPr>
          <p:cNvPicPr>
            <a:picLocks noChangeAspect="1"/>
          </p:cNvPicPr>
          <p:nvPr/>
        </p:nvPicPr>
        <p:blipFill>
          <a:blip r:embed="rId4"/>
          <a:stretch>
            <a:fillRect/>
          </a:stretch>
        </p:blipFill>
        <p:spPr>
          <a:xfrm>
            <a:off x="914400" y="1828800"/>
            <a:ext cx="9761220" cy="4381500"/>
          </a:xfrm>
          <a:prstGeom prst="rect">
            <a:avLst/>
          </a:prstGeom>
        </p:spPr>
      </p:pic>
      <p:pic>
        <p:nvPicPr>
          <p:cNvPr id="6" name="Picture 5">
            <a:extLst>
              <a:ext uri="{FF2B5EF4-FFF2-40B4-BE49-F238E27FC236}">
                <a16:creationId xmlns:a16="http://schemas.microsoft.com/office/drawing/2014/main" id="{0DB07EF6-6998-4382-98E2-4E02FA768E21}"/>
              </a:ext>
            </a:extLst>
          </p:cNvPr>
          <p:cNvPicPr>
            <a:picLocks noChangeAspect="1"/>
          </p:cNvPicPr>
          <p:nvPr>
            <p:custDataLst>
              <p:tags r:id="rId1"/>
            </p:custDataLst>
          </p:nvPr>
        </p:nvPicPr>
        <p:blipFill>
          <a:blip r:embed="rId5"/>
          <a:stretch>
            <a:fillRect/>
          </a:stretch>
        </p:blipFill>
        <p:spPr>
          <a:xfrm>
            <a:off x="85299" y="6663985"/>
            <a:ext cx="5319318" cy="138057"/>
          </a:xfrm>
          <a:prstGeom prst="rect">
            <a:avLst/>
          </a:prstGeom>
        </p:spPr>
      </p:pic>
      <p:pic>
        <p:nvPicPr>
          <p:cNvPr id="7" name="Picture 6">
            <a:extLst>
              <a:ext uri="{FF2B5EF4-FFF2-40B4-BE49-F238E27FC236}">
                <a16:creationId xmlns:a16="http://schemas.microsoft.com/office/drawing/2014/main" id="{1102AE77-516B-13CA-3EAC-81AC2246078E}"/>
              </a:ext>
            </a:extLst>
          </p:cNvPr>
          <p:cNvPicPr>
            <a:picLocks noChangeAspect="1"/>
          </p:cNvPicPr>
          <p:nvPr>
            <p:custDataLst>
              <p:tags r:id="rId2"/>
            </p:custDataLst>
          </p:nvPr>
        </p:nvPicPr>
        <p:blipFill>
          <a:blip r:embed="rId6"/>
          <a:stretch>
            <a:fillRect/>
          </a:stretch>
        </p:blipFill>
        <p:spPr>
          <a:xfrm>
            <a:off x="4388571" y="1155677"/>
            <a:ext cx="3414858" cy="230095"/>
          </a:xfrm>
          <a:prstGeom prst="rect">
            <a:avLst/>
          </a:prstGeom>
        </p:spPr>
      </p:pic>
    </p:spTree>
    <p:extLst>
      <p:ext uri="{BB962C8B-B14F-4D97-AF65-F5344CB8AC3E}">
        <p14:creationId xmlns:p14="http://schemas.microsoft.com/office/powerpoint/2010/main" val="3657976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Prediction of Pathogenicity for Missense Variants</a:t>
            </a:r>
          </a:p>
        </p:txBody>
      </p:sp>
      <p:pic>
        <p:nvPicPr>
          <p:cNvPr id="4" name="Picture 3" descr="A screenshot of a computer&#10;&#10;Description automatically generated with medium confidence">
            <a:extLst>
              <a:ext uri="{FF2B5EF4-FFF2-40B4-BE49-F238E27FC236}">
                <a16:creationId xmlns:a16="http://schemas.microsoft.com/office/drawing/2014/main" id="{46AD4F79-1D97-B650-D507-DE0F82D532CB}"/>
              </a:ext>
            </a:extLst>
          </p:cNvPr>
          <p:cNvPicPr>
            <a:picLocks noChangeAspect="1"/>
          </p:cNvPicPr>
          <p:nvPr/>
        </p:nvPicPr>
        <p:blipFill>
          <a:blip r:embed="rId4"/>
          <a:stretch>
            <a:fillRect/>
          </a:stretch>
        </p:blipFill>
        <p:spPr>
          <a:xfrm>
            <a:off x="914400" y="1828800"/>
            <a:ext cx="9806940" cy="4381500"/>
          </a:xfrm>
          <a:prstGeom prst="rect">
            <a:avLst/>
          </a:prstGeom>
        </p:spPr>
      </p:pic>
      <p:pic>
        <p:nvPicPr>
          <p:cNvPr id="6" name="Picture 5">
            <a:extLst>
              <a:ext uri="{FF2B5EF4-FFF2-40B4-BE49-F238E27FC236}">
                <a16:creationId xmlns:a16="http://schemas.microsoft.com/office/drawing/2014/main" id="{F8C011CA-021D-4E4D-A983-69295C1BB16D}"/>
              </a:ext>
            </a:extLst>
          </p:cNvPr>
          <p:cNvPicPr>
            <a:picLocks noChangeAspect="1"/>
          </p:cNvPicPr>
          <p:nvPr>
            <p:custDataLst>
              <p:tags r:id="rId1"/>
            </p:custDataLst>
          </p:nvPr>
        </p:nvPicPr>
        <p:blipFill>
          <a:blip r:embed="rId5"/>
          <a:stretch>
            <a:fillRect/>
          </a:stretch>
        </p:blipFill>
        <p:spPr>
          <a:xfrm>
            <a:off x="85299" y="6663985"/>
            <a:ext cx="5319318" cy="138057"/>
          </a:xfrm>
          <a:prstGeom prst="rect">
            <a:avLst/>
          </a:prstGeom>
        </p:spPr>
      </p:pic>
      <p:pic>
        <p:nvPicPr>
          <p:cNvPr id="7" name="Picture 6">
            <a:extLst>
              <a:ext uri="{FF2B5EF4-FFF2-40B4-BE49-F238E27FC236}">
                <a16:creationId xmlns:a16="http://schemas.microsoft.com/office/drawing/2014/main" id="{33919AD1-FE51-5CC8-0E74-748A5CE3FB81}"/>
              </a:ext>
            </a:extLst>
          </p:cNvPr>
          <p:cNvPicPr>
            <a:picLocks noChangeAspect="1"/>
          </p:cNvPicPr>
          <p:nvPr>
            <p:custDataLst>
              <p:tags r:id="rId2"/>
            </p:custDataLst>
          </p:nvPr>
        </p:nvPicPr>
        <p:blipFill>
          <a:blip r:embed="rId6"/>
          <a:stretch>
            <a:fillRect/>
          </a:stretch>
        </p:blipFill>
        <p:spPr>
          <a:xfrm>
            <a:off x="4388571" y="1155677"/>
            <a:ext cx="3414858" cy="230095"/>
          </a:xfrm>
          <a:prstGeom prst="rect">
            <a:avLst/>
          </a:prstGeom>
        </p:spPr>
      </p:pic>
    </p:spTree>
    <p:extLst>
      <p:ext uri="{BB962C8B-B14F-4D97-AF65-F5344CB8AC3E}">
        <p14:creationId xmlns:p14="http://schemas.microsoft.com/office/powerpoint/2010/main" val="2895425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Predicting Biochemical Effects for Missense Variants</a:t>
            </a:r>
          </a:p>
        </p:txBody>
      </p:sp>
      <p:pic>
        <p:nvPicPr>
          <p:cNvPr id="19" name="Picture 18" descr="Chart&#10;&#10;Description automatically generated">
            <a:extLst>
              <a:ext uri="{FF2B5EF4-FFF2-40B4-BE49-F238E27FC236}">
                <a16:creationId xmlns:a16="http://schemas.microsoft.com/office/drawing/2014/main" id="{4A14D2F4-C588-1952-A748-BDA463B438C5}"/>
              </a:ext>
            </a:extLst>
          </p:cNvPr>
          <p:cNvPicPr>
            <a:picLocks noChangeAspect="1"/>
          </p:cNvPicPr>
          <p:nvPr/>
        </p:nvPicPr>
        <p:blipFill>
          <a:blip r:embed="rId5"/>
          <a:stretch>
            <a:fillRect/>
          </a:stretch>
        </p:blipFill>
        <p:spPr>
          <a:xfrm>
            <a:off x="914400" y="1600200"/>
            <a:ext cx="10264140" cy="4511040"/>
          </a:xfrm>
          <a:prstGeom prst="rect">
            <a:avLst/>
          </a:prstGeom>
        </p:spPr>
      </p:pic>
      <p:pic>
        <p:nvPicPr>
          <p:cNvPr id="6" name="Picture 5">
            <a:extLst>
              <a:ext uri="{FF2B5EF4-FFF2-40B4-BE49-F238E27FC236}">
                <a16:creationId xmlns:a16="http://schemas.microsoft.com/office/drawing/2014/main" id="{0A89B976-A6B3-46BC-A7CD-C350B7D686DE}"/>
              </a:ext>
            </a:extLst>
          </p:cNvPr>
          <p:cNvPicPr>
            <a:picLocks noChangeAspect="1"/>
          </p:cNvPicPr>
          <p:nvPr>
            <p:custDataLst>
              <p:tags r:id="rId1"/>
            </p:custDataLst>
          </p:nvPr>
        </p:nvPicPr>
        <p:blipFill>
          <a:blip r:embed="rId6"/>
          <a:stretch>
            <a:fillRect/>
          </a:stretch>
        </p:blipFill>
        <p:spPr>
          <a:xfrm>
            <a:off x="85299" y="6663985"/>
            <a:ext cx="5319318" cy="138057"/>
          </a:xfrm>
          <a:prstGeom prst="rect">
            <a:avLst/>
          </a:prstGeom>
        </p:spPr>
      </p:pic>
      <p:pic>
        <p:nvPicPr>
          <p:cNvPr id="9" name="Picture 8">
            <a:extLst>
              <a:ext uri="{FF2B5EF4-FFF2-40B4-BE49-F238E27FC236}">
                <a16:creationId xmlns:a16="http://schemas.microsoft.com/office/drawing/2014/main" id="{AC9E60D7-AB0E-4637-AA3A-768B8C559703}"/>
              </a:ext>
            </a:extLst>
          </p:cNvPr>
          <p:cNvPicPr>
            <a:picLocks noChangeAspect="1"/>
          </p:cNvPicPr>
          <p:nvPr>
            <p:custDataLst>
              <p:tags r:id="rId2"/>
            </p:custDataLst>
          </p:nvPr>
        </p:nvPicPr>
        <p:blipFill>
          <a:blip r:embed="rId7"/>
          <a:stretch>
            <a:fillRect/>
          </a:stretch>
        </p:blipFill>
        <p:spPr>
          <a:xfrm>
            <a:off x="1598472" y="2664599"/>
            <a:ext cx="1047163" cy="140191"/>
          </a:xfrm>
          <a:prstGeom prst="rect">
            <a:avLst/>
          </a:prstGeom>
        </p:spPr>
      </p:pic>
      <p:pic>
        <p:nvPicPr>
          <p:cNvPr id="12" name="Picture 11">
            <a:extLst>
              <a:ext uri="{FF2B5EF4-FFF2-40B4-BE49-F238E27FC236}">
                <a16:creationId xmlns:a16="http://schemas.microsoft.com/office/drawing/2014/main" id="{1B72A7FF-445A-4DB3-88C3-4A36F9210986}"/>
              </a:ext>
            </a:extLst>
          </p:cNvPr>
          <p:cNvPicPr>
            <a:picLocks noChangeAspect="1"/>
          </p:cNvPicPr>
          <p:nvPr>
            <p:custDataLst>
              <p:tags r:id="rId3"/>
            </p:custDataLst>
          </p:nvPr>
        </p:nvPicPr>
        <p:blipFill>
          <a:blip r:embed="rId8"/>
          <a:stretch>
            <a:fillRect/>
          </a:stretch>
        </p:blipFill>
        <p:spPr>
          <a:xfrm>
            <a:off x="7349567" y="2664600"/>
            <a:ext cx="1158097" cy="142629"/>
          </a:xfrm>
          <a:prstGeom prst="rect">
            <a:avLst/>
          </a:prstGeom>
        </p:spPr>
      </p:pic>
    </p:spTree>
    <p:extLst>
      <p:ext uri="{BB962C8B-B14F-4D97-AF65-F5344CB8AC3E}">
        <p14:creationId xmlns:p14="http://schemas.microsoft.com/office/powerpoint/2010/main" val="2277531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Predicting Biochemical Effects for Missense Variants</a:t>
            </a:r>
          </a:p>
        </p:txBody>
      </p:sp>
      <p:pic>
        <p:nvPicPr>
          <p:cNvPr id="6" name="Picture 5">
            <a:extLst>
              <a:ext uri="{FF2B5EF4-FFF2-40B4-BE49-F238E27FC236}">
                <a16:creationId xmlns:a16="http://schemas.microsoft.com/office/drawing/2014/main" id="{4ACB9ABE-BCAD-4BDD-99F0-38F2C619D8BC}"/>
              </a:ext>
            </a:extLst>
          </p:cNvPr>
          <p:cNvPicPr>
            <a:picLocks noChangeAspect="1"/>
          </p:cNvPicPr>
          <p:nvPr>
            <p:custDataLst>
              <p:tags r:id="rId1"/>
            </p:custDataLst>
          </p:nvPr>
        </p:nvPicPr>
        <p:blipFill>
          <a:blip r:embed="rId3"/>
          <a:stretch>
            <a:fillRect/>
          </a:stretch>
        </p:blipFill>
        <p:spPr>
          <a:xfrm>
            <a:off x="85299" y="6663985"/>
            <a:ext cx="5319318" cy="138057"/>
          </a:xfrm>
          <a:prstGeom prst="rect">
            <a:avLst/>
          </a:prstGeom>
        </p:spPr>
      </p:pic>
      <p:pic>
        <p:nvPicPr>
          <p:cNvPr id="4" name="Picture 3" descr="Graphical user interface&#10;&#10;Description automatically generated with medium confidence">
            <a:extLst>
              <a:ext uri="{FF2B5EF4-FFF2-40B4-BE49-F238E27FC236}">
                <a16:creationId xmlns:a16="http://schemas.microsoft.com/office/drawing/2014/main" id="{2B0477A4-47B7-0D01-7E46-27C32B8984F9}"/>
              </a:ext>
            </a:extLst>
          </p:cNvPr>
          <p:cNvPicPr>
            <a:picLocks noChangeAspect="1"/>
          </p:cNvPicPr>
          <p:nvPr/>
        </p:nvPicPr>
        <p:blipFill>
          <a:blip r:embed="rId4"/>
          <a:stretch>
            <a:fillRect/>
          </a:stretch>
        </p:blipFill>
        <p:spPr>
          <a:xfrm>
            <a:off x="914400" y="1600200"/>
            <a:ext cx="10264140" cy="4511040"/>
          </a:xfrm>
          <a:prstGeom prst="rect">
            <a:avLst/>
          </a:prstGeom>
        </p:spPr>
      </p:pic>
    </p:spTree>
    <p:extLst>
      <p:ext uri="{BB962C8B-B14F-4D97-AF65-F5344CB8AC3E}">
        <p14:creationId xmlns:p14="http://schemas.microsoft.com/office/powerpoint/2010/main" val="2699237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Predicting Biochemical Effects for Missense Variants</a:t>
            </a:r>
          </a:p>
        </p:txBody>
      </p:sp>
      <p:pic>
        <p:nvPicPr>
          <p:cNvPr id="14" name="Picture 13" descr="A screenshot of a computer&#10;&#10;Description automatically generated with low confidence">
            <a:extLst>
              <a:ext uri="{FF2B5EF4-FFF2-40B4-BE49-F238E27FC236}">
                <a16:creationId xmlns:a16="http://schemas.microsoft.com/office/drawing/2014/main" id="{377DDDD1-C4C6-20B4-4117-AE485209033D}"/>
              </a:ext>
            </a:extLst>
          </p:cNvPr>
          <p:cNvPicPr>
            <a:picLocks noChangeAspect="1"/>
          </p:cNvPicPr>
          <p:nvPr/>
        </p:nvPicPr>
        <p:blipFill>
          <a:blip r:embed="rId3"/>
          <a:stretch>
            <a:fillRect/>
          </a:stretch>
        </p:blipFill>
        <p:spPr>
          <a:xfrm>
            <a:off x="914400" y="1600200"/>
            <a:ext cx="10264140" cy="4511040"/>
          </a:xfrm>
          <a:prstGeom prst="rect">
            <a:avLst/>
          </a:prstGeom>
        </p:spPr>
      </p:pic>
      <p:pic>
        <p:nvPicPr>
          <p:cNvPr id="6" name="Picture 5">
            <a:extLst>
              <a:ext uri="{FF2B5EF4-FFF2-40B4-BE49-F238E27FC236}">
                <a16:creationId xmlns:a16="http://schemas.microsoft.com/office/drawing/2014/main" id="{4ACB9ABE-BCAD-4BDD-99F0-38F2C619D8BC}"/>
              </a:ext>
            </a:extLst>
          </p:cNvPr>
          <p:cNvPicPr>
            <a:picLocks noChangeAspect="1"/>
          </p:cNvPicPr>
          <p:nvPr>
            <p:custDataLst>
              <p:tags r:id="rId1"/>
            </p:custDataLst>
          </p:nvPr>
        </p:nvPicPr>
        <p:blipFill>
          <a:blip r:embed="rId4"/>
          <a:stretch>
            <a:fillRect/>
          </a:stretch>
        </p:blipFill>
        <p:spPr>
          <a:xfrm>
            <a:off x="85299" y="6663985"/>
            <a:ext cx="5319318" cy="138057"/>
          </a:xfrm>
          <a:prstGeom prst="rect">
            <a:avLst/>
          </a:prstGeom>
        </p:spPr>
      </p:pic>
    </p:spTree>
    <p:extLst>
      <p:ext uri="{BB962C8B-B14F-4D97-AF65-F5344CB8AC3E}">
        <p14:creationId xmlns:p14="http://schemas.microsoft.com/office/powerpoint/2010/main" val="718783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Predicting Biochemical Effects for Missense Variants</a:t>
            </a:r>
          </a:p>
        </p:txBody>
      </p:sp>
      <p:pic>
        <p:nvPicPr>
          <p:cNvPr id="30" name="Picture 29" descr="Graphical user interface, diagram&#10;&#10;Description automatically generated">
            <a:extLst>
              <a:ext uri="{FF2B5EF4-FFF2-40B4-BE49-F238E27FC236}">
                <a16:creationId xmlns:a16="http://schemas.microsoft.com/office/drawing/2014/main" id="{952AFB28-D7C0-E326-0604-60FB3DB6F6DE}"/>
              </a:ext>
            </a:extLst>
          </p:cNvPr>
          <p:cNvPicPr>
            <a:picLocks noChangeAspect="1"/>
          </p:cNvPicPr>
          <p:nvPr/>
        </p:nvPicPr>
        <p:blipFill>
          <a:blip r:embed="rId3"/>
          <a:stretch>
            <a:fillRect/>
          </a:stretch>
        </p:blipFill>
        <p:spPr>
          <a:xfrm>
            <a:off x="914400" y="1600200"/>
            <a:ext cx="10264140" cy="4511040"/>
          </a:xfrm>
          <a:prstGeom prst="rect">
            <a:avLst/>
          </a:prstGeom>
        </p:spPr>
      </p:pic>
      <p:pic>
        <p:nvPicPr>
          <p:cNvPr id="6" name="Picture 5">
            <a:extLst>
              <a:ext uri="{FF2B5EF4-FFF2-40B4-BE49-F238E27FC236}">
                <a16:creationId xmlns:a16="http://schemas.microsoft.com/office/drawing/2014/main" id="{782E32C1-EBCF-44F9-BBCA-9B103B44B738}"/>
              </a:ext>
            </a:extLst>
          </p:cNvPr>
          <p:cNvPicPr>
            <a:picLocks noChangeAspect="1"/>
          </p:cNvPicPr>
          <p:nvPr>
            <p:custDataLst>
              <p:tags r:id="rId1"/>
            </p:custDataLst>
          </p:nvPr>
        </p:nvPicPr>
        <p:blipFill>
          <a:blip r:embed="rId4"/>
          <a:stretch>
            <a:fillRect/>
          </a:stretch>
        </p:blipFill>
        <p:spPr>
          <a:xfrm>
            <a:off x="85299" y="6663985"/>
            <a:ext cx="5319318" cy="138057"/>
          </a:xfrm>
          <a:prstGeom prst="rect">
            <a:avLst/>
          </a:prstGeom>
        </p:spPr>
      </p:pic>
    </p:spTree>
    <p:extLst>
      <p:ext uri="{BB962C8B-B14F-4D97-AF65-F5344CB8AC3E}">
        <p14:creationId xmlns:p14="http://schemas.microsoft.com/office/powerpoint/2010/main" val="2149118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Performance of Structure-Based Approaches</a:t>
            </a:r>
          </a:p>
        </p:txBody>
      </p:sp>
      <p:pic>
        <p:nvPicPr>
          <p:cNvPr id="6" name="Picture 5">
            <a:extLst>
              <a:ext uri="{FF2B5EF4-FFF2-40B4-BE49-F238E27FC236}">
                <a16:creationId xmlns:a16="http://schemas.microsoft.com/office/drawing/2014/main" id="{782E32C1-EBCF-44F9-BBCA-9B103B44B738}"/>
              </a:ext>
            </a:extLst>
          </p:cNvPr>
          <p:cNvPicPr>
            <a:picLocks noChangeAspect="1"/>
          </p:cNvPicPr>
          <p:nvPr>
            <p:custDataLst>
              <p:tags r:id="rId1"/>
            </p:custDataLst>
          </p:nvPr>
        </p:nvPicPr>
        <p:blipFill>
          <a:blip r:embed="rId9"/>
          <a:stretch>
            <a:fillRect/>
          </a:stretch>
        </p:blipFill>
        <p:spPr>
          <a:xfrm>
            <a:off x="85299" y="6663985"/>
            <a:ext cx="5319318" cy="138057"/>
          </a:xfrm>
          <a:prstGeom prst="rect">
            <a:avLst/>
          </a:prstGeom>
        </p:spPr>
      </p:pic>
      <p:grpSp>
        <p:nvGrpSpPr>
          <p:cNvPr id="4" name="Group 3">
            <a:extLst>
              <a:ext uri="{FF2B5EF4-FFF2-40B4-BE49-F238E27FC236}">
                <a16:creationId xmlns:a16="http://schemas.microsoft.com/office/drawing/2014/main" id="{C09DB7AB-2A4F-2530-BD3E-60278EC3FAB4}"/>
              </a:ext>
            </a:extLst>
          </p:cNvPr>
          <p:cNvGrpSpPr/>
          <p:nvPr/>
        </p:nvGrpSpPr>
        <p:grpSpPr>
          <a:xfrm>
            <a:off x="7394768" y="1834895"/>
            <a:ext cx="3614928" cy="3806953"/>
            <a:chOff x="7266432" y="1834895"/>
            <a:chExt cx="3614928" cy="3806953"/>
          </a:xfrm>
        </p:grpSpPr>
        <p:pic>
          <p:nvPicPr>
            <p:cNvPr id="7" name="Picture 6">
              <a:extLst>
                <a:ext uri="{FF2B5EF4-FFF2-40B4-BE49-F238E27FC236}">
                  <a16:creationId xmlns:a16="http://schemas.microsoft.com/office/drawing/2014/main" id="{B6DE95CA-FA15-4C8F-F9C2-710587710064}"/>
                </a:ext>
              </a:extLst>
            </p:cNvPr>
            <p:cNvPicPr>
              <a:picLocks noChangeAspect="1"/>
            </p:cNvPicPr>
            <p:nvPr/>
          </p:nvPicPr>
          <p:blipFill rotWithShape="1">
            <a:blip r:embed="rId10">
              <a:extLst>
                <a:ext uri="{28A0092B-C50C-407E-A947-70E740481C1C}">
                  <a14:useLocalDpi xmlns:a14="http://schemas.microsoft.com/office/drawing/2010/main" val="0"/>
                </a:ext>
              </a:extLst>
            </a:blip>
            <a:srcRect r="50000" b="50872"/>
            <a:stretch/>
          </p:blipFill>
          <p:spPr>
            <a:xfrm>
              <a:off x="7266432" y="1834895"/>
              <a:ext cx="3614928" cy="3806953"/>
            </a:xfrm>
            <a:prstGeom prst="rect">
              <a:avLst/>
            </a:prstGeom>
          </p:spPr>
        </p:pic>
        <p:sp>
          <p:nvSpPr>
            <p:cNvPr id="3" name="Rectangle 2">
              <a:extLst>
                <a:ext uri="{FF2B5EF4-FFF2-40B4-BE49-F238E27FC236}">
                  <a16:creationId xmlns:a16="http://schemas.microsoft.com/office/drawing/2014/main" id="{CE963ABE-5108-9D21-094D-1E3A06EE431F}"/>
                </a:ext>
              </a:extLst>
            </p:cNvPr>
            <p:cNvSpPr/>
            <p:nvPr/>
          </p:nvSpPr>
          <p:spPr>
            <a:xfrm>
              <a:off x="7333488" y="1834895"/>
              <a:ext cx="512064" cy="5425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0728F699-B442-4652-B740-0368EB86DB13}"/>
              </a:ext>
            </a:extLst>
          </p:cNvPr>
          <p:cNvPicPr>
            <a:picLocks noChangeAspect="1"/>
          </p:cNvPicPr>
          <p:nvPr>
            <p:custDataLst>
              <p:tags r:id="rId2"/>
            </p:custDataLst>
          </p:nvPr>
        </p:nvPicPr>
        <p:blipFill>
          <a:blip r:embed="rId11"/>
          <a:stretch>
            <a:fillRect/>
          </a:stretch>
        </p:blipFill>
        <p:spPr>
          <a:xfrm>
            <a:off x="617621" y="1576828"/>
            <a:ext cx="4245788" cy="1052649"/>
          </a:xfrm>
          <a:prstGeom prst="rect">
            <a:avLst/>
          </a:prstGeom>
        </p:spPr>
      </p:pic>
      <p:pic>
        <p:nvPicPr>
          <p:cNvPr id="14" name="Picture 13">
            <a:extLst>
              <a:ext uri="{FF2B5EF4-FFF2-40B4-BE49-F238E27FC236}">
                <a16:creationId xmlns:a16="http://schemas.microsoft.com/office/drawing/2014/main" id="{9514A307-DDF1-4C29-8021-1CCD5F51EA80}"/>
              </a:ext>
            </a:extLst>
          </p:cNvPr>
          <p:cNvPicPr>
            <a:picLocks noChangeAspect="1"/>
          </p:cNvPicPr>
          <p:nvPr>
            <p:custDataLst>
              <p:tags r:id="rId3"/>
            </p:custDataLst>
          </p:nvPr>
        </p:nvPicPr>
        <p:blipFill>
          <a:blip r:embed="rId12"/>
          <a:stretch>
            <a:fillRect/>
          </a:stretch>
        </p:blipFill>
        <p:spPr>
          <a:xfrm>
            <a:off x="617621" y="3322943"/>
            <a:ext cx="1320229" cy="212114"/>
          </a:xfrm>
          <a:prstGeom prst="rect">
            <a:avLst/>
          </a:prstGeom>
        </p:spPr>
      </p:pic>
      <p:pic>
        <p:nvPicPr>
          <p:cNvPr id="9" name="Picture 8">
            <a:extLst>
              <a:ext uri="{FF2B5EF4-FFF2-40B4-BE49-F238E27FC236}">
                <a16:creationId xmlns:a16="http://schemas.microsoft.com/office/drawing/2014/main" id="{F7DD7E29-C89B-4601-86BB-26839B89E1F9}"/>
              </a:ext>
            </a:extLst>
          </p:cNvPr>
          <p:cNvPicPr>
            <a:picLocks noChangeAspect="1"/>
          </p:cNvPicPr>
          <p:nvPr>
            <p:custDataLst>
              <p:tags r:id="rId4"/>
            </p:custDataLst>
          </p:nvPr>
        </p:nvPicPr>
        <p:blipFill>
          <a:blip r:embed="rId13"/>
          <a:stretch>
            <a:fillRect/>
          </a:stretch>
        </p:blipFill>
        <p:spPr>
          <a:xfrm>
            <a:off x="1026695" y="3830746"/>
            <a:ext cx="4901180" cy="652039"/>
          </a:xfrm>
          <a:prstGeom prst="rect">
            <a:avLst/>
          </a:prstGeom>
        </p:spPr>
      </p:pic>
      <p:pic>
        <p:nvPicPr>
          <p:cNvPr id="21" name="Picture 20">
            <a:extLst>
              <a:ext uri="{FF2B5EF4-FFF2-40B4-BE49-F238E27FC236}">
                <a16:creationId xmlns:a16="http://schemas.microsoft.com/office/drawing/2014/main" id="{007BB98E-EB46-4360-B546-3FB61A84299A}"/>
              </a:ext>
            </a:extLst>
          </p:cNvPr>
          <p:cNvPicPr>
            <a:picLocks noChangeAspect="1"/>
          </p:cNvPicPr>
          <p:nvPr>
            <p:custDataLst>
              <p:tags r:id="rId5"/>
            </p:custDataLst>
          </p:nvPr>
        </p:nvPicPr>
        <p:blipFill>
          <a:blip r:embed="rId14"/>
          <a:stretch>
            <a:fillRect/>
          </a:stretch>
        </p:blipFill>
        <p:spPr>
          <a:xfrm>
            <a:off x="617622" y="4951575"/>
            <a:ext cx="1459201" cy="270628"/>
          </a:xfrm>
          <a:prstGeom prst="rect">
            <a:avLst/>
          </a:prstGeom>
        </p:spPr>
      </p:pic>
      <p:pic>
        <p:nvPicPr>
          <p:cNvPr id="23" name="Picture 22">
            <a:extLst>
              <a:ext uri="{FF2B5EF4-FFF2-40B4-BE49-F238E27FC236}">
                <a16:creationId xmlns:a16="http://schemas.microsoft.com/office/drawing/2014/main" id="{1CA2727E-03E1-4E52-87B5-11BF0B33F7B0}"/>
              </a:ext>
            </a:extLst>
          </p:cNvPr>
          <p:cNvPicPr>
            <a:picLocks noChangeAspect="1"/>
          </p:cNvPicPr>
          <p:nvPr>
            <p:custDataLst>
              <p:tags r:id="rId6"/>
            </p:custDataLst>
          </p:nvPr>
        </p:nvPicPr>
        <p:blipFill>
          <a:blip r:embed="rId15"/>
          <a:stretch>
            <a:fillRect/>
          </a:stretch>
        </p:blipFill>
        <p:spPr>
          <a:xfrm>
            <a:off x="1026695" y="5459378"/>
            <a:ext cx="4990018" cy="249753"/>
          </a:xfrm>
          <a:prstGeom prst="rect">
            <a:avLst/>
          </a:prstGeom>
        </p:spPr>
      </p:pic>
      <p:pic>
        <p:nvPicPr>
          <p:cNvPr id="8" name="Picture 7">
            <a:extLst>
              <a:ext uri="{FF2B5EF4-FFF2-40B4-BE49-F238E27FC236}">
                <a16:creationId xmlns:a16="http://schemas.microsoft.com/office/drawing/2014/main" id="{DE25E152-DFC2-424E-88C3-E8552AEA72EF}"/>
              </a:ext>
            </a:extLst>
          </p:cNvPr>
          <p:cNvPicPr>
            <a:picLocks noChangeAspect="1"/>
          </p:cNvPicPr>
          <p:nvPr>
            <p:custDataLst>
              <p:tags r:id="rId7"/>
            </p:custDataLst>
          </p:nvPr>
        </p:nvPicPr>
        <p:blipFill>
          <a:blip r:embed="rId16"/>
          <a:stretch>
            <a:fillRect/>
          </a:stretch>
        </p:blipFill>
        <p:spPr>
          <a:xfrm>
            <a:off x="7866382" y="5932621"/>
            <a:ext cx="3243428" cy="204343"/>
          </a:xfrm>
          <a:prstGeom prst="rect">
            <a:avLst/>
          </a:prstGeom>
        </p:spPr>
      </p:pic>
    </p:spTree>
    <p:extLst>
      <p:ext uri="{BB962C8B-B14F-4D97-AF65-F5344CB8AC3E}">
        <p14:creationId xmlns:p14="http://schemas.microsoft.com/office/powerpoint/2010/main" val="2676921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Predicting Regulatory Effects</a:t>
            </a:r>
          </a:p>
        </p:txBody>
      </p:sp>
      <p:pic>
        <p:nvPicPr>
          <p:cNvPr id="6" name="Picture 5">
            <a:extLst>
              <a:ext uri="{FF2B5EF4-FFF2-40B4-BE49-F238E27FC236}">
                <a16:creationId xmlns:a16="http://schemas.microsoft.com/office/drawing/2014/main" id="{782E32C1-EBCF-44F9-BBCA-9B103B44B738}"/>
              </a:ext>
            </a:extLst>
          </p:cNvPr>
          <p:cNvPicPr>
            <a:picLocks noChangeAspect="1"/>
          </p:cNvPicPr>
          <p:nvPr>
            <p:custDataLst>
              <p:tags r:id="rId1"/>
            </p:custDataLst>
          </p:nvPr>
        </p:nvPicPr>
        <p:blipFill>
          <a:blip r:embed="rId5"/>
          <a:stretch>
            <a:fillRect/>
          </a:stretch>
        </p:blipFill>
        <p:spPr>
          <a:xfrm>
            <a:off x="85299" y="6663985"/>
            <a:ext cx="5319318" cy="138057"/>
          </a:xfrm>
          <a:prstGeom prst="rect">
            <a:avLst/>
          </a:prstGeom>
        </p:spPr>
      </p:pic>
      <p:grpSp>
        <p:nvGrpSpPr>
          <p:cNvPr id="11" name="Group 10">
            <a:extLst>
              <a:ext uri="{FF2B5EF4-FFF2-40B4-BE49-F238E27FC236}">
                <a16:creationId xmlns:a16="http://schemas.microsoft.com/office/drawing/2014/main" id="{5FBB03C6-6A26-476D-1A26-59C17E780D59}"/>
              </a:ext>
            </a:extLst>
          </p:cNvPr>
          <p:cNvGrpSpPr/>
          <p:nvPr/>
        </p:nvGrpSpPr>
        <p:grpSpPr>
          <a:xfrm>
            <a:off x="1828800" y="914400"/>
            <a:ext cx="8711311" cy="5503799"/>
            <a:chOff x="1828800" y="914400"/>
            <a:chExt cx="8711311" cy="5503799"/>
          </a:xfrm>
        </p:grpSpPr>
        <p:sp>
          <p:nvSpPr>
            <p:cNvPr id="3" name="Rectangle 2">
              <a:extLst>
                <a:ext uri="{FF2B5EF4-FFF2-40B4-BE49-F238E27FC236}">
                  <a16:creationId xmlns:a16="http://schemas.microsoft.com/office/drawing/2014/main" id="{36A509C5-6DC8-D69B-9498-91070741A2EC}"/>
                </a:ext>
              </a:extLst>
            </p:cNvPr>
            <p:cNvSpPr/>
            <p:nvPr/>
          </p:nvSpPr>
          <p:spPr>
            <a:xfrm>
              <a:off x="7868356" y="1557867"/>
              <a:ext cx="191911" cy="270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a:extLst>
                <a:ext uri="{FF2B5EF4-FFF2-40B4-BE49-F238E27FC236}">
                  <a16:creationId xmlns:a16="http://schemas.microsoft.com/office/drawing/2014/main" id="{DBAA78D1-83D9-F90B-BCCE-7C91C47CEB89}"/>
                </a:ext>
              </a:extLst>
            </p:cNvPr>
            <p:cNvPicPr>
              <a:picLocks noChangeAspect="1"/>
            </p:cNvPicPr>
            <p:nvPr/>
          </p:nvPicPr>
          <p:blipFill>
            <a:blip r:embed="rId6"/>
            <a:stretch>
              <a:fillRect/>
            </a:stretch>
          </p:blipFill>
          <p:spPr>
            <a:xfrm>
              <a:off x="1828800" y="914400"/>
              <a:ext cx="8711311" cy="5503799"/>
            </a:xfrm>
            <a:prstGeom prst="rect">
              <a:avLst/>
            </a:prstGeom>
          </p:spPr>
        </p:pic>
        <p:sp>
          <p:nvSpPr>
            <p:cNvPr id="7" name="Rectangle 6">
              <a:extLst>
                <a:ext uri="{FF2B5EF4-FFF2-40B4-BE49-F238E27FC236}">
                  <a16:creationId xmlns:a16="http://schemas.microsoft.com/office/drawing/2014/main" id="{17752DC7-9C6A-F552-F27C-36B82061BEFB}"/>
                </a:ext>
              </a:extLst>
            </p:cNvPr>
            <p:cNvSpPr/>
            <p:nvPr/>
          </p:nvSpPr>
          <p:spPr>
            <a:xfrm>
              <a:off x="1828800" y="1524000"/>
              <a:ext cx="191911" cy="270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43A4840-51B9-5449-8976-2922E65B131A}"/>
                </a:ext>
              </a:extLst>
            </p:cNvPr>
            <p:cNvSpPr/>
            <p:nvPr/>
          </p:nvSpPr>
          <p:spPr>
            <a:xfrm>
              <a:off x="1868311" y="3977497"/>
              <a:ext cx="191911" cy="270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ACA8F0B-7CCC-2F02-65D2-7A093EF404BF}"/>
                </a:ext>
              </a:extLst>
            </p:cNvPr>
            <p:cNvSpPr/>
            <p:nvPr/>
          </p:nvSpPr>
          <p:spPr>
            <a:xfrm>
              <a:off x="7868355" y="1505230"/>
              <a:ext cx="191911" cy="270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61774E30-3770-A49A-09F3-7113FFCF0E47}"/>
              </a:ext>
            </a:extLst>
          </p:cNvPr>
          <p:cNvSpPr/>
          <p:nvPr/>
        </p:nvSpPr>
        <p:spPr>
          <a:xfrm>
            <a:off x="1651889" y="4123034"/>
            <a:ext cx="5990690" cy="2295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D0DF05C-DB0D-F8C8-2420-8362225EED91}"/>
              </a:ext>
            </a:extLst>
          </p:cNvPr>
          <p:cNvSpPr/>
          <p:nvPr/>
        </p:nvSpPr>
        <p:spPr>
          <a:xfrm>
            <a:off x="7642578" y="1693333"/>
            <a:ext cx="3172178" cy="2377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01F32BD-26DD-4084-9B0A-BA922FE06D03}"/>
              </a:ext>
            </a:extLst>
          </p:cNvPr>
          <p:cNvPicPr>
            <a:picLocks noChangeAspect="1"/>
          </p:cNvPicPr>
          <p:nvPr>
            <p:custDataLst>
              <p:tags r:id="rId2"/>
            </p:custDataLst>
          </p:nvPr>
        </p:nvPicPr>
        <p:blipFill>
          <a:blip r:embed="rId7"/>
          <a:stretch>
            <a:fillRect/>
          </a:stretch>
        </p:blipFill>
        <p:spPr>
          <a:xfrm>
            <a:off x="2292178" y="1557867"/>
            <a:ext cx="2046935" cy="152533"/>
          </a:xfrm>
          <a:prstGeom prst="rect">
            <a:avLst/>
          </a:prstGeom>
        </p:spPr>
      </p:pic>
      <p:pic>
        <p:nvPicPr>
          <p:cNvPr id="22" name="Picture 21">
            <a:extLst>
              <a:ext uri="{FF2B5EF4-FFF2-40B4-BE49-F238E27FC236}">
                <a16:creationId xmlns:a16="http://schemas.microsoft.com/office/drawing/2014/main" id="{C376FCAE-0D59-4082-BAA7-AB76344A7E2C}"/>
              </a:ext>
            </a:extLst>
          </p:cNvPr>
          <p:cNvPicPr>
            <a:picLocks noChangeAspect="1"/>
          </p:cNvPicPr>
          <p:nvPr>
            <p:custDataLst>
              <p:tags r:id="rId3"/>
            </p:custDataLst>
          </p:nvPr>
        </p:nvPicPr>
        <p:blipFill>
          <a:blip r:embed="rId8"/>
          <a:stretch>
            <a:fillRect/>
          </a:stretch>
        </p:blipFill>
        <p:spPr>
          <a:xfrm>
            <a:off x="9361101" y="1337486"/>
            <a:ext cx="2659962" cy="186514"/>
          </a:xfrm>
          <a:prstGeom prst="rect">
            <a:avLst/>
          </a:prstGeom>
        </p:spPr>
      </p:pic>
    </p:spTree>
    <p:extLst>
      <p:ext uri="{BB962C8B-B14F-4D97-AF65-F5344CB8AC3E}">
        <p14:creationId xmlns:p14="http://schemas.microsoft.com/office/powerpoint/2010/main" val="12949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Predicting Regulatory Effects</a:t>
            </a:r>
          </a:p>
        </p:txBody>
      </p:sp>
      <p:pic>
        <p:nvPicPr>
          <p:cNvPr id="6" name="Picture 5">
            <a:extLst>
              <a:ext uri="{FF2B5EF4-FFF2-40B4-BE49-F238E27FC236}">
                <a16:creationId xmlns:a16="http://schemas.microsoft.com/office/drawing/2014/main" id="{782E32C1-EBCF-44F9-BBCA-9B103B44B738}"/>
              </a:ext>
            </a:extLst>
          </p:cNvPr>
          <p:cNvPicPr>
            <a:picLocks noChangeAspect="1"/>
          </p:cNvPicPr>
          <p:nvPr>
            <p:custDataLst>
              <p:tags r:id="rId1"/>
            </p:custDataLst>
          </p:nvPr>
        </p:nvPicPr>
        <p:blipFill>
          <a:blip r:embed="rId5"/>
          <a:stretch>
            <a:fillRect/>
          </a:stretch>
        </p:blipFill>
        <p:spPr>
          <a:xfrm>
            <a:off x="85299" y="6663985"/>
            <a:ext cx="5319318" cy="138057"/>
          </a:xfrm>
          <a:prstGeom prst="rect">
            <a:avLst/>
          </a:prstGeom>
        </p:spPr>
      </p:pic>
      <p:grpSp>
        <p:nvGrpSpPr>
          <p:cNvPr id="3" name="Group 2">
            <a:extLst>
              <a:ext uri="{FF2B5EF4-FFF2-40B4-BE49-F238E27FC236}">
                <a16:creationId xmlns:a16="http://schemas.microsoft.com/office/drawing/2014/main" id="{A80119B6-F1EE-A3A3-D5C8-3C628A9527F9}"/>
              </a:ext>
            </a:extLst>
          </p:cNvPr>
          <p:cNvGrpSpPr/>
          <p:nvPr/>
        </p:nvGrpSpPr>
        <p:grpSpPr>
          <a:xfrm>
            <a:off x="1828800" y="914400"/>
            <a:ext cx="8711311" cy="5503799"/>
            <a:chOff x="1828800" y="914400"/>
            <a:chExt cx="8711311" cy="5503799"/>
          </a:xfrm>
        </p:grpSpPr>
        <p:pic>
          <p:nvPicPr>
            <p:cNvPr id="7" name="Picture 6" descr="A picture containing graphical user interface&#10;&#10;Description automatically generated">
              <a:extLst>
                <a:ext uri="{FF2B5EF4-FFF2-40B4-BE49-F238E27FC236}">
                  <a16:creationId xmlns:a16="http://schemas.microsoft.com/office/drawing/2014/main" id="{6357C81E-1809-A5FC-3969-866E00FE388E}"/>
                </a:ext>
              </a:extLst>
            </p:cNvPr>
            <p:cNvPicPr>
              <a:picLocks noChangeAspect="1"/>
            </p:cNvPicPr>
            <p:nvPr/>
          </p:nvPicPr>
          <p:blipFill>
            <a:blip r:embed="rId6"/>
            <a:stretch>
              <a:fillRect/>
            </a:stretch>
          </p:blipFill>
          <p:spPr>
            <a:xfrm>
              <a:off x="1828800" y="914400"/>
              <a:ext cx="8711311" cy="5503799"/>
            </a:xfrm>
            <a:prstGeom prst="rect">
              <a:avLst/>
            </a:prstGeom>
          </p:spPr>
        </p:pic>
        <p:sp>
          <p:nvSpPr>
            <p:cNvPr id="8" name="Rectangle 7">
              <a:extLst>
                <a:ext uri="{FF2B5EF4-FFF2-40B4-BE49-F238E27FC236}">
                  <a16:creationId xmlns:a16="http://schemas.microsoft.com/office/drawing/2014/main" id="{B68CDA01-1F44-A1AF-563A-2521562C8E69}"/>
                </a:ext>
              </a:extLst>
            </p:cNvPr>
            <p:cNvSpPr/>
            <p:nvPr/>
          </p:nvSpPr>
          <p:spPr>
            <a:xfrm>
              <a:off x="1828800" y="1524000"/>
              <a:ext cx="191911" cy="270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CA6458B-A851-BC4A-4FD6-83E997D07ECC}"/>
                </a:ext>
              </a:extLst>
            </p:cNvPr>
            <p:cNvSpPr/>
            <p:nvPr/>
          </p:nvSpPr>
          <p:spPr>
            <a:xfrm>
              <a:off x="1828800" y="3971099"/>
              <a:ext cx="191911" cy="270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6362C8E-9508-B656-2269-795AE31A2EC9}"/>
                </a:ext>
              </a:extLst>
            </p:cNvPr>
            <p:cNvSpPr/>
            <p:nvPr/>
          </p:nvSpPr>
          <p:spPr>
            <a:xfrm>
              <a:off x="7874000" y="1585558"/>
              <a:ext cx="191911" cy="270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BCD99BD7-8FE8-F2E1-31E0-39E2011A68A8}"/>
              </a:ext>
            </a:extLst>
          </p:cNvPr>
          <p:cNvSpPr/>
          <p:nvPr/>
        </p:nvSpPr>
        <p:spPr>
          <a:xfrm>
            <a:off x="1651889" y="4123034"/>
            <a:ext cx="5990690" cy="2295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4487830-635C-A6E0-7229-0042AEF1EBB9}"/>
              </a:ext>
            </a:extLst>
          </p:cNvPr>
          <p:cNvSpPr/>
          <p:nvPr/>
        </p:nvSpPr>
        <p:spPr>
          <a:xfrm>
            <a:off x="7642578" y="1693333"/>
            <a:ext cx="3172178" cy="2377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734F71B-7B08-46EC-BBD6-ECC9B64321F5}"/>
              </a:ext>
            </a:extLst>
          </p:cNvPr>
          <p:cNvPicPr>
            <a:picLocks noChangeAspect="1"/>
          </p:cNvPicPr>
          <p:nvPr>
            <p:custDataLst>
              <p:tags r:id="rId2"/>
            </p:custDataLst>
          </p:nvPr>
        </p:nvPicPr>
        <p:blipFill>
          <a:blip r:embed="rId7"/>
          <a:stretch>
            <a:fillRect/>
          </a:stretch>
        </p:blipFill>
        <p:spPr>
          <a:xfrm>
            <a:off x="2292177" y="1557868"/>
            <a:ext cx="2026668" cy="156799"/>
          </a:xfrm>
          <a:prstGeom prst="rect">
            <a:avLst/>
          </a:prstGeom>
        </p:spPr>
      </p:pic>
      <p:pic>
        <p:nvPicPr>
          <p:cNvPr id="16" name="Picture 15">
            <a:extLst>
              <a:ext uri="{FF2B5EF4-FFF2-40B4-BE49-F238E27FC236}">
                <a16:creationId xmlns:a16="http://schemas.microsoft.com/office/drawing/2014/main" id="{A83518A6-B1C2-4C80-8244-A1BF83931A80}"/>
              </a:ext>
            </a:extLst>
          </p:cNvPr>
          <p:cNvPicPr>
            <a:picLocks noChangeAspect="1"/>
          </p:cNvPicPr>
          <p:nvPr>
            <p:custDataLst>
              <p:tags r:id="rId3"/>
            </p:custDataLst>
          </p:nvPr>
        </p:nvPicPr>
        <p:blipFill>
          <a:blip r:embed="rId8"/>
          <a:stretch>
            <a:fillRect/>
          </a:stretch>
        </p:blipFill>
        <p:spPr>
          <a:xfrm>
            <a:off x="9361101" y="1337486"/>
            <a:ext cx="2659962" cy="186514"/>
          </a:xfrm>
          <a:prstGeom prst="rect">
            <a:avLst/>
          </a:prstGeom>
        </p:spPr>
      </p:pic>
    </p:spTree>
    <p:extLst>
      <p:ext uri="{BB962C8B-B14F-4D97-AF65-F5344CB8AC3E}">
        <p14:creationId xmlns:p14="http://schemas.microsoft.com/office/powerpoint/2010/main" val="4965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Predicting Complex Phenotypes</a:t>
            </a:r>
          </a:p>
        </p:txBody>
      </p:sp>
      <p:pic>
        <p:nvPicPr>
          <p:cNvPr id="6" name="Picture 5">
            <a:extLst>
              <a:ext uri="{FF2B5EF4-FFF2-40B4-BE49-F238E27FC236}">
                <a16:creationId xmlns:a16="http://schemas.microsoft.com/office/drawing/2014/main" id="{782E32C1-EBCF-44F9-BBCA-9B103B44B738}"/>
              </a:ext>
            </a:extLst>
          </p:cNvPr>
          <p:cNvPicPr>
            <a:picLocks noChangeAspect="1"/>
          </p:cNvPicPr>
          <p:nvPr>
            <p:custDataLst>
              <p:tags r:id="rId1"/>
            </p:custDataLst>
          </p:nvPr>
        </p:nvPicPr>
        <p:blipFill>
          <a:blip r:embed="rId5"/>
          <a:stretch>
            <a:fillRect/>
          </a:stretch>
        </p:blipFill>
        <p:spPr>
          <a:xfrm>
            <a:off x="6775466" y="6709551"/>
            <a:ext cx="5319318" cy="138057"/>
          </a:xfrm>
          <a:prstGeom prst="rect">
            <a:avLst/>
          </a:prstGeom>
        </p:spPr>
      </p:pic>
      <p:pic>
        <p:nvPicPr>
          <p:cNvPr id="8" name="Picture 7" descr="A screenshot of a computer&#10;&#10;Description automatically generated with medium confidence">
            <a:extLst>
              <a:ext uri="{FF2B5EF4-FFF2-40B4-BE49-F238E27FC236}">
                <a16:creationId xmlns:a16="http://schemas.microsoft.com/office/drawing/2014/main" id="{7D377937-4691-AA13-33A8-E6AF31CA1655}"/>
              </a:ext>
            </a:extLst>
          </p:cNvPr>
          <p:cNvPicPr>
            <a:picLocks noChangeAspect="1"/>
          </p:cNvPicPr>
          <p:nvPr/>
        </p:nvPicPr>
        <p:blipFill rotWithShape="1">
          <a:blip r:embed="rId6"/>
          <a:srcRect l="50000"/>
          <a:stretch/>
        </p:blipFill>
        <p:spPr>
          <a:xfrm>
            <a:off x="2930474" y="4010528"/>
            <a:ext cx="6096001" cy="2578420"/>
          </a:xfrm>
          <a:prstGeom prst="rect">
            <a:avLst/>
          </a:prstGeom>
        </p:spPr>
      </p:pic>
      <p:pic>
        <p:nvPicPr>
          <p:cNvPr id="9" name="Picture 8" descr="A screenshot of a computer&#10;&#10;Description automatically generated with medium confidence">
            <a:extLst>
              <a:ext uri="{FF2B5EF4-FFF2-40B4-BE49-F238E27FC236}">
                <a16:creationId xmlns:a16="http://schemas.microsoft.com/office/drawing/2014/main" id="{1501C48C-78FB-7ACE-CE8A-8803A951B96B}"/>
              </a:ext>
            </a:extLst>
          </p:cNvPr>
          <p:cNvPicPr>
            <a:picLocks noChangeAspect="1"/>
          </p:cNvPicPr>
          <p:nvPr/>
        </p:nvPicPr>
        <p:blipFill rotWithShape="1">
          <a:blip r:embed="rId6"/>
          <a:srcRect r="50000"/>
          <a:stretch/>
        </p:blipFill>
        <p:spPr>
          <a:xfrm>
            <a:off x="2978552" y="1242399"/>
            <a:ext cx="6096000" cy="2578420"/>
          </a:xfrm>
          <a:prstGeom prst="rect">
            <a:avLst/>
          </a:prstGeom>
        </p:spPr>
      </p:pic>
      <p:pic>
        <p:nvPicPr>
          <p:cNvPr id="4" name="Picture 3">
            <a:extLst>
              <a:ext uri="{FF2B5EF4-FFF2-40B4-BE49-F238E27FC236}">
                <a16:creationId xmlns:a16="http://schemas.microsoft.com/office/drawing/2014/main" id="{CC44A93E-0C65-4F97-A1B2-0AA9CF69F8E2}"/>
              </a:ext>
            </a:extLst>
          </p:cNvPr>
          <p:cNvPicPr>
            <a:picLocks noChangeAspect="1"/>
          </p:cNvPicPr>
          <p:nvPr>
            <p:custDataLst>
              <p:tags r:id="rId2"/>
            </p:custDataLst>
          </p:nvPr>
        </p:nvPicPr>
        <p:blipFill>
          <a:blip r:embed="rId7"/>
          <a:stretch>
            <a:fillRect/>
          </a:stretch>
        </p:blipFill>
        <p:spPr>
          <a:xfrm>
            <a:off x="9422215" y="926562"/>
            <a:ext cx="2622477" cy="230095"/>
          </a:xfrm>
          <a:prstGeom prst="rect">
            <a:avLst/>
          </a:prstGeom>
        </p:spPr>
      </p:pic>
      <p:pic>
        <p:nvPicPr>
          <p:cNvPr id="15" name="Picture 14">
            <a:extLst>
              <a:ext uri="{FF2B5EF4-FFF2-40B4-BE49-F238E27FC236}">
                <a16:creationId xmlns:a16="http://schemas.microsoft.com/office/drawing/2014/main" id="{3F220051-888F-4034-BB52-BA24C2349EE3}"/>
              </a:ext>
            </a:extLst>
          </p:cNvPr>
          <p:cNvPicPr>
            <a:picLocks noChangeAspect="1"/>
          </p:cNvPicPr>
          <p:nvPr>
            <p:custDataLst>
              <p:tags r:id="rId3"/>
            </p:custDataLst>
          </p:nvPr>
        </p:nvPicPr>
        <p:blipFill>
          <a:blip r:embed="rId8"/>
          <a:stretch>
            <a:fillRect/>
          </a:stretch>
        </p:blipFill>
        <p:spPr>
          <a:xfrm>
            <a:off x="9706103" y="1381229"/>
            <a:ext cx="1949259" cy="765563"/>
          </a:xfrm>
          <a:prstGeom prst="rect">
            <a:avLst/>
          </a:prstGeom>
        </p:spPr>
      </p:pic>
    </p:spTree>
    <p:extLst>
      <p:ext uri="{BB962C8B-B14F-4D97-AF65-F5344CB8AC3E}">
        <p14:creationId xmlns:p14="http://schemas.microsoft.com/office/powerpoint/2010/main" val="3346989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Discussion</a:t>
            </a:r>
          </a:p>
        </p:txBody>
      </p:sp>
      <p:pic>
        <p:nvPicPr>
          <p:cNvPr id="23" name="Picture 22">
            <a:extLst>
              <a:ext uri="{FF2B5EF4-FFF2-40B4-BE49-F238E27FC236}">
                <a16:creationId xmlns:a16="http://schemas.microsoft.com/office/drawing/2014/main" id="{5624DE82-E374-467E-9163-629E78F80A7A}"/>
              </a:ext>
            </a:extLst>
          </p:cNvPr>
          <p:cNvPicPr>
            <a:picLocks noChangeAspect="1"/>
          </p:cNvPicPr>
          <p:nvPr>
            <p:custDataLst>
              <p:tags r:id="rId1"/>
            </p:custDataLst>
          </p:nvPr>
        </p:nvPicPr>
        <p:blipFill>
          <a:blip r:embed="rId10"/>
          <a:stretch>
            <a:fillRect/>
          </a:stretch>
        </p:blipFill>
        <p:spPr>
          <a:xfrm>
            <a:off x="745957" y="1283371"/>
            <a:ext cx="2082744" cy="215771"/>
          </a:xfrm>
          <a:prstGeom prst="rect">
            <a:avLst/>
          </a:prstGeom>
        </p:spPr>
      </p:pic>
      <p:pic>
        <p:nvPicPr>
          <p:cNvPr id="1035" name="Picture 1034">
            <a:extLst>
              <a:ext uri="{FF2B5EF4-FFF2-40B4-BE49-F238E27FC236}">
                <a16:creationId xmlns:a16="http://schemas.microsoft.com/office/drawing/2014/main" id="{3514FF83-45A1-426B-8783-5CFE63589E34}"/>
              </a:ext>
            </a:extLst>
          </p:cNvPr>
          <p:cNvPicPr>
            <a:picLocks noChangeAspect="1"/>
          </p:cNvPicPr>
          <p:nvPr>
            <p:custDataLst>
              <p:tags r:id="rId2"/>
            </p:custDataLst>
          </p:nvPr>
        </p:nvPicPr>
        <p:blipFill>
          <a:blip r:embed="rId11"/>
          <a:stretch>
            <a:fillRect/>
          </a:stretch>
        </p:blipFill>
        <p:spPr>
          <a:xfrm>
            <a:off x="1203156" y="1740566"/>
            <a:ext cx="6605867" cy="1796878"/>
          </a:xfrm>
          <a:prstGeom prst="rect">
            <a:avLst/>
          </a:prstGeom>
        </p:spPr>
      </p:pic>
      <p:pic>
        <p:nvPicPr>
          <p:cNvPr id="20" name="Picture 19">
            <a:extLst>
              <a:ext uri="{FF2B5EF4-FFF2-40B4-BE49-F238E27FC236}">
                <a16:creationId xmlns:a16="http://schemas.microsoft.com/office/drawing/2014/main" id="{DAC4BA48-8300-4BC5-AD47-5419B548C9DA}"/>
              </a:ext>
            </a:extLst>
          </p:cNvPr>
          <p:cNvPicPr>
            <a:picLocks noChangeAspect="1"/>
          </p:cNvPicPr>
          <p:nvPr>
            <p:custDataLst>
              <p:tags r:id="rId3"/>
            </p:custDataLst>
          </p:nvPr>
        </p:nvPicPr>
        <p:blipFill>
          <a:blip r:embed="rId12"/>
          <a:stretch>
            <a:fillRect/>
          </a:stretch>
        </p:blipFill>
        <p:spPr>
          <a:xfrm>
            <a:off x="745957" y="3914273"/>
            <a:ext cx="2664229" cy="272457"/>
          </a:xfrm>
          <a:prstGeom prst="rect">
            <a:avLst/>
          </a:prstGeom>
        </p:spPr>
      </p:pic>
      <p:pic>
        <p:nvPicPr>
          <p:cNvPr id="1037" name="Picture 1036">
            <a:extLst>
              <a:ext uri="{FF2B5EF4-FFF2-40B4-BE49-F238E27FC236}">
                <a16:creationId xmlns:a16="http://schemas.microsoft.com/office/drawing/2014/main" id="{6676B11D-127C-4D51-8B44-F101343308DD}"/>
              </a:ext>
            </a:extLst>
          </p:cNvPr>
          <p:cNvPicPr>
            <a:picLocks noChangeAspect="1"/>
          </p:cNvPicPr>
          <p:nvPr>
            <p:custDataLst>
              <p:tags r:id="rId4"/>
            </p:custDataLst>
          </p:nvPr>
        </p:nvPicPr>
        <p:blipFill>
          <a:blip r:embed="rId13"/>
          <a:stretch>
            <a:fillRect/>
          </a:stretch>
        </p:blipFill>
        <p:spPr>
          <a:xfrm>
            <a:off x="1203156" y="4371469"/>
            <a:ext cx="6185141" cy="2127087"/>
          </a:xfrm>
          <a:prstGeom prst="rect">
            <a:avLst/>
          </a:prstGeom>
        </p:spPr>
      </p:pic>
      <p:pic>
        <p:nvPicPr>
          <p:cNvPr id="27" name="Picture 26" descr="A sailboat on the water&#10;&#10;Description automatically generated with medium confidence">
            <a:extLst>
              <a:ext uri="{FF2B5EF4-FFF2-40B4-BE49-F238E27FC236}">
                <a16:creationId xmlns:a16="http://schemas.microsoft.com/office/drawing/2014/main" id="{8C92B28A-5DFC-4D16-822A-C30C136A1762}"/>
              </a:ext>
            </a:extLst>
          </p:cNvPr>
          <p:cNvPicPr>
            <a:picLocks noChangeAspect="1"/>
          </p:cNvPicPr>
          <p:nvPr/>
        </p:nvPicPr>
        <p:blipFill>
          <a:blip r:embed="rId14"/>
          <a:stretch>
            <a:fillRect/>
          </a:stretch>
        </p:blipFill>
        <p:spPr>
          <a:xfrm>
            <a:off x="9520989" y="1933136"/>
            <a:ext cx="2390274" cy="3591943"/>
          </a:xfrm>
          <a:prstGeom prst="rect">
            <a:avLst/>
          </a:prstGeom>
        </p:spPr>
      </p:pic>
      <p:pic>
        <p:nvPicPr>
          <p:cNvPr id="29" name="Picture 28">
            <a:extLst>
              <a:ext uri="{FF2B5EF4-FFF2-40B4-BE49-F238E27FC236}">
                <a16:creationId xmlns:a16="http://schemas.microsoft.com/office/drawing/2014/main" id="{5BB9F010-4C00-441D-A950-F0EFF5FA7EAC}"/>
              </a:ext>
            </a:extLst>
          </p:cNvPr>
          <p:cNvPicPr>
            <a:picLocks noChangeAspect="1"/>
          </p:cNvPicPr>
          <p:nvPr>
            <p:custDataLst>
              <p:tags r:id="rId5"/>
            </p:custDataLst>
          </p:nvPr>
        </p:nvPicPr>
        <p:blipFill>
          <a:blip r:embed="rId15"/>
          <a:stretch>
            <a:fillRect/>
          </a:stretch>
        </p:blipFill>
        <p:spPr>
          <a:xfrm>
            <a:off x="10495644" y="5634666"/>
            <a:ext cx="1415619" cy="90667"/>
          </a:xfrm>
          <a:prstGeom prst="rect">
            <a:avLst/>
          </a:prstGeom>
        </p:spPr>
      </p:pic>
      <p:grpSp>
        <p:nvGrpSpPr>
          <p:cNvPr id="42" name="Group 41">
            <a:extLst>
              <a:ext uri="{FF2B5EF4-FFF2-40B4-BE49-F238E27FC236}">
                <a16:creationId xmlns:a16="http://schemas.microsoft.com/office/drawing/2014/main" id="{A5C7F4D3-D565-4E15-875E-A972EA533B64}"/>
              </a:ext>
            </a:extLst>
          </p:cNvPr>
          <p:cNvGrpSpPr/>
          <p:nvPr/>
        </p:nvGrpSpPr>
        <p:grpSpPr>
          <a:xfrm>
            <a:off x="36024" y="6659592"/>
            <a:ext cx="12070677" cy="141218"/>
            <a:chOff x="36024" y="6659592"/>
            <a:chExt cx="12070677" cy="141218"/>
          </a:xfrm>
        </p:grpSpPr>
        <p:pic>
          <p:nvPicPr>
            <p:cNvPr id="43" name="Picture 42">
              <a:extLst>
                <a:ext uri="{FF2B5EF4-FFF2-40B4-BE49-F238E27FC236}">
                  <a16:creationId xmlns:a16="http://schemas.microsoft.com/office/drawing/2014/main" id="{3094C000-559D-4483-BBE1-D14AB8C906E1}"/>
                </a:ext>
              </a:extLst>
            </p:cNvPr>
            <p:cNvPicPr>
              <a:picLocks noChangeAspect="1"/>
            </p:cNvPicPr>
            <p:nvPr>
              <p:custDataLst>
                <p:tags r:id="rId6"/>
              </p:custDataLst>
            </p:nvPr>
          </p:nvPicPr>
          <p:blipFill>
            <a:blip r:embed="rId16"/>
            <a:stretch>
              <a:fillRect/>
            </a:stretch>
          </p:blipFill>
          <p:spPr>
            <a:xfrm>
              <a:off x="36024" y="6659592"/>
              <a:ext cx="1260801" cy="112457"/>
            </a:xfrm>
            <a:prstGeom prst="rect">
              <a:avLst/>
            </a:prstGeom>
          </p:spPr>
        </p:pic>
        <p:pic>
          <p:nvPicPr>
            <p:cNvPr id="44" name="Picture 43">
              <a:extLst>
                <a:ext uri="{FF2B5EF4-FFF2-40B4-BE49-F238E27FC236}">
                  <a16:creationId xmlns:a16="http://schemas.microsoft.com/office/drawing/2014/main" id="{E445CFEB-36A7-403C-B85C-3CC6B2E1E7D4}"/>
                </a:ext>
              </a:extLst>
            </p:cNvPr>
            <p:cNvPicPr>
              <a:picLocks noChangeAspect="1"/>
            </p:cNvPicPr>
            <p:nvPr>
              <p:custDataLst>
                <p:tags r:id="rId7"/>
              </p:custDataLst>
            </p:nvPr>
          </p:nvPicPr>
          <p:blipFill>
            <a:blip r:embed="rId17"/>
            <a:stretch>
              <a:fillRect/>
            </a:stretch>
          </p:blipFill>
          <p:spPr>
            <a:xfrm>
              <a:off x="5263383" y="6666409"/>
              <a:ext cx="1661258" cy="132572"/>
            </a:xfrm>
            <a:prstGeom prst="rect">
              <a:avLst/>
            </a:prstGeom>
          </p:spPr>
        </p:pic>
        <p:pic>
          <p:nvPicPr>
            <p:cNvPr id="45" name="Picture 44">
              <a:extLst>
                <a:ext uri="{FF2B5EF4-FFF2-40B4-BE49-F238E27FC236}">
                  <a16:creationId xmlns:a16="http://schemas.microsoft.com/office/drawing/2014/main" id="{BB8F9632-2CD1-4353-90F8-02F873087539}"/>
                </a:ext>
              </a:extLst>
            </p:cNvPr>
            <p:cNvPicPr>
              <a:picLocks noChangeAspect="1"/>
            </p:cNvPicPr>
            <p:nvPr>
              <p:custDataLst>
                <p:tags r:id="rId8"/>
              </p:custDataLst>
            </p:nvPr>
          </p:nvPicPr>
          <p:blipFill>
            <a:blip r:embed="rId18"/>
            <a:stretch>
              <a:fillRect/>
            </a:stretch>
          </p:blipFill>
          <p:spPr>
            <a:xfrm>
              <a:off x="10875157" y="6664581"/>
              <a:ext cx="1231544" cy="136229"/>
            </a:xfrm>
            <a:prstGeom prst="rect">
              <a:avLst/>
            </a:prstGeom>
          </p:spPr>
        </p:pic>
      </p:grpSp>
    </p:spTree>
    <p:extLst>
      <p:ext uri="{BB962C8B-B14F-4D97-AF65-F5344CB8AC3E}">
        <p14:creationId xmlns:p14="http://schemas.microsoft.com/office/powerpoint/2010/main" val="1773278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2589-173D-C14D-A406-09C721298CCD}"/>
              </a:ext>
            </a:extLst>
          </p:cNvPr>
          <p:cNvSpPr txBox="1">
            <a:spLocks/>
          </p:cNvSpPr>
          <p:nvPr/>
        </p:nvSpPr>
        <p:spPr>
          <a:xfrm>
            <a:off x="0" y="0"/>
            <a:ext cx="12192000" cy="932087"/>
          </a:xfrm>
          <a:prstGeom prst="rect">
            <a:avLst/>
          </a:prstGeom>
        </p:spPr>
        <p:txBody>
          <a:bodyPr vert="horz" lIns="91440" tIns="45720" rIns="91440" bIns="45720" rtlCol="0" anchor="ctr">
            <a:normAutofit/>
          </a:bodyPr>
          <a:lstStyle>
            <a:lvl1pPr algn="l" defTabSz="609585" rtl="0" eaLnBrk="1" latinLnBrk="0" hangingPunct="1">
              <a:spcBef>
                <a:spcPct val="0"/>
              </a:spcBef>
              <a:buNone/>
              <a:defRPr sz="4000" b="1" i="0" kern="100" cap="none" spc="0">
                <a:solidFill>
                  <a:srgbClr val="404041"/>
                </a:solidFill>
                <a:latin typeface="Arial"/>
                <a:ea typeface="+mj-ea"/>
                <a:cs typeface="Arial"/>
              </a:defRPr>
            </a:lvl1pPr>
          </a:lstStyle>
          <a:p>
            <a:r>
              <a:rPr lang="en-US" sz="3600" b="0" cap="small" dirty="0">
                <a:latin typeface="Calibri" panose="020F0502020204030204" pitchFamily="34" charset="0"/>
              </a:rPr>
              <a:t>  Many Contributors. Thank you!</a:t>
            </a:r>
          </a:p>
        </p:txBody>
      </p:sp>
      <p:grpSp>
        <p:nvGrpSpPr>
          <p:cNvPr id="42" name="Group 41">
            <a:extLst>
              <a:ext uri="{FF2B5EF4-FFF2-40B4-BE49-F238E27FC236}">
                <a16:creationId xmlns:a16="http://schemas.microsoft.com/office/drawing/2014/main" id="{A5C7F4D3-D565-4E15-875E-A972EA533B64}"/>
              </a:ext>
            </a:extLst>
          </p:cNvPr>
          <p:cNvGrpSpPr/>
          <p:nvPr/>
        </p:nvGrpSpPr>
        <p:grpSpPr>
          <a:xfrm>
            <a:off x="36024" y="6659592"/>
            <a:ext cx="12070677" cy="141218"/>
            <a:chOff x="36024" y="6659592"/>
            <a:chExt cx="12070677" cy="141218"/>
          </a:xfrm>
        </p:grpSpPr>
        <p:pic>
          <p:nvPicPr>
            <p:cNvPr id="43" name="Picture 42">
              <a:extLst>
                <a:ext uri="{FF2B5EF4-FFF2-40B4-BE49-F238E27FC236}">
                  <a16:creationId xmlns:a16="http://schemas.microsoft.com/office/drawing/2014/main" id="{3094C000-559D-4483-BBE1-D14AB8C906E1}"/>
                </a:ext>
              </a:extLst>
            </p:cNvPr>
            <p:cNvPicPr>
              <a:picLocks noChangeAspect="1"/>
            </p:cNvPicPr>
            <p:nvPr>
              <p:custDataLst>
                <p:tags r:id="rId2"/>
              </p:custDataLst>
            </p:nvPr>
          </p:nvPicPr>
          <p:blipFill>
            <a:blip r:embed="rId6"/>
            <a:stretch>
              <a:fillRect/>
            </a:stretch>
          </p:blipFill>
          <p:spPr>
            <a:xfrm>
              <a:off x="36024" y="6659592"/>
              <a:ext cx="1260801" cy="112457"/>
            </a:xfrm>
            <a:prstGeom prst="rect">
              <a:avLst/>
            </a:prstGeom>
          </p:spPr>
        </p:pic>
        <p:pic>
          <p:nvPicPr>
            <p:cNvPr id="44" name="Picture 43">
              <a:extLst>
                <a:ext uri="{FF2B5EF4-FFF2-40B4-BE49-F238E27FC236}">
                  <a16:creationId xmlns:a16="http://schemas.microsoft.com/office/drawing/2014/main" id="{E445CFEB-36A7-403C-B85C-3CC6B2E1E7D4}"/>
                </a:ext>
              </a:extLst>
            </p:cNvPr>
            <p:cNvPicPr>
              <a:picLocks noChangeAspect="1"/>
            </p:cNvPicPr>
            <p:nvPr>
              <p:custDataLst>
                <p:tags r:id="rId3"/>
              </p:custDataLst>
            </p:nvPr>
          </p:nvPicPr>
          <p:blipFill>
            <a:blip r:embed="rId7"/>
            <a:stretch>
              <a:fillRect/>
            </a:stretch>
          </p:blipFill>
          <p:spPr>
            <a:xfrm>
              <a:off x="5263383" y="6666409"/>
              <a:ext cx="1661258" cy="132572"/>
            </a:xfrm>
            <a:prstGeom prst="rect">
              <a:avLst/>
            </a:prstGeom>
          </p:spPr>
        </p:pic>
        <p:pic>
          <p:nvPicPr>
            <p:cNvPr id="45" name="Picture 44">
              <a:extLst>
                <a:ext uri="{FF2B5EF4-FFF2-40B4-BE49-F238E27FC236}">
                  <a16:creationId xmlns:a16="http://schemas.microsoft.com/office/drawing/2014/main" id="{BB8F9632-2CD1-4353-90F8-02F873087539}"/>
                </a:ext>
              </a:extLst>
            </p:cNvPr>
            <p:cNvPicPr>
              <a:picLocks noChangeAspect="1"/>
            </p:cNvPicPr>
            <p:nvPr>
              <p:custDataLst>
                <p:tags r:id="rId4"/>
              </p:custDataLst>
            </p:nvPr>
          </p:nvPicPr>
          <p:blipFill>
            <a:blip r:embed="rId8"/>
            <a:stretch>
              <a:fillRect/>
            </a:stretch>
          </p:blipFill>
          <p:spPr>
            <a:xfrm>
              <a:off x="10875157" y="6664581"/>
              <a:ext cx="1231544" cy="136229"/>
            </a:xfrm>
            <a:prstGeom prst="rect">
              <a:avLst/>
            </a:prstGeom>
          </p:spPr>
        </p:pic>
      </p:grpSp>
      <p:pic>
        <p:nvPicPr>
          <p:cNvPr id="6" name="Picture 5">
            <a:extLst>
              <a:ext uri="{FF2B5EF4-FFF2-40B4-BE49-F238E27FC236}">
                <a16:creationId xmlns:a16="http://schemas.microsoft.com/office/drawing/2014/main" id="{C51BE460-5DD1-40CD-88C8-DDF6501DFE21}"/>
              </a:ext>
            </a:extLst>
          </p:cNvPr>
          <p:cNvPicPr>
            <a:picLocks noChangeAspect="1"/>
          </p:cNvPicPr>
          <p:nvPr>
            <p:custDataLst>
              <p:tags r:id="rId1"/>
            </p:custDataLst>
          </p:nvPr>
        </p:nvPicPr>
        <p:blipFill>
          <a:blip r:embed="rId9"/>
          <a:stretch>
            <a:fillRect/>
          </a:stretch>
        </p:blipFill>
        <p:spPr>
          <a:xfrm>
            <a:off x="738616" y="1568102"/>
            <a:ext cx="8196573" cy="4577522"/>
          </a:xfrm>
          <a:prstGeom prst="rect">
            <a:avLst/>
          </a:prstGeom>
        </p:spPr>
      </p:pic>
      <p:pic>
        <p:nvPicPr>
          <p:cNvPr id="4" name="Picture 3" descr="Graphical user interface, text, application, Word&#10;&#10;Description automatically generated">
            <a:extLst>
              <a:ext uri="{FF2B5EF4-FFF2-40B4-BE49-F238E27FC236}">
                <a16:creationId xmlns:a16="http://schemas.microsoft.com/office/drawing/2014/main" id="{49A10BF3-96B1-1BC6-D0EA-FEB9B1E99377}"/>
              </a:ext>
            </a:extLst>
          </p:cNvPr>
          <p:cNvPicPr>
            <a:picLocks noChangeAspect="1"/>
          </p:cNvPicPr>
          <p:nvPr/>
        </p:nvPicPr>
        <p:blipFill>
          <a:blip r:embed="rId10"/>
          <a:stretch>
            <a:fillRect/>
          </a:stretch>
        </p:blipFill>
        <p:spPr>
          <a:xfrm>
            <a:off x="5601296" y="4067502"/>
            <a:ext cx="6505406" cy="2408601"/>
          </a:xfrm>
          <a:prstGeom prst="rect">
            <a:avLst/>
          </a:prstGeom>
        </p:spPr>
      </p:pic>
      <p:pic>
        <p:nvPicPr>
          <p:cNvPr id="5" name="Picture 4" descr="A person wearing glasses&#10;&#10;Description automatically generated with medium confidence">
            <a:extLst>
              <a:ext uri="{FF2B5EF4-FFF2-40B4-BE49-F238E27FC236}">
                <a16:creationId xmlns:a16="http://schemas.microsoft.com/office/drawing/2014/main" id="{E4592797-AF3D-CE5E-B8E1-459E477EC641}"/>
              </a:ext>
            </a:extLst>
          </p:cNvPr>
          <p:cNvPicPr>
            <a:picLocks noChangeAspect="1"/>
          </p:cNvPicPr>
          <p:nvPr/>
        </p:nvPicPr>
        <p:blipFill>
          <a:blip r:embed="rId11"/>
          <a:stretch>
            <a:fillRect/>
          </a:stretch>
        </p:blipFill>
        <p:spPr>
          <a:xfrm>
            <a:off x="4475761" y="2273869"/>
            <a:ext cx="916919" cy="890933"/>
          </a:xfrm>
          <a:prstGeom prst="rect">
            <a:avLst/>
          </a:prstGeom>
        </p:spPr>
      </p:pic>
      <p:pic>
        <p:nvPicPr>
          <p:cNvPr id="7" name="Picture 6" descr="A picture containing tree, person, outdoor, sky&#10;&#10;Description automatically generated">
            <a:extLst>
              <a:ext uri="{FF2B5EF4-FFF2-40B4-BE49-F238E27FC236}">
                <a16:creationId xmlns:a16="http://schemas.microsoft.com/office/drawing/2014/main" id="{A7BBD471-0123-D3DD-03F7-BBDBCDB4172B}"/>
              </a:ext>
            </a:extLst>
          </p:cNvPr>
          <p:cNvPicPr>
            <a:picLocks noChangeAspect="1"/>
          </p:cNvPicPr>
          <p:nvPr/>
        </p:nvPicPr>
        <p:blipFill>
          <a:blip r:embed="rId12"/>
          <a:stretch>
            <a:fillRect/>
          </a:stretch>
        </p:blipFill>
        <p:spPr>
          <a:xfrm>
            <a:off x="9970622" y="1473030"/>
            <a:ext cx="837039" cy="904543"/>
          </a:xfrm>
          <a:prstGeom prst="rect">
            <a:avLst/>
          </a:prstGeom>
        </p:spPr>
      </p:pic>
      <p:pic>
        <p:nvPicPr>
          <p:cNvPr id="9" name="Picture 8" descr="A person wearing glasses&#10;&#10;Description automatically generated with low confidence">
            <a:extLst>
              <a:ext uri="{FF2B5EF4-FFF2-40B4-BE49-F238E27FC236}">
                <a16:creationId xmlns:a16="http://schemas.microsoft.com/office/drawing/2014/main" id="{80E2CC3B-53A2-7438-B6A9-E348F6377B83}"/>
              </a:ext>
            </a:extLst>
          </p:cNvPr>
          <p:cNvPicPr>
            <a:picLocks noChangeAspect="1"/>
          </p:cNvPicPr>
          <p:nvPr/>
        </p:nvPicPr>
        <p:blipFill>
          <a:blip r:embed="rId13"/>
          <a:stretch>
            <a:fillRect/>
          </a:stretch>
        </p:blipFill>
        <p:spPr>
          <a:xfrm>
            <a:off x="8274725" y="1473030"/>
            <a:ext cx="817099" cy="890933"/>
          </a:xfrm>
          <a:prstGeom prst="rect">
            <a:avLst/>
          </a:prstGeom>
        </p:spPr>
      </p:pic>
      <p:pic>
        <p:nvPicPr>
          <p:cNvPr id="11" name="Picture 10" descr="A person wearing glasses&#10;&#10;Description automatically generated with low confidence">
            <a:extLst>
              <a:ext uri="{FF2B5EF4-FFF2-40B4-BE49-F238E27FC236}">
                <a16:creationId xmlns:a16="http://schemas.microsoft.com/office/drawing/2014/main" id="{E0E9953C-3ED9-7A6F-819D-C226C0F72B4B}"/>
              </a:ext>
            </a:extLst>
          </p:cNvPr>
          <p:cNvPicPr>
            <a:picLocks noChangeAspect="1"/>
          </p:cNvPicPr>
          <p:nvPr/>
        </p:nvPicPr>
        <p:blipFill>
          <a:blip r:embed="rId14"/>
          <a:stretch>
            <a:fillRect/>
          </a:stretch>
        </p:blipFill>
        <p:spPr>
          <a:xfrm>
            <a:off x="5480947" y="2273868"/>
            <a:ext cx="921306" cy="890933"/>
          </a:xfrm>
          <a:prstGeom prst="rect">
            <a:avLst/>
          </a:prstGeom>
        </p:spPr>
      </p:pic>
      <p:pic>
        <p:nvPicPr>
          <p:cNvPr id="13" name="Picture 12" descr="A person wearing glasses&#10;&#10;Description automatically generated with medium confidence">
            <a:extLst>
              <a:ext uri="{FF2B5EF4-FFF2-40B4-BE49-F238E27FC236}">
                <a16:creationId xmlns:a16="http://schemas.microsoft.com/office/drawing/2014/main" id="{5B7A2530-21A5-B7E3-2EB4-026D9FFEBF75}"/>
              </a:ext>
            </a:extLst>
          </p:cNvPr>
          <p:cNvPicPr>
            <a:picLocks noChangeAspect="1"/>
          </p:cNvPicPr>
          <p:nvPr/>
        </p:nvPicPr>
        <p:blipFill>
          <a:blip r:embed="rId15"/>
          <a:stretch>
            <a:fillRect/>
          </a:stretch>
        </p:blipFill>
        <p:spPr>
          <a:xfrm>
            <a:off x="9248459" y="2904906"/>
            <a:ext cx="855498" cy="890933"/>
          </a:xfrm>
          <a:prstGeom prst="rect">
            <a:avLst/>
          </a:prstGeom>
        </p:spPr>
      </p:pic>
      <p:sp>
        <p:nvSpPr>
          <p:cNvPr id="14" name="Rectangle 13">
            <a:extLst>
              <a:ext uri="{FF2B5EF4-FFF2-40B4-BE49-F238E27FC236}">
                <a16:creationId xmlns:a16="http://schemas.microsoft.com/office/drawing/2014/main" id="{6B81E3D3-8AE4-92AA-5EAC-F7EB6E1D8B0B}"/>
              </a:ext>
            </a:extLst>
          </p:cNvPr>
          <p:cNvSpPr/>
          <p:nvPr/>
        </p:nvSpPr>
        <p:spPr>
          <a:xfrm>
            <a:off x="5977217" y="3244334"/>
            <a:ext cx="237566" cy="369332"/>
          </a:xfrm>
          <a:prstGeom prst="rect">
            <a:avLst/>
          </a:prstGeom>
        </p:spPr>
        <p:txBody>
          <a:bodyPr wrap="none">
            <a:spAutoFit/>
          </a:bodyPr>
          <a:lstStyle/>
          <a:p>
            <a:r>
              <a:rPr lang="en-US" dirty="0">
                <a:solidFill>
                  <a:srgbClr val="000000"/>
                </a:solidFill>
                <a:latin typeface="-webkit-standard"/>
              </a:rPr>
              <a:t> </a:t>
            </a:r>
            <a:endParaRPr lang="en-US" dirty="0"/>
          </a:p>
        </p:txBody>
      </p:sp>
      <p:sp>
        <p:nvSpPr>
          <p:cNvPr id="15" name="Rectangle 14">
            <a:extLst>
              <a:ext uri="{FF2B5EF4-FFF2-40B4-BE49-F238E27FC236}">
                <a16:creationId xmlns:a16="http://schemas.microsoft.com/office/drawing/2014/main" id="{AA96D89B-4FF4-F023-BD96-977B094EA232}"/>
              </a:ext>
            </a:extLst>
          </p:cNvPr>
          <p:cNvSpPr/>
          <p:nvPr/>
        </p:nvSpPr>
        <p:spPr>
          <a:xfrm>
            <a:off x="5977217" y="3244334"/>
            <a:ext cx="237566" cy="369332"/>
          </a:xfrm>
          <a:prstGeom prst="rect">
            <a:avLst/>
          </a:prstGeom>
        </p:spPr>
        <p:txBody>
          <a:bodyPr wrap="none">
            <a:spAutoFit/>
          </a:bodyPr>
          <a:lstStyle/>
          <a:p>
            <a:r>
              <a:rPr lang="en-US" dirty="0">
                <a:solidFill>
                  <a:srgbClr val="000000"/>
                </a:solidFill>
                <a:latin typeface="-webkit-standard"/>
              </a:rPr>
              <a:t> </a:t>
            </a:r>
            <a:endParaRPr lang="en-US" dirty="0"/>
          </a:p>
        </p:txBody>
      </p:sp>
      <p:pic>
        <p:nvPicPr>
          <p:cNvPr id="17" name="Picture 16" descr="A picture containing text, person, person&#10;&#10;Description automatically generated">
            <a:extLst>
              <a:ext uri="{FF2B5EF4-FFF2-40B4-BE49-F238E27FC236}">
                <a16:creationId xmlns:a16="http://schemas.microsoft.com/office/drawing/2014/main" id="{E191C542-F4FB-7EC5-4444-0E4586A2AEBB}"/>
              </a:ext>
            </a:extLst>
          </p:cNvPr>
          <p:cNvPicPr>
            <a:picLocks noChangeAspect="1"/>
          </p:cNvPicPr>
          <p:nvPr/>
        </p:nvPicPr>
        <p:blipFill>
          <a:blip r:embed="rId16"/>
          <a:stretch>
            <a:fillRect/>
          </a:stretch>
        </p:blipFill>
        <p:spPr>
          <a:xfrm>
            <a:off x="9172957" y="1473030"/>
            <a:ext cx="743975" cy="890933"/>
          </a:xfrm>
          <a:prstGeom prst="rect">
            <a:avLst/>
          </a:prstGeom>
        </p:spPr>
      </p:pic>
      <p:pic>
        <p:nvPicPr>
          <p:cNvPr id="19" name="Picture 18" descr="A person smiling for the camera&#10;&#10;Description automatically generated with medium confidence">
            <a:extLst>
              <a:ext uri="{FF2B5EF4-FFF2-40B4-BE49-F238E27FC236}">
                <a16:creationId xmlns:a16="http://schemas.microsoft.com/office/drawing/2014/main" id="{9A9F86AE-A2DE-2144-641D-CE326CFBDF55}"/>
              </a:ext>
            </a:extLst>
          </p:cNvPr>
          <p:cNvPicPr>
            <a:picLocks noChangeAspect="1"/>
          </p:cNvPicPr>
          <p:nvPr/>
        </p:nvPicPr>
        <p:blipFill>
          <a:blip r:embed="rId17"/>
          <a:stretch>
            <a:fillRect/>
          </a:stretch>
        </p:blipFill>
        <p:spPr>
          <a:xfrm>
            <a:off x="10906549" y="1473030"/>
            <a:ext cx="756863" cy="904543"/>
          </a:xfrm>
          <a:prstGeom prst="rect">
            <a:avLst/>
          </a:prstGeom>
        </p:spPr>
      </p:pic>
      <p:pic>
        <p:nvPicPr>
          <p:cNvPr id="8" name="Picture 7" descr="A close-up of a person smiling&#10;&#10;Description automatically generated">
            <a:extLst>
              <a:ext uri="{FF2B5EF4-FFF2-40B4-BE49-F238E27FC236}">
                <a16:creationId xmlns:a16="http://schemas.microsoft.com/office/drawing/2014/main" id="{0039F790-95B6-CFBD-D89D-0E76FB308C67}"/>
              </a:ext>
            </a:extLst>
          </p:cNvPr>
          <p:cNvPicPr>
            <a:picLocks noChangeAspect="1"/>
          </p:cNvPicPr>
          <p:nvPr/>
        </p:nvPicPr>
        <p:blipFill>
          <a:blip r:embed="rId18"/>
          <a:stretch>
            <a:fillRect/>
          </a:stretch>
        </p:blipFill>
        <p:spPr>
          <a:xfrm>
            <a:off x="10231410" y="2898638"/>
            <a:ext cx="669346" cy="901345"/>
          </a:xfrm>
          <a:prstGeom prst="rect">
            <a:avLst/>
          </a:prstGeom>
        </p:spPr>
      </p:pic>
    </p:spTree>
    <p:extLst>
      <p:ext uri="{BB962C8B-B14F-4D97-AF65-F5344CB8AC3E}">
        <p14:creationId xmlns:p14="http://schemas.microsoft.com/office/powerpoint/2010/main" val="31320567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92.2385"/>
  <p:tag name="ORIGINALWIDTH" val="1034.121"/>
  <p:tag name="LATEXADDIN" val="\documentclass{article}&#10;\usepackage{amsmath}&#10;\usepackage{amssymb}&#10;\usepackage{color}&#10;\pagestyle{empty}&#10;\begin{document}&#10;&#10;\definecolor{mygray}{gray}{0.6}&#10;&#10;\textcolor{mygray}{Created for CAGI6} &#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362.58"/>
  <p:tag name="LATEXADDIN" val="\documentclass{article}&#10;\usepackage{amsmath}&#10;\usepackage{amssymb}&#10;\usepackage{color}&#10;\pagestyle{empty}&#10;\begin{document}&#10;&#10;\definecolor{mygray}{gray}{0.6}&#10;&#10;\textcolor{mygray}{genomeinterpretation.org}&#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010.124"/>
  <p:tag name="LATEXADDIN" val="\documentclass{article}&#10;\usepackage{amsmath}&#10;\usepackage{amssymb}&#10;\usepackage{color}&#10;\pagestyle{empty}&#10;\begin{document}&#10;&#10;\definecolor{mygray}{gray}{0.6}&#10;&#10;\textcolor{mygray}{Predrag Radivojac}&#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88.48898"/>
  <p:tag name="ORIGINALWIDTH" val="971.1286"/>
  <p:tag name="LATEXADDIN" val="\documentclass{article}&#10;\usepackage{amsmath}&#10;\usepackage{color}&#10;\pagestyle{empty}&#10;\begin{document}&#10;&#10;&#10;\noindent \textbf{CAGI's mission}&#10;&#10;&#10;&#10;&#10;\end{document}"/>
  <p:tag name="IGUANATEXSIZE" val="24"/>
  <p:tag name="IGUANATEXCURSOR" val="133"/>
  <p:tag name="TRANSPARENCY" val="True"/>
  <p:tag name="FILENAME" val=""/>
  <p:tag name="LATEXENGINEID" val="0"/>
  <p:tag name="TEMPFOLDER" val="c:\temp\"/>
  <p:tag name="LATEXFORMHEIGHT" val="458.25"/>
  <p:tag name="LATEXFORMWIDTH" val="823.5"/>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262.4672"/>
  <p:tag name="ORIGINALWIDTH" val="4285.714"/>
  <p:tag name="LATEXADDIN" val="\documentclass{article}&#10;\usepackage{amsmath}&#10;\usepackage{color}&#10;\pagestyle{empty}&#10;\begin{document}&#10;&#10;&#10;&#10;&#10;\noindent $\circ$ conduct community experiments to assess the state of the art in computational\par&#10;\noindent $\;\;\;$interpretation of genetic variants&#10;&#10;&#10;&#10;\end{document}"/>
  <p:tag name="IGUANATEXSIZE" val="22"/>
  <p:tag name="IGUANATEXCURSOR" val="128"/>
  <p:tag name="TRANSPARENCY" val="True"/>
  <p:tag name="FILENAME" val=""/>
  <p:tag name="LATEXENGINEID" val="0"/>
  <p:tag name="TEMPFOLDER" val="c:\temp\"/>
  <p:tag name="LATEXFORMHEIGHT" val="458.25"/>
  <p:tag name="LATEXFORMWIDTH" val="823.5"/>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644.9194"/>
  <p:tag name="LATEXADDIN" val="\documentclass{article}&#10;\usepackage{amsmath}&#10;\usepackage{color}&#10;\pagestyle{empty}&#10;\begin{document}&#10;&#10;&#10;\noindent \textbf{Objectives}&#10;&#10;&#10;&#10;&#10;\end{document}"/>
  <p:tag name="IGUANATEXSIZE" val="24"/>
  <p:tag name="IGUANATEXCURSOR" val="129"/>
  <p:tag name="TRANSPARENCY" val="True"/>
  <p:tag name="FILENAME" val=""/>
  <p:tag name="LATEXENGINEID" val="0"/>
  <p:tag name="TEMPFOLDER" val="c:\temp\"/>
  <p:tag name="LATEXFORMHEIGHT" val="458.25"/>
  <p:tag name="LATEXFORMWIDTH" val="823.5"/>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835.3956"/>
  <p:tag name="ORIGINALWIDTH" val="3539.557"/>
  <p:tag name="LATEXADDIN" val="\documentclass{article}&#10;\usepackage{amsmath}&#10;\usepackage{color}&#10;\pagestyle{empty}&#10;\begin{document}&#10;&#10;&#10;\noindent $\circ$ evaluate the accuracy of computational methods&#10;&#10;\vspace{0.25em}&#10;&#10;\noindent $\circ$ highlight methodological innovation and reveal bottlenecks&#10;&#10;\vspace{.25em}&#10;&#10;\noindent $\circ$  contribute to the development of guidelines for clinical practice&#10;&#10;\vspace{.25em}&#10;&#10;\noindent $\circ$  provide a forum for the dissemination of research results&#10;&#10;\vspace{.25em}&#10;&#10;\noindent $\circ$  promote ethical practices \&amp; responsible data governance&#10;&#10;\end{document}"/>
  <p:tag name="IGUANATEXSIZE" val="22"/>
  <p:tag name="IGUANATEXCURSOR" val="518"/>
  <p:tag name="TRANSPARENCY" val="True"/>
  <p:tag name="FILENAME" val=""/>
  <p:tag name="LATEXENGINEID" val="0"/>
  <p:tag name="TEMPFOLDER" val="c:\temp\"/>
  <p:tag name="LATEXFORMHEIGHT" val="458.25"/>
  <p:tag name="LATEXFORMWIDTH" val="823.5"/>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92.2385"/>
  <p:tag name="ORIGINALWIDTH" val="1034.121"/>
  <p:tag name="LATEXADDIN" val="\documentclass{article}&#10;\usepackage{amsmath}&#10;\usepackage{amssymb}&#10;\usepackage{color}&#10;\pagestyle{empty}&#10;\begin{document}&#10;&#10;\definecolor{mygray}{gray}{0.6}&#10;&#10;\textcolor{mygray}{Created for CAGI6} &#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362.58"/>
  <p:tag name="LATEXADDIN" val="\documentclass{article}&#10;\usepackage{amsmath}&#10;\usepackage{amssymb}&#10;\usepackage{color}&#10;\pagestyle{empty}&#10;\begin{document}&#10;&#10;\definecolor{mygray}{gray}{0.6}&#10;&#10;\textcolor{mygray}{genomeinterpretation.org}&#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010.124"/>
  <p:tag name="LATEXADDIN" val="\documentclass{article}&#10;\usepackage{amsmath}&#10;\usepackage{amssymb}&#10;\usepackage{color}&#10;\pagestyle{empty}&#10;\begin{document}&#10;&#10;\definecolor{mygray}{gray}{0.6}&#10;&#10;\textcolor{mygray}{Predrag Radivojac}&#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110.9861"/>
  <p:tag name="ORIGINALWIDTH" val="1742.782"/>
  <p:tag name="LATEXADDIN" val="\documentclass{article}&#10;\usepackage{amsmath}&#10;\usepackage{color}&#10;\pagestyle{empty}&#10;\begin{document}&#10;&#10;&#10;\noindent \textbf{Three primary communities}&#10;&#10;&#10;&#10;&#10;\end{document}"/>
  <p:tag name="IGUANATEXSIZE" val="24"/>
  <p:tag name="IGUANATEXCURSOR" val="144"/>
  <p:tag name="TRANSPARENCY" val="True"/>
  <p:tag name="FILENAME" val=""/>
  <p:tag name="LATEXENGINEID" val="0"/>
  <p:tag name="TEMPFOLDER" val="c:\temp\"/>
  <p:tag name="LATEXFORMHEIGHT" val="458.25"/>
  <p:tag name="LATEXFORMWIDTH" val="823.5"/>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448.4439"/>
  <p:tag name="ORIGINALWIDTH" val="1309.336"/>
  <p:tag name="LATEXADDIN" val="\documentclass{article}&#10;\usepackage{amsmath}&#10;\usepackage{color}&#10;\pagestyle{empty}&#10;\begin{document}&#10;&#10;&#10;\noindent $\circ$ method developers&#10;&#10;\vspace{0.25em}&#10;&#10;\noindent $\circ$ clinicians&#10;&#10;\vspace{.25em}&#10;&#10;\noindent $\circ$ biomedical researchers&#10;&#10;&#10;\end{document}"/>
  <p:tag name="IGUANATEXSIZE" val="22"/>
  <p:tag name="IGUANATEXCURSOR" val="242"/>
  <p:tag name="TRANSPARENCY" val="True"/>
  <p:tag name="FILENAME" val=""/>
  <p:tag name="LATEXENGINEID" val="0"/>
  <p:tag name="TEMPFOLDER" val="c:\temp\"/>
  <p:tag name="LATEXFORMHEIGHT" val="458.25"/>
  <p:tag name="LATEXFORMWIDTH" val="823.5"/>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561.305"/>
  <p:tag name="LATEXADDIN" val="\documentclass{article}&#10;\usepackage{amsmath}&#10;\usepackage{color}&#10;\pagestyle{empty}&#10;\begin{document}&#10;&#10;&#10;\noindent \textbf{Many different settings...}&#10;&#10;&#10;&#10;&#10;\end{document}"/>
  <p:tag name="IGUANATEXSIZE" val="24"/>
  <p:tag name="IGUANATEXCURSOR" val="145"/>
  <p:tag name="TRANSPARENCY" val="True"/>
  <p:tag name="FILENAME" val=""/>
  <p:tag name="LATEXENGINEID" val="0"/>
  <p:tag name="TEMPFOLDER" val="c:\temp\"/>
  <p:tag name="LATEXFORMHEIGHT" val="458.25"/>
  <p:tag name="LATEXFORMWIDTH" val="823.5"/>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1139.108"/>
  <p:tag name="ORIGINALWIDTH" val="3184.852"/>
  <p:tag name="LATEXADDIN" val="\documentclass{article}&#10;\usepackage{amsmath}&#10;\usepackage{color}&#10;\pagestyle{empty}&#10;\begin{document}&#10;&#10;&#10;&#10;&#10;&#10;&#10;\noindent $\circ$ rare disease, complex traits, cancer, response to drugs&#10;&#10;\vspace{.25em}&#10;&#10;\noindent $\circ$ genomic scale including single variants, gene panels,\par&#10;\noindent $\;\;\;$exome sequences, whole-genome sequences&#10;&#10;\vspace{.25em}&#10;&#10;\noindent $\circ$ high-throughput and low-throughput experiments &#10;\vspace{.25em}&#10;&#10;\noindent $\circ$ different population groups&#10;&#10;\vspace{.25em}&#10;&#10;\noindent $\circ$ auxiliary data such as clinical measurements, omics data&#10;&#10;\vspace{.25em}&#10;&#10;\noindent $\circ$ nonhuman data&#10;&#10;&#10;\end{document}"/>
  <p:tag name="IGUANATEXSIZE" val="22"/>
  <p:tag name="IGUANATEXCURSOR" val="610"/>
  <p:tag name="TRANSPARENCY" val="True"/>
  <p:tag name="FILENAME" val=""/>
  <p:tag name="LATEXENGINEID" val="0"/>
  <p:tag name="TEMPFOLDER" val="c:\temp\"/>
  <p:tag name="LATEXFORMHEIGHT" val="458.25"/>
  <p:tag name="LATEXFORMWIDTH" val="823.5"/>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92.2385"/>
  <p:tag name="ORIGINALWIDTH" val="1034.121"/>
  <p:tag name="LATEXADDIN" val="\documentclass{article}&#10;\usepackage{amsmath}&#10;\usepackage{amssymb}&#10;\usepackage{color}&#10;\pagestyle{empty}&#10;\begin{document}&#10;&#10;\definecolor{mygray}{gray}{0.6}&#10;&#10;\textcolor{mygray}{Created for CAGI6} &#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362.58"/>
  <p:tag name="LATEXADDIN" val="\documentclass{article}&#10;\usepackage{amsmath}&#10;\usepackage{amssymb}&#10;\usepackage{color}&#10;\pagestyle{empty}&#10;\begin{document}&#10;&#10;\definecolor{mygray}{gray}{0.6}&#10;&#10;\textcolor{mygray}{genomeinterpretation.org}&#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010.124"/>
  <p:tag name="LATEXADDIN" val="\documentclass{article}&#10;\usepackage{amsmath}&#10;\usepackage{amssymb}&#10;\usepackage{color}&#10;\pagestyle{empty}&#10;\begin{document}&#10;&#10;\definecolor{mygray}{gray}{0.6}&#10;&#10;\textcolor{mygray}{Predrag Radivojac}&#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1200"/>
  <p:tag name="ORIGINALHEIGHT" val="89.23882"/>
  <p:tag name="ORIGINALWIDTH" val="1393.326"/>
  <p:tag name="LATEXADDIN" val="\documentclass{article}&#10;\usepackage{amsmath}&#10;\usepackage{amssymb}&#10;\pagestyle{empty}&#10;\begin{document}&#10;&#10;Picture from the internet.&#10;&#10;&#10;\end{document}"/>
  <p:tag name="IGUANATEXSIZE" val="10"/>
  <p:tag name="IGUANATEXCURSOR" val="128"/>
  <p:tag name="TRANSPARENCY" val="True"/>
  <p:tag name="FILENAME" val=""/>
  <p:tag name="LATEXENGINEID" val="0"/>
  <p:tag name="TEMPFOLDER" val="c:\temp\"/>
  <p:tag name="LATEXFORMHEIGHT" val="312"/>
  <p:tag name="LATEXFORMWIDTH" val="764.4"/>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927.259"/>
  <p:tag name="LATEXADDIN" val="\documentclass{article}&#10;\usepackage{amsmath}&#10;\usepackage{amssymb}&#10;\usepackage{color}&#10;\pagestyle{empty}&#10;\begin{document}&#10;&#10;\definecolor{mygray}{gray}{0.6}&#10;&#10;\textcolor{mygray}{https://www.datawrapper.de/maps}&#10;&#10;&#10;\end{document}"/>
  <p:tag name="IGUANATEXSIZE" val="12"/>
  <p:tag name="IGUANATEXCURSOR" val="204"/>
  <p:tag name="TRANSPARENCY" val="True"/>
  <p:tag name="FILENAME" val=""/>
  <p:tag name="LATEXENGINEID" val="0"/>
  <p:tag name="TEMPFOLDER" val="c:\temp\"/>
  <p:tag name="LATEXFORMHEIGHT" val="312"/>
  <p:tag name="LATEXFORMWIDTH" val="764.4"/>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1927.259"/>
  <p:tag name="LATEXADDIN" val="\documentclass{article}&#10;\usepackage{amsmath}&#10;\usepackage{amssymb}&#10;\usepackage{color}&#10;\pagestyle{empty}&#10;\begin{document}&#10;&#10;\definecolor{mygray}{gray}{0.6}&#10;&#10;\textcolor{mygray}{https://www.datawrapper.de/maps}&#10;&#10;&#10;\end{document}"/>
  <p:tag name="IGUANATEXSIZE" val="12"/>
  <p:tag name="IGUANATEXCURSOR" val="204"/>
  <p:tag name="TRANSPARENCY" val="True"/>
  <p:tag name="FILENAME" val=""/>
  <p:tag name="LATEXENGINEID" val="0"/>
  <p:tag name="TEMPFOLDER" val="c:\temp\"/>
  <p:tag name="LATEXFORMHEIGHT" val="312"/>
  <p:tag name="LATEXFORMWIDTH" val="764.4"/>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1200"/>
  <p:tag name="ORIGINALHEIGHT" val="90.73866"/>
  <p:tag name="ORIGINALWIDTH" val="647.919"/>
  <p:tag name="LATEXADDIN" val="\documentclass{article}&#10;\usepackage{amsmath}&#10;\usepackage{amssymb}&#10;\usepackage{color}&#10;\pagestyle{empty}&#10;\begin{document}&#10;&#10;\textcolor{red}{Submissions}&#10;&#10;&#10;\end{document}"/>
  <p:tag name="IGUANATEXSIZE" val="12"/>
  <p:tag name="IGUANATEXCURSOR" val="149"/>
  <p:tag name="TRANSPARENCY" val="True"/>
  <p:tag name="FILENAME" val=""/>
  <p:tag name="LATEXENGINEID" val="0"/>
  <p:tag name="TEMPFOLDER" val="c:\temp\"/>
  <p:tag name="LATEXFORMHEIGHT" val="312"/>
  <p:tag name="LATEXFORMWIDTH" val="764.4"/>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384.7019"/>
  <p:tag name="LATEXADDIN" val="\documentclass{article}&#10;\usepackage{amsmath}&#10;\usepackage{amssymb}&#10;\usepackage{color}&#10;\pagestyle{empty}&#10;\begin{document}&#10;&#10;\textcolor{red}{Groups}&#10;&#10;&#10;\end{document}"/>
  <p:tag name="IGUANATEXSIZE" val="12"/>
  <p:tag name="IGUANATEXCURSOR" val="143"/>
  <p:tag name="TRANSPARENCY" val="True"/>
  <p:tag name="FILENAME" val=""/>
  <p:tag name="LATEXENGINEID" val="0"/>
  <p:tag name="TEMPFOLDER" val="c:\temp\"/>
  <p:tag name="LATEXFORMHEIGHT" val="312"/>
  <p:tag name="LATEXFORMWIDTH" val="764.4"/>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1200"/>
  <p:tag name="ORIGINALHEIGHT" val="90.73866"/>
  <p:tag name="ORIGINALWIDTH" val="765.6542"/>
  <p:tag name="LATEXADDIN" val="\documentclass{article}&#10;\usepackage{amsmath}&#10;\usepackage{amssymb}&#10;\usepackage{color}&#10;\pagestyle{empty}&#10;\begin{document}&#10;&#10;\textcolor{red}{Genomic scale}&#10;&#10;&#10;\end{document}"/>
  <p:tag name="IGUANATEXSIZE" val="12"/>
  <p:tag name="IGUANATEXCURSOR" val="144"/>
  <p:tag name="TRANSPARENCY" val="True"/>
  <p:tag name="FILENAME" val=""/>
  <p:tag name="LATEXENGINEID" val="0"/>
  <p:tag name="TEMPFOLDER" val="c:\temp\"/>
  <p:tag name="LATEXFORMHEIGHT" val="312"/>
  <p:tag name="LATEXFORMWIDTH" val="764.4"/>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620.9224"/>
  <p:tag name="LATEXADDIN" val="\documentclass{article}&#10;\usepackage{amsmath}&#10;\usepackage{amssymb}&#10;\usepackage{color}&#10;\pagestyle{empty}&#10;\begin{document}&#10;&#10;\textcolor{red}{Phenotypes}&#10;&#10;&#10;\end{document}"/>
  <p:tag name="IGUANATEXSIZE" val="12"/>
  <p:tag name="IGUANATEXCURSOR" val="147"/>
  <p:tag name="TRANSPARENCY" val="True"/>
  <p:tag name="FILENAME" val=""/>
  <p:tag name="LATEXENGINEID" val="0"/>
  <p:tag name="TEMPFOLDER" val="c:\temp\"/>
  <p:tag name="LATEXFORMHEIGHT" val="312"/>
  <p:tag name="LATEXFORMWIDTH" val="764.4"/>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1680.54"/>
  <p:tag name="LATEXADDIN" val="\documentclass{article}&#10;\usepackage{amsmath}&#10;\usepackage{amssymb}&#10;\usepackage{color}&#10;\pagestyle{empty}&#10;\begin{document}&#10;&#10;\textcolor{red}{Annotate All Missense, CAGI5}&#10;&#10;&#10;\end{document}"/>
  <p:tag name="IGUANATEXSIZE" val="20"/>
  <p:tag name="IGUANATEXCURSOR" val="165"/>
  <p:tag name="TRANSPARENCY" val="True"/>
  <p:tag name="FILENAME" val=""/>
  <p:tag name="LATEXENGINEID" val="0"/>
  <p:tag name="TEMPFOLDER" val="c:\temp\"/>
  <p:tag name="LATEXFORMHEIGHT" val="312"/>
  <p:tag name="LATEXFORMWIDTH" val="764.4"/>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2189.726"/>
  <p:tag name="LATEXADDIN" val="\documentclass{article}&#10;\usepackage{amsmath}&#10;\usepackage{amssymb}&#10;\usepackage{color}&#10;\pagestyle{empty}&#10;\begin{document}&#10;&#10;\textcolor{red}{10113 pathogenic, 12018 benign variants}&#10;&#10;&#10;&#10;&#10;&#10;&#10;\end{document}"/>
  <p:tag name="IGUANATEXSIZE" val="14"/>
  <p:tag name="IGUANATEXCURSOR" val="167"/>
  <p:tag name="TRANSPARENCY" val="True"/>
  <p:tag name="FILENAME" val=""/>
  <p:tag name="LATEXENGINEID" val="0"/>
  <p:tag name="TEMPFOLDER" val="c:\temp\"/>
  <p:tag name="LATEXFORMHEIGHT" val="312"/>
  <p:tag name="LATEXFORMWIDTH" val="764.4"/>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2189.726"/>
  <p:tag name="LATEXADDIN" val="\documentclass{article}&#10;\usepackage{amsmath}&#10;\usepackage{amssymb}&#10;\usepackage{color}&#10;\pagestyle{empty}&#10;\begin{document}&#10;&#10;\textcolor{red}{13986 pathogenic, 23096 benign variants}&#10;&#10;&#10;&#10;&#10;&#10;&#10;\end{document}"/>
  <p:tag name="IGUANATEXSIZE" val="14"/>
  <p:tag name="IGUANATEXCURSOR" val="160"/>
  <p:tag name="TRANSPARENCY" val="True"/>
  <p:tag name="FILENAME" val=""/>
  <p:tag name="LATEXENGINEID" val="0"/>
  <p:tag name="TEMPFOLDER" val="c:\temp\"/>
  <p:tag name="LATEXFORMHEIGHT" val="312"/>
  <p:tag name="LATEXFORMWIDTH" val="764.4"/>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1680.54"/>
  <p:tag name="LATEXADDIN" val="\documentclass{article}&#10;\usepackage{amsmath}&#10;\usepackage{amssymb}&#10;\usepackage{color}&#10;\pagestyle{empty}&#10;\begin{document}&#10;&#10;\textcolor{red}{Annotate All Missense, CAGI5}&#10;&#10;&#10;\end{document}"/>
  <p:tag name="IGUANATEXSIZE" val="20"/>
  <p:tag name="IGUANATEXCURSOR" val="165"/>
  <p:tag name="TRANSPARENCY" val="True"/>
  <p:tag name="FILENAME" val=""/>
  <p:tag name="LATEXENGINEID" val="0"/>
  <p:tag name="TEMPFOLDER" val="c:\temp\"/>
  <p:tag name="LATEXFORMHEIGHT" val="312"/>
  <p:tag name="LATEXFORMWIDTH" val="764.4"/>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1680.54"/>
  <p:tag name="LATEXADDIN" val="\documentclass{article}&#10;\usepackage{amsmath}&#10;\usepackage{amssymb}&#10;\usepackage{color}&#10;\pagestyle{empty}&#10;\begin{document}&#10;&#10;\textcolor{red}{Annotate All Missense, CAGI5}&#10;&#10;&#10;\end{document}"/>
  <p:tag name="IGUANATEXSIZE" val="20"/>
  <p:tag name="IGUANATEXCURSOR" val="165"/>
  <p:tag name="TRANSPARENCY" val="True"/>
  <p:tag name="FILENAME" val=""/>
  <p:tag name="LATEXENGINEID" val="0"/>
  <p:tag name="TEMPFOLDER" val="c:\temp\"/>
  <p:tag name="LATEXFORMHEIGHT" val="312"/>
  <p:tag name="LATEXFORMWIDTH" val="764.4"/>
  <p:tag name="LATEXFORMWRAP" val="True"/>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1680.54"/>
  <p:tag name="LATEXADDIN" val="\documentclass{article}&#10;\usepackage{amsmath}&#10;\usepackage{amssymb}&#10;\usepackage{color}&#10;\pagestyle{empty}&#10;\begin{document}&#10;&#10;\textcolor{red}{Annotate All Missense, CAGI5}&#10;&#10;&#10;\end{document}"/>
  <p:tag name="IGUANATEXSIZE" val="20"/>
  <p:tag name="IGUANATEXCURSOR" val="165"/>
  <p:tag name="TRANSPARENCY" val="True"/>
  <p:tag name="FILENAME" val=""/>
  <p:tag name="LATEXENGINEID" val="0"/>
  <p:tag name="TEMPFOLDER" val="c:\temp\"/>
  <p:tag name="LATEXFORMHEIGHT" val="312"/>
  <p:tag name="LATEXFORMWIDTH" val="764.4"/>
  <p:tag name="LATEXFORMWRAP" val="True"/>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37.xml><?xml version="1.0" encoding="utf-8"?>
<p:tagLst xmlns:a="http://schemas.openxmlformats.org/drawingml/2006/main" xmlns:r="http://schemas.openxmlformats.org/officeDocument/2006/relationships" xmlns:p="http://schemas.openxmlformats.org/presentationml/2006/main">
  <p:tag name="OUTPUTDPI" val="1200"/>
  <p:tag name="ORIGINALHEIGHT" val="86.23921"/>
  <p:tag name="ORIGINALWIDTH" val="644.1694"/>
  <p:tag name="LATEXADDIN" val="\documentclass{article}&#10;\usepackage{amsmath}&#10;\usepackage{amssymb}&#10;\usepackage{color}&#10;\pagestyle{empty}&#10;\begin{document}&#10;&#10;\textcolor{red}{163 variants}&#10;&#10;&#10;&#10;&#10;&#10;&#10;\end{document}"/>
  <p:tag name="IGUANATEXSIZE" val="16"/>
  <p:tag name="IGUANATEXCURSOR" val="137"/>
  <p:tag name="TRANSPARENCY" val="True"/>
  <p:tag name="FILENAME" val=""/>
  <p:tag name="LATEXENGINEID" val="0"/>
  <p:tag name="TEMPFOLDER" val="c:\temp\"/>
  <p:tag name="LATEXFORMHEIGHT" val="312"/>
  <p:tag name="LATEXFORMWIDTH" val="764.4"/>
  <p:tag name="LATEXFORMWRAP" val="True"/>
  <p:tag name="BITMAPVECTOR" val="0"/>
</p:tagLst>
</file>

<file path=ppt/tags/tag38.xml><?xml version="1.0" encoding="utf-8"?>
<p:tagLst xmlns:a="http://schemas.openxmlformats.org/drawingml/2006/main" xmlns:r="http://schemas.openxmlformats.org/officeDocument/2006/relationships" xmlns:p="http://schemas.openxmlformats.org/presentationml/2006/main">
  <p:tag name="OUTPUTDPI" val="1200"/>
  <p:tag name="ORIGINALHEIGHT" val="87.73905"/>
  <p:tag name="ORIGINALWIDTH" val="712.4109"/>
  <p:tag name="LATEXADDIN" val="\documentclass{article}&#10;\usepackage{amsmath}&#10;\usepackage{amssymb}&#10;\usepackage{color}&#10;\pagestyle{empty}&#10;\begin{document}&#10;&#10;\textcolor{red}{3537 variants}&#10;&#10;&#10;&#10;&#10;&#10;&#10;\end{document}"/>
  <p:tag name="IGUANATEXSIZE" val="16"/>
  <p:tag name="IGUANATEXCURSOR" val="141"/>
  <p:tag name="TRANSPARENCY" val="True"/>
  <p:tag name="FILENAME" val=""/>
  <p:tag name="LATEXENGINEID" val="0"/>
  <p:tag name="TEMPFOLDER" val="c:\temp\"/>
  <p:tag name="LATEXFORMHEIGHT" val="312"/>
  <p:tag name="LATEXFORMWIDTH" val="764.4"/>
  <p:tag name="LATEXFORMWRAP" val="True"/>
  <p:tag name="BITMAPVECTOR" val="0"/>
</p:tagLst>
</file>

<file path=ppt/tags/tag39.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40.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41.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42.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43.xml><?xml version="1.0" encoding="utf-8"?>
<p:tagLst xmlns:a="http://schemas.openxmlformats.org/drawingml/2006/main" xmlns:r="http://schemas.openxmlformats.org/officeDocument/2006/relationships" xmlns:p="http://schemas.openxmlformats.org/presentationml/2006/main">
  <p:tag name="OUTPUTDPI" val="1200"/>
  <p:tag name="ORIGINALHEIGHT" val="470.9411"/>
  <p:tag name="ORIGINALWIDTH" val="1899.512"/>
  <p:tag name="LATEXADDIN" val="\documentclass{article}&#10;\usepackage{amsmath}&#10;\usepackage{color}&#10;\pagestyle{empty}&#10;\begin{document}&#10;&#10;&#10;\noindent $\circ$ biophysical approaches&#10;&#10;\vspace{0.25em}&#10;&#10;\noindent $\circ$ structure-based machine learning&#10;&#10;\vspace{.25em}&#10;&#10;\noindent $\circ$ structure-informed approaches&#10;&#10;&#10;\end{document}"/>
  <p:tag name="IGUANATEXSIZE" val="22"/>
  <p:tag name="IGUANATEXCURSOR" val="275"/>
  <p:tag name="TRANSPARENCY" val="True"/>
  <p:tag name="FILENAME" val=""/>
  <p:tag name="LATEXENGINEID" val="0"/>
  <p:tag name="TEMPFOLDER" val="c:\temp\"/>
  <p:tag name="LATEXFORMHEIGHT" val="458.25"/>
  <p:tag name="LATEXFORMWIDTH" val="823.5"/>
  <p:tag name="LATEXFORMWRAP" val="True"/>
  <p:tag name="BITMAPVECTOR" val="0"/>
</p:tagLst>
</file>

<file path=ppt/tags/tag44.xml><?xml version="1.0" encoding="utf-8"?>
<p:tagLst xmlns:a="http://schemas.openxmlformats.org/drawingml/2006/main" xmlns:r="http://schemas.openxmlformats.org/officeDocument/2006/relationships" xmlns:p="http://schemas.openxmlformats.org/presentationml/2006/main">
  <p:tag name="OUTPUTDPI" val="1200"/>
  <p:tag name="ORIGINALHEIGHT" val="86.98914"/>
  <p:tag name="ORIGINALWIDTH" val="541.4323"/>
  <p:tag name="LATEXADDIN" val="\documentclass{article}&#10;\usepackage{amsmath}&#10;\usepackage{color}&#10;\pagestyle{empty}&#10;\begin{document}&#10;&#10;&#10;\noindent \textbf{Positives}&#10;&#10;&#10;&#10;&#10;\end{document}"/>
  <p:tag name="IGUANATEXSIZE" val="24"/>
  <p:tag name="IGUANATEXCURSOR" val="128"/>
  <p:tag name="TRANSPARENCY" val="True"/>
  <p:tag name="FILENAME" val=""/>
  <p:tag name="LATEXENGINEID" val="0"/>
  <p:tag name="TEMPFOLDER" val="c:\temp\"/>
  <p:tag name="LATEXFORMHEIGHT" val="458.25"/>
  <p:tag name="LATEXFORMWIDTH" val="823.5"/>
  <p:tag name="LATEXFORMWRAP" val="True"/>
  <p:tag name="BITMAPVECTOR" val="0"/>
</p:tagLst>
</file>

<file path=ppt/tags/tag45.xml><?xml version="1.0" encoding="utf-8"?>
<p:tagLst xmlns:a="http://schemas.openxmlformats.org/drawingml/2006/main" xmlns:r="http://schemas.openxmlformats.org/officeDocument/2006/relationships" xmlns:p="http://schemas.openxmlformats.org/presentationml/2006/main">
  <p:tag name="OUTPUTDPI" val="1200"/>
  <p:tag name="ORIGINALHEIGHT" val="291.7135"/>
  <p:tag name="ORIGINALWIDTH" val="2192.726"/>
  <p:tag name="LATEXADDIN" val="\documentclass{article}&#10;\usepackage{amsmath}&#10;\usepackage{color}&#10;\pagestyle{empty}&#10;\begin{document}&#10;&#10;&#10;\noindent $\circ$ bespoke approaches sometimes worked&#10;&#10;\vspace{0.25em}&#10;&#10;\noindent $\circ$ explanatory power&#10;&#10;&#10;&#10;\end{document}"/>
  <p:tag name="IGUANATEXSIZE" val="22"/>
  <p:tag name="IGUANATEXCURSOR" val="208"/>
  <p:tag name="TRANSPARENCY" val="True"/>
  <p:tag name="FILENAME" val=""/>
  <p:tag name="LATEXENGINEID" val="0"/>
  <p:tag name="TEMPFOLDER" val="c:\temp\"/>
  <p:tag name="LATEXFORMHEIGHT" val="458.25"/>
  <p:tag name="LATEXFORMWIDTH" val="823.5"/>
  <p:tag name="LATEXFORMWRAP" val="True"/>
  <p:tag name="BITMAPVECTOR" val="0"/>
</p:tagLst>
</file>

<file path=ppt/tags/tag46.xml><?xml version="1.0" encoding="utf-8"?>
<p:tagLst xmlns:a="http://schemas.openxmlformats.org/drawingml/2006/main" xmlns:r="http://schemas.openxmlformats.org/officeDocument/2006/relationships" xmlns:p="http://schemas.openxmlformats.org/presentationml/2006/main">
  <p:tag name="OUTPUTDPI" val="1200"/>
  <p:tag name="ORIGINALHEIGHT" val="110.9861"/>
  <p:tag name="ORIGINALWIDTH" val="598.4252"/>
  <p:tag name="LATEXADDIN" val="\documentclass{article}&#10;\usepackage{amsmath}&#10;\usepackage{color}&#10;\pagestyle{empty}&#10;\begin{document}&#10;&#10;&#10;\noindent \textbf{Negatives}&#10;&#10;&#10;&#10;&#10;\end{document}"/>
  <p:tag name="IGUANATEXSIZE" val="24"/>
  <p:tag name="IGUANATEXCURSOR" val="128"/>
  <p:tag name="TRANSPARENCY" val="True"/>
  <p:tag name="FILENAME" val=""/>
  <p:tag name="LATEXENGINEID" val="0"/>
  <p:tag name="TEMPFOLDER" val="c:\temp\"/>
  <p:tag name="LATEXFORMHEIGHT" val="458.25"/>
  <p:tag name="LATEXFORMWIDTH" val="823.5"/>
  <p:tag name="LATEXFORMWRAP" val="True"/>
  <p:tag name="BITMAPVECTOR" val="0"/>
</p:tagLst>
</file>

<file path=ppt/tags/tag47.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2232.471"/>
  <p:tag name="LATEXADDIN" val="\documentclass{article}&#10;\usepackage{amsmath}&#10;\usepackage{color}&#10;\pagestyle{empty}&#10;\begin{document}&#10;&#10;&#10;\noindent $\circ$ often inferior to sequence-based models&#10;&#10;&#10;\end{document}"/>
  <p:tag name="IGUANATEXSIZE" val="22"/>
  <p:tag name="IGUANATEXCURSOR" val="160"/>
  <p:tag name="TRANSPARENCY" val="True"/>
  <p:tag name="FILENAME" val=""/>
  <p:tag name="LATEXENGINEID" val="0"/>
  <p:tag name="TEMPFOLDER" val="c:\temp\"/>
  <p:tag name="LATEXFORMHEIGHT" val="458.25"/>
  <p:tag name="LATEXFORMWIDTH" val="823.5"/>
  <p:tag name="LATEXFORMWRAP" val="True"/>
  <p:tag name="BITMAPVECTOR" val="0"/>
</p:tagLst>
</file>

<file path=ppt/tags/tag48.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773.528"/>
  <p:tag name="LATEXADDIN" val="\documentclass{article}&#10;\usepackage{amsmath}&#10;\usepackage{color}&#10;\pagestyle{empty}&#10;\begin{document}&#10;&#10;&#10;\noindent Unfavorable electrostatics in p16&#10;&#10;&#10;\end{document}"/>
  <p:tag name="IGUANATEXSIZE" val="18"/>
  <p:tag name="IGUANATEXCURSOR" val="136"/>
  <p:tag name="TRANSPARENCY" val="True"/>
  <p:tag name="FILENAME" val=""/>
  <p:tag name="LATEXENGINEID" val="0"/>
  <p:tag name="TEMPFOLDER" val="c:\temp\"/>
  <p:tag name="LATEXFORMHEIGHT" val="458.25"/>
  <p:tag name="LATEXFORMWIDTH" val="823.5"/>
  <p:tag name="LATEXFORMWRAP" val="True"/>
  <p:tag name="BITMAPVECTOR" val="0"/>
</p:tagLst>
</file>

<file path=ppt/tags/tag49.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50.xml><?xml version="1.0" encoding="utf-8"?>
<p:tagLst xmlns:a="http://schemas.openxmlformats.org/drawingml/2006/main" xmlns:r="http://schemas.openxmlformats.org/officeDocument/2006/relationships" xmlns:p="http://schemas.openxmlformats.org/presentationml/2006/main">
  <p:tag name="OUTPUTDPI" val="1200"/>
  <p:tag name="ORIGINALHEIGHT" val="107.2366"/>
  <p:tag name="ORIGINALWIDTH" val="1439.07"/>
  <p:tag name="LATEXADDIN" val="\documentclass{article}&#10;\usepackage{amsmath}&#10;\usepackage{amssymb}&#10;\usepackage{color}&#10;\pagestyle{empty}&#10;\begin{document}&#10;&#10;\textcolor{red}{6295 variants, 9 promoters}&#10;&#10;&#10;&#10;&#10;&#10;&#10;\end{document}"/>
  <p:tag name="IGUANATEXSIZE" val="14"/>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51.xml><?xml version="1.0" encoding="utf-8"?>
<p:tagLst xmlns:a="http://schemas.openxmlformats.org/drawingml/2006/main" xmlns:r="http://schemas.openxmlformats.org/officeDocument/2006/relationships" xmlns:p="http://schemas.openxmlformats.org/presentationml/2006/main">
  <p:tag name="OUTPUTDPI" val="1200"/>
  <p:tag name="ORIGINALHEIGHT" val="114.7357"/>
  <p:tag name="ORIGINALWIDTH" val="1636.295"/>
  <p:tag name="LATEXADDIN" val="\documentclass{article}&#10;\usepackage{amsmath}&#10;\usepackage{amssymb}&#10;\usepackage{color}&#10;\pagestyle{empty}&#10;\begin{document}&#10;&#10;\textcolor{red}{Regulation saturation, CAGI5}&#10;&#10;&#10;\end{document}"/>
  <p:tag name="IGUANATEXSIZE" val="16"/>
  <p:tag name="IGUANATEXCURSOR" val="165"/>
  <p:tag name="TRANSPARENCY" val="True"/>
  <p:tag name="FILENAME" val=""/>
  <p:tag name="LATEXENGINEID" val="0"/>
  <p:tag name="TEMPFOLDER" val="c:\temp\"/>
  <p:tag name="LATEXFORMHEIGHT" val="312"/>
  <p:tag name="LATEXFORMWIDTH" val="764.4"/>
  <p:tag name="LATEXFORMWRAP" val="True"/>
  <p:tag name="BITMAPVECTOR" val="0"/>
</p:tagLst>
</file>

<file path=ppt/tags/tag52.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53.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1424.822"/>
  <p:tag name="LATEXADDIN" val="\documentclass{article}&#10;\usepackage{amsmath}&#10;\usepackage{amssymb}&#10;\usepackage{color}&#10;\pagestyle{empty}&#10;\begin{document}&#10;&#10;\textcolor{red}{6868 variants, 5 enhancers}&#10;&#10;&#10;&#10;&#10;&#10;&#10;\end{document}"/>
  <p:tag name="IGUANATEXSIZE" val="14"/>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54.xml><?xml version="1.0" encoding="utf-8"?>
<p:tagLst xmlns:a="http://schemas.openxmlformats.org/drawingml/2006/main" xmlns:r="http://schemas.openxmlformats.org/officeDocument/2006/relationships" xmlns:p="http://schemas.openxmlformats.org/presentationml/2006/main">
  <p:tag name="OUTPUTDPI" val="1200"/>
  <p:tag name="ORIGINALHEIGHT" val="114.7357"/>
  <p:tag name="ORIGINALWIDTH" val="1636.295"/>
  <p:tag name="LATEXADDIN" val="\documentclass{article}&#10;\usepackage{amsmath}&#10;\usepackage{amssymb}&#10;\usepackage{color}&#10;\pagestyle{empty}&#10;\begin{document}&#10;&#10;\textcolor{red}{Regulation saturation, CAGI5}&#10;&#10;&#10;\end{document}"/>
  <p:tag name="IGUANATEXSIZE" val="16"/>
  <p:tag name="IGUANATEXCURSOR" val="165"/>
  <p:tag name="TRANSPARENCY" val="True"/>
  <p:tag name="FILENAME" val=""/>
  <p:tag name="LATEXENGINEID" val="0"/>
  <p:tag name="TEMPFOLDER" val="c:\temp\"/>
  <p:tag name="LATEXFORMHEIGHT" val="312"/>
  <p:tag name="LATEXFORMWIDTH" val="764.4"/>
  <p:tag name="LATEXFORMWRAP" val="True"/>
  <p:tag name="BITMAPVECTOR" val="0"/>
</p:tagLst>
</file>

<file path=ppt/tags/tag55.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4362.955"/>
  <p:tag name="LATEXADDIN" val="\documentclass{article}&#10;\usepackage{amsmath}&#10;\usepackage{amssymb}&#10;\pagestyle{empty}&#10;\begin{document}&#10;&#10;The Critical Assessment of Genome Interpretation Consortium. arXiv:2205.05897 &#10;&#10;&#10;\end{document}"/>
  <p:tag name="IGUANATEXSIZE" val="12"/>
  <p:tag name="IGUANATEXCURSOR" val="163"/>
  <p:tag name="TRANSPARENCY" val="True"/>
  <p:tag name="FILENAME" val=""/>
  <p:tag name="LATEXENGINEID" val="0"/>
  <p:tag name="TEMPFOLDER" val="c:\temp\"/>
  <p:tag name="LATEXFORMHEIGHT" val="312"/>
  <p:tag name="LATEXFORMWIDTH" val="764.4"/>
  <p:tag name="LATEXFORMWRAP" val="True"/>
  <p:tag name="BITMAPVECTOR" val="0"/>
</p:tagLst>
</file>

<file path=ppt/tags/tag56.xml><?xml version="1.0" encoding="utf-8"?>
<p:tagLst xmlns:a="http://schemas.openxmlformats.org/drawingml/2006/main" xmlns:r="http://schemas.openxmlformats.org/officeDocument/2006/relationships" xmlns:p="http://schemas.openxmlformats.org/presentationml/2006/main">
  <p:tag name="OUTPUTDPI" val="1200"/>
  <p:tag name="ORIGINALHEIGHT" val="113.2358"/>
  <p:tag name="ORIGINALWIDTH" val="1290.589"/>
  <p:tag name="LATEXADDIN" val="\documentclass{article}&#10;\usepackage{amsmath}&#10;\usepackage{amssymb}&#10;\usepackage{color}&#10;\pagestyle{empty}&#10;\begin{document}&#10;&#10;\textcolor{red}{Crohn's disease, CAGI4}&#10;&#10;&#10;\end{document}"/>
  <p:tag name="IGUANATEXSIZE" val="20"/>
  <p:tag name="IGUANATEXCURSOR" val="159"/>
  <p:tag name="TRANSPARENCY" val="True"/>
  <p:tag name="FILENAME" val=""/>
  <p:tag name="LATEXENGINEID" val="0"/>
  <p:tag name="TEMPFOLDER" val="c:\temp\"/>
  <p:tag name="LATEXFORMHEIGHT" val="312"/>
  <p:tag name="LATEXFORMWIDTH" val="764.4"/>
  <p:tag name="LATEXFORMWRAP" val="True"/>
  <p:tag name="BITMAPVECTOR" val="0"/>
</p:tagLst>
</file>

<file path=ppt/tags/tag57.xml><?xml version="1.0" encoding="utf-8"?>
<p:tagLst xmlns:a="http://schemas.openxmlformats.org/drawingml/2006/main" xmlns:r="http://schemas.openxmlformats.org/officeDocument/2006/relationships" xmlns:p="http://schemas.openxmlformats.org/presentationml/2006/main">
  <p:tag name="OUTPUTDPI" val="1200"/>
  <p:tag name="ORIGINALHEIGHT" val="470.9411"/>
  <p:tag name="ORIGINALWIDTH" val="1199.1"/>
  <p:tag name="LATEXADDIN" val="\documentclass{article}&#10;\usepackage{amsmath}&#10;\usepackage{amssymb}&#10;\usepackage{color}&#10;\pagestyle{empty}&#10;\begin{document}&#10;&#10;\textcolor{red}{ $\circ$ 64 cases, 47 controls}&#10;&#10;\vspace{0.25em}&#10;&#10;\textcolor{red}{ $\circ$ German ancestry}&#10;&#10;\vspace{0.25em}&#10;&#10;\textcolor{red}{ $\circ$ prior: 1.3\%}&#10;&#10;&#10;\end{document}"/>
  <p:tag name="IGUANATEXSIZE" val="16"/>
  <p:tag name="IGUANATEXCURSOR" val="284"/>
  <p:tag name="TRANSPARENCY" val="True"/>
  <p:tag name="FILENAME" val=""/>
  <p:tag name="LATEXENGINEID" val="0"/>
  <p:tag name="TEMPFOLDER" val="c:\temp\"/>
  <p:tag name="LATEXFORMHEIGHT" val="312"/>
  <p:tag name="LATEXFORMWIDTH" val="764.4"/>
  <p:tag name="LATEXFORMWRAP" val="True"/>
  <p:tag name="BITMAPVECTOR" val="0"/>
</p:tagLst>
</file>

<file path=ppt/tags/tag58.xml><?xml version="1.0" encoding="utf-8"?>
<p:tagLst xmlns:a="http://schemas.openxmlformats.org/drawingml/2006/main" xmlns:r="http://schemas.openxmlformats.org/officeDocument/2006/relationships" xmlns:p="http://schemas.openxmlformats.org/presentationml/2006/main">
  <p:tag name="OUTPUTDPI" val="1200"/>
  <p:tag name="ORIGINALHEIGHT" val="88.48898"/>
  <p:tag name="ORIGINALWIDTH" val="854.1432"/>
  <p:tag name="LATEXADDIN" val="\documentclass{article}&#10;\usepackage{amsmath}&#10;\usepackage{color}&#10;\pagestyle{empty}&#10;\begin{document}&#10;&#10;&#10;\noindent \textbf{Contributions}&#10;&#10;&#10;&#10;&#10;\end{document}"/>
  <p:tag name="IGUANATEXSIZE" val="24"/>
  <p:tag name="IGUANATEXCURSOR" val="132"/>
  <p:tag name="TRANSPARENCY" val="True"/>
  <p:tag name="FILENAME" val=""/>
  <p:tag name="LATEXENGINEID" val="0"/>
  <p:tag name="TEMPFOLDER" val="c:\temp\"/>
  <p:tag name="LATEXFORMHEIGHT" val="458.25"/>
  <p:tag name="LATEXFORMWIDTH" val="823.5"/>
  <p:tag name="LATEXFORMWRAP" val="True"/>
  <p:tag name="BITMAPVECTOR" val="0"/>
</p:tagLst>
</file>

<file path=ppt/tags/tag59.xml><?xml version="1.0" encoding="utf-8"?>
<p:tagLst xmlns:a="http://schemas.openxmlformats.org/drawingml/2006/main" xmlns:r="http://schemas.openxmlformats.org/officeDocument/2006/relationships" xmlns:p="http://schemas.openxmlformats.org/presentationml/2006/main">
  <p:tag name="OUTPUTDPI" val="1200"/>
  <p:tag name="ORIGINALHEIGHT" val="803.8995"/>
  <p:tag name="ORIGINALWIDTH" val="2955.38"/>
  <p:tag name="LATEXADDIN" val="\documentclass{article}&#10;\usepackage{amsmath}&#10;\usepackage{color}&#10;\pagestyle{empty}&#10;\begin{document}&#10;&#10;&#10;\noindent $\circ$ picture of the current state of the art in interpreting\par&#10;\noindent $\;\;\;$the impact of genetic variants &#10;&#10;\vspace{0.25em}&#10;&#10;\noindent $\circ$ basis for the development of improved methods &#10;&#10;\vspace{.25em}&#10;&#10;\noindent $\circ$ basis for calibrated use in clinical settings&#10;&#10;\vspace{.25em}&#10;&#10;\noindent $\circ$ active community&#10;&#10;\end{document}"/>
  <p:tag name="IGUANATEXSIZE" val="22"/>
  <p:tag name="IGUANATEXCURSOR" val="435"/>
  <p:tag name="TRANSPARENCY" val="True"/>
  <p:tag name="FILENAME" val=""/>
  <p:tag name="LATEXENGINEID" val="0"/>
  <p:tag name="TEMPFOLDER" val="c:\temp\"/>
  <p:tag name="LATEXFORMHEIGHT" val="458.25"/>
  <p:tag name="LATEXFORMWIDTH" val="823.5"/>
  <p:tag name="LATEXFORMWRAP" val="True"/>
  <p:tag name="BITMAPVECTOR" val="0"/>
</p:tagLst>
</file>

<file path=ppt/tags/tag60.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092.613"/>
  <p:tag name="LATEXADDIN" val="\documentclass{article}&#10;\usepackage{amsmath}&#10;\usepackage{color}&#10;\pagestyle{empty}&#10;\begin{document}&#10;&#10;&#10;\noindent \textbf{Principal findings}&#10;&#10;&#10;&#10;&#10;\end{document}"/>
  <p:tag name="IGUANATEXSIZE" val="24"/>
  <p:tag name="IGUANATEXCURSOR" val="137"/>
  <p:tag name="TRANSPARENCY" val="True"/>
  <p:tag name="FILENAME" val=""/>
  <p:tag name="LATEXENGINEID" val="0"/>
  <p:tag name="TEMPFOLDER" val="c:\temp\"/>
  <p:tag name="LATEXFORMHEIGHT" val="458.25"/>
  <p:tag name="LATEXFORMWIDTH" val="823.5"/>
  <p:tag name="LATEXFORMWRAP" val="True"/>
  <p:tag name="BITMAPVECTOR" val="0"/>
</p:tagLst>
</file>

<file path=ppt/tags/tag61.xml><?xml version="1.0" encoding="utf-8"?>
<p:tagLst xmlns:a="http://schemas.openxmlformats.org/drawingml/2006/main" xmlns:r="http://schemas.openxmlformats.org/officeDocument/2006/relationships" xmlns:p="http://schemas.openxmlformats.org/presentationml/2006/main">
  <p:tag name="OUTPUTDPI" val="1200"/>
  <p:tag name="ORIGINALHEIGHT" val="951.631"/>
  <p:tag name="ORIGINALWIDTH" val="2767.154"/>
  <p:tag name="LATEXADDIN" val="\documentclass{article}&#10;\usepackage{amsmath}&#10;\usepackage{color}&#10;\pagestyle{empty}&#10;\begin{document}&#10;&#10;&#10;\noindent $\circ$ computatioinal methods are more reliable than\par&#10;\noindent $\;\;\;$currently recognized (missense in particular)&#10;&#10;\vspace{0.25em}&#10;&#10;\noindent $\circ$ splicing and expression methods also can provide\par&#10;\noindent $\;\;\;$auxiliary evidence in the clinic&#10;&#10;\vspace{.25em}&#10;&#10;\noindent $\circ$ evaluation is complex, unification is possible&#10;&#10;\vspace{.25em}&#10;&#10;\noindent $\circ$ obstacles to data sharing remain significant&#10;&#10;&#10;&#10;\end{document}"/>
  <p:tag name="IGUANATEXSIZE" val="22"/>
  <p:tag name="IGUANATEXCURSOR" val="454"/>
  <p:tag name="TRANSPARENCY" val="True"/>
  <p:tag name="FILENAME" val=""/>
  <p:tag name="LATEXENGINEID" val="0"/>
  <p:tag name="TEMPFOLDER" val="c:\temp\"/>
  <p:tag name="LATEXFORMHEIGHT" val="458.25"/>
  <p:tag name="LATEXFORMWIDTH" val="823.5"/>
  <p:tag name="LATEXFORMWRAP" val="True"/>
  <p:tag name="BITMAPVECTOR" val="0"/>
</p:tagLst>
</file>

<file path=ppt/tags/tag62.xml><?xml version="1.0" encoding="utf-8"?>
<p:tagLst xmlns:a="http://schemas.openxmlformats.org/drawingml/2006/main" xmlns:r="http://schemas.openxmlformats.org/officeDocument/2006/relationships" xmlns:p="http://schemas.openxmlformats.org/presentationml/2006/main">
  <p:tag name="OUTPUTDPI" val="1200"/>
  <p:tag name="ORIGINALHEIGHT" val="89.23882"/>
  <p:tag name="ORIGINALWIDTH" val="1393.326"/>
  <p:tag name="LATEXADDIN" val="\documentclass{article}&#10;\usepackage{amsmath}&#10;\usepackage{amssymb}&#10;\pagestyle{empty}&#10;\begin{document}&#10;&#10;Picture from the internet.&#10;&#10;&#10;\end{document}"/>
  <p:tag name="IGUANATEXSIZE" val="10"/>
  <p:tag name="IGUANATEXCURSOR" val="128"/>
  <p:tag name="TRANSPARENCY" val="True"/>
  <p:tag name="FILENAME" val=""/>
  <p:tag name="LATEXENGINEID" val="0"/>
  <p:tag name="TEMPFOLDER" val="c:\temp\"/>
  <p:tag name="LATEXFORMHEIGHT" val="312"/>
  <p:tag name="LATEXFORMWIDTH" val="764.4"/>
  <p:tag name="LATEXFORMWRAP" val="True"/>
  <p:tag name="BITMAPVECTOR" val="0"/>
</p:tagLst>
</file>

<file path=ppt/tags/tag63.xml><?xml version="1.0" encoding="utf-8"?>
<p:tagLst xmlns:a="http://schemas.openxmlformats.org/drawingml/2006/main" xmlns:r="http://schemas.openxmlformats.org/officeDocument/2006/relationships" xmlns:p="http://schemas.openxmlformats.org/presentationml/2006/main">
  <p:tag name="OUTPUTDPI" val="1200"/>
  <p:tag name="ORIGINALHEIGHT" val="92.2385"/>
  <p:tag name="ORIGINALWIDTH" val="1034.121"/>
  <p:tag name="LATEXADDIN" val="\documentclass{article}&#10;\usepackage{amsmath}&#10;\usepackage{amssymb}&#10;\usepackage{color}&#10;\pagestyle{empty}&#10;\begin{document}&#10;&#10;\definecolor{mygray}{gray}{0.6}&#10;&#10;\textcolor{mygray}{Created for CAGI6} &#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64.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362.58"/>
  <p:tag name="LATEXADDIN" val="\documentclass{article}&#10;\usepackage{amsmath}&#10;\usepackage{amssymb}&#10;\usepackage{color}&#10;\pagestyle{empty}&#10;\begin{document}&#10;&#10;\definecolor{mygray}{gray}{0.6}&#10;&#10;\textcolor{mygray}{genomeinterpretation.org}&#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65.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010.124"/>
  <p:tag name="LATEXADDIN" val="\documentclass{article}&#10;\usepackage{amsmath}&#10;\usepackage{amssymb}&#10;\usepackage{color}&#10;\pagestyle{empty}&#10;\begin{document}&#10;&#10;\definecolor{mygray}{gray}{0.6}&#10;&#10;\textcolor{mygray}{Predrag Radivojac}&#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66.xml><?xml version="1.0" encoding="utf-8"?>
<p:tagLst xmlns:a="http://schemas.openxmlformats.org/drawingml/2006/main" xmlns:r="http://schemas.openxmlformats.org/officeDocument/2006/relationships" xmlns:p="http://schemas.openxmlformats.org/presentationml/2006/main">
  <p:tag name="OUTPUTDPI" val="1200"/>
  <p:tag name="ORIGINALHEIGHT" val="2252.719"/>
  <p:tag name="ORIGINALWIDTH" val="4033.746"/>
  <p:tag name="LATEXADDIN" val="\documentclass{article}&#10;\usepackage{amsmath}&#10;\usepackage{color}&#10;\pagestyle{empty}&#10;\begin{document}&#10;&#10;&#10;\textbf{CAGI Scientists:}\par&#10;$\;\;\;$Susanna Repo, Roger Hoskins, Gaia Andreoletti, Daniel Barsky&#10;&#10;\vspace{0.5em}&#10;&#10;\textbf{CAGI Chairs:}\par&#10;$\;\;\;$John Moult, Steven Brenner&#10;&#10;\vspace{0.5em}&#10;&#10;\textbf{Analysis \&amp; writing:}\par&#10;$\;\;\;$Shantanu Jain, Constantina Bakolitsa, Steven Brenner, PR, John Moult&#10;&#10;\vspace{0.5em}&#10;&#10;\textbf{Informatics infrastructure \&amp; support}&#10;&#10;\vspace{0.5em}&#10;&#10;\textbf{Predictors}&#10;&#10;\vspace{0.5em}&#10;&#10;\textbf{Challenge data providers}&#10;&#10;\vspace{0.5em}&#10;&#10;\textbf{Assessors}&#10;&#10;\vspace{0.5em}&#10;&#10;\textbf{Ethics forum}&#10;&#10;\vspace{0.5em}&#10;&#10;\textbf{Advisory board \&amp; council}&#10;&#10;&#10;\end{document}"/>
  <p:tag name="IGUANATEXSIZE" val="20"/>
  <p:tag name="IGUANATEXCURSOR" val="454"/>
  <p:tag name="TRANSPARENCY" val="True"/>
  <p:tag name="FILENAME" val=""/>
  <p:tag name="LATEXENGINEID" val="0"/>
  <p:tag name="TEMPFOLDER" val="c:\temp\"/>
  <p:tag name="LATEXFORMHEIGHT" val="458.25"/>
  <p:tag name="LATEXFORMWIDTH" val="823.5"/>
  <p:tag name="LATEXFORMWRAP" val="True"/>
  <p:tag name="BITMAPVECTOR" val="0"/>
</p:tagLst>
</file>

<file path=ppt/tags/tag67.xml><?xml version="1.0" encoding="utf-8"?>
<p:tagLst xmlns:a="http://schemas.openxmlformats.org/drawingml/2006/main" xmlns:r="http://schemas.openxmlformats.org/officeDocument/2006/relationships" xmlns:p="http://schemas.openxmlformats.org/presentationml/2006/main">
  <p:tag name="OUTPUTDPI" val="1200"/>
  <p:tag name="ORIGINALHEIGHT" val="92.2385"/>
  <p:tag name="ORIGINALWIDTH" val="1034.121"/>
  <p:tag name="LATEXADDIN" val="\documentclass{article}&#10;\usepackage{amsmath}&#10;\usepackage{amssymb}&#10;\usepackage{color}&#10;\pagestyle{empty}&#10;\begin{document}&#10;&#10;\definecolor{mygray}{gray}{0.6}&#10;&#10;\textcolor{mygray}{Created for CAGI6} &#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68.xml><?xml version="1.0" encoding="utf-8"?>
<p:tagLst xmlns:a="http://schemas.openxmlformats.org/drawingml/2006/main" xmlns:r="http://schemas.openxmlformats.org/officeDocument/2006/relationships" xmlns:p="http://schemas.openxmlformats.org/presentationml/2006/main">
  <p:tag name="OUTPUTDPI" val="1200"/>
  <p:tag name="ORIGINALHEIGHT" val="108.7364"/>
  <p:tag name="ORIGINALWIDTH" val="1362.58"/>
  <p:tag name="LATEXADDIN" val="\documentclass{article}&#10;\usepackage{amsmath}&#10;\usepackage{amssymb}&#10;\usepackage{color}&#10;\pagestyle{empty}&#10;\begin{document}&#10;&#10;\definecolor{mygray}{gray}{0.6}&#10;&#10;\textcolor{mygray}{genomeinterpretation.org}&#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ags/tag69.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010.124"/>
  <p:tag name="LATEXADDIN" val="\documentclass{article}&#10;\usepackage{amsmath}&#10;\usepackage{amssymb}&#10;\usepackage{color}&#10;\pagestyle{empty}&#10;\begin{document}&#10;&#10;\definecolor{mygray}{gray}{0.6}&#10;&#10;\textcolor{mygray}{Predrag Radivojac}&#10;&#10;&#10;\end{document}"/>
  <p:tag name="IGUANATEXSIZE" val="12"/>
  <p:tag name="IGUANATEXCURSOR" val="84"/>
  <p:tag name="TRANSPARENCY" val="True"/>
  <p:tag name="FILENAME" val=""/>
  <p:tag name="LATEXENGINEID" val="0"/>
  <p:tag name="TEMPFOLDER" val="c:\temp\"/>
  <p:tag name="LATEXFORMHEIGHT" val="312"/>
  <p:tag name="LATEXFORMWIDTH" val="764.4"/>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_PresentationTemplate" id="{73ED5EEE-6CEA-2746-8B97-CF5E840B5A3C}" vid="{E79D95C0-AAA4-404C-AB95-FA855DF932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2906</TotalTime>
  <Words>532</Words>
  <Application>Microsoft Office PowerPoint</Application>
  <PresentationFormat>Widescreen</PresentationFormat>
  <Paragraphs>42</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Real Head Pro</vt:lpstr>
      <vt:lpstr>Real Text Pro</vt:lpstr>
      <vt:lpstr>Real Text Pro Demibold</vt:lpstr>
      <vt:lpstr>-webkit-standard</vt:lpstr>
      <vt:lpstr>Office Theme</vt:lpstr>
      <vt:lpstr>PowerPoint Presentation</vt:lpstr>
      <vt:lpstr>PowerPoint Presentation</vt:lpstr>
      <vt:lpstr>(A Quick) Review of the First Decade of CAGI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Overcoming (many) challenges in evaluating the accuracy of variant interpretation</dc:title>
  <dc:subject/>
  <dc:creator>Microsoft Office User</dc:creator>
  <cp:keywords/>
  <dc:description/>
  <cp:lastModifiedBy>Radivojac, Predrag</cp:lastModifiedBy>
  <cp:revision>249</cp:revision>
  <dcterms:created xsi:type="dcterms:W3CDTF">2019-12-03T13:34:22Z</dcterms:created>
  <dcterms:modified xsi:type="dcterms:W3CDTF">2022-05-22T17:40:03Z</dcterms:modified>
  <cp:category/>
</cp:coreProperties>
</file>