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4" r:id="rId3"/>
    <p:sldId id="265" r:id="rId4"/>
    <p:sldId id="259" r:id="rId5"/>
    <p:sldId id="276" r:id="rId6"/>
    <p:sldId id="275" r:id="rId7"/>
    <p:sldId id="268" r:id="rId8"/>
    <p:sldId id="269" r:id="rId9"/>
    <p:sldId id="270" r:id="rId10"/>
    <p:sldId id="271" r:id="rId11"/>
    <p:sldId id="272" r:id="rId12"/>
    <p:sldId id="27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EBDD90-B185-ECEF-20F0-C27F1D1F69C8}" v="2422" dt="2022-05-12T19:21:16.192"/>
    <p1510:client id="{9E42B21F-99F7-423E-8F7F-C09E7D8DD777}" v="298" dt="2022-05-13T13:55:54.252"/>
    <p1510:client id="{B6340465-C8BC-489C-B820-15CF1EF0594E}" v="103" dt="2022-05-13T10:28:18.8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7" autoAdjust="0"/>
    <p:restoredTop sz="94660"/>
  </p:normalViewPr>
  <p:slideViewPr>
    <p:cSldViewPr>
      <p:cViewPr varScale="1">
        <p:scale>
          <a:sx n="105" d="100"/>
          <a:sy n="105" d="100"/>
        </p:scale>
        <p:origin x="1064"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jgopal Srinivasan" userId="S::132915@tcs.com::0ba57a0c-69a9-4c18-a5e5-19b9e55c4c28" providerId="AD" clId="Web-{92EBDD90-B185-ECEF-20F0-C27F1D1F69C8}"/>
    <pc:docChg chg="addSld delSld modSld sldOrd">
      <pc:chgData name="Rajgopal Srinivasan" userId="S::132915@tcs.com::0ba57a0c-69a9-4c18-a5e5-19b9e55c4c28" providerId="AD" clId="Web-{92EBDD90-B185-ECEF-20F0-C27F1D1F69C8}" dt="2022-05-12T19:21:16.192" v="2315"/>
      <pc:docMkLst>
        <pc:docMk/>
      </pc:docMkLst>
      <pc:sldChg chg="modSp">
        <pc:chgData name="Rajgopal Srinivasan" userId="S::132915@tcs.com::0ba57a0c-69a9-4c18-a5e5-19b9e55c4c28" providerId="AD" clId="Web-{92EBDD90-B185-ECEF-20F0-C27F1D1F69C8}" dt="2022-05-12T15:39:10.904" v="10" actId="20577"/>
        <pc:sldMkLst>
          <pc:docMk/>
          <pc:sldMk cId="330397099" sldId="257"/>
        </pc:sldMkLst>
        <pc:spChg chg="mod">
          <ac:chgData name="Rajgopal Srinivasan" userId="S::132915@tcs.com::0ba57a0c-69a9-4c18-a5e5-19b9e55c4c28" providerId="AD" clId="Web-{92EBDD90-B185-ECEF-20F0-C27F1D1F69C8}" dt="2022-05-12T15:39:10.904" v="10" actId="20577"/>
          <ac:spMkLst>
            <pc:docMk/>
            <pc:sldMk cId="330397099" sldId="257"/>
            <ac:spMk id="8196" creationId="{00000000-0000-0000-0000-000000000000}"/>
          </ac:spMkLst>
        </pc:spChg>
      </pc:sldChg>
      <pc:sldChg chg="del">
        <pc:chgData name="Rajgopal Srinivasan" userId="S::132915@tcs.com::0ba57a0c-69a9-4c18-a5e5-19b9e55c4c28" providerId="AD" clId="Web-{92EBDD90-B185-ECEF-20F0-C27F1D1F69C8}" dt="2022-05-12T16:50:56.771" v="1436"/>
        <pc:sldMkLst>
          <pc:docMk/>
          <pc:sldMk cId="1100057985" sldId="258"/>
        </pc:sldMkLst>
      </pc:sldChg>
      <pc:sldChg chg="modSp ord">
        <pc:chgData name="Rajgopal Srinivasan" userId="S::132915@tcs.com::0ba57a0c-69a9-4c18-a5e5-19b9e55c4c28" providerId="AD" clId="Web-{92EBDD90-B185-ECEF-20F0-C27F1D1F69C8}" dt="2022-05-12T19:00:14.661" v="2048" actId="20577"/>
        <pc:sldMkLst>
          <pc:docMk/>
          <pc:sldMk cId="2711946896" sldId="259"/>
        </pc:sldMkLst>
        <pc:spChg chg="mod">
          <ac:chgData name="Rajgopal Srinivasan" userId="S::132915@tcs.com::0ba57a0c-69a9-4c18-a5e5-19b9e55c4c28" providerId="AD" clId="Web-{92EBDD90-B185-ECEF-20F0-C27F1D1F69C8}" dt="2022-05-12T15:47:01.883" v="137" actId="20577"/>
          <ac:spMkLst>
            <pc:docMk/>
            <pc:sldMk cId="2711946896" sldId="259"/>
            <ac:spMk id="2052" creationId="{00000000-0000-0000-0000-000000000000}"/>
          </ac:spMkLst>
        </pc:spChg>
        <pc:spChg chg="mod">
          <ac:chgData name="Rajgopal Srinivasan" userId="S::132915@tcs.com::0ba57a0c-69a9-4c18-a5e5-19b9e55c4c28" providerId="AD" clId="Web-{92EBDD90-B185-ECEF-20F0-C27F1D1F69C8}" dt="2022-05-12T19:00:14.661" v="2048" actId="20577"/>
          <ac:spMkLst>
            <pc:docMk/>
            <pc:sldMk cId="2711946896" sldId="259"/>
            <ac:spMk id="2056" creationId="{00000000-0000-0000-0000-000000000000}"/>
          </ac:spMkLst>
        </pc:spChg>
        <pc:spChg chg="mod">
          <ac:chgData name="Rajgopal Srinivasan" userId="S::132915@tcs.com::0ba57a0c-69a9-4c18-a5e5-19b9e55c4c28" providerId="AD" clId="Web-{92EBDD90-B185-ECEF-20F0-C27F1D1F69C8}" dt="2022-05-12T15:50:48.764" v="307" actId="20577"/>
          <ac:spMkLst>
            <pc:docMk/>
            <pc:sldMk cId="2711946896" sldId="259"/>
            <ac:spMk id="2062" creationId="{00000000-0000-0000-0000-000000000000}"/>
          </ac:spMkLst>
        </pc:spChg>
      </pc:sldChg>
      <pc:sldChg chg="del">
        <pc:chgData name="Rajgopal Srinivasan" userId="S::132915@tcs.com::0ba57a0c-69a9-4c18-a5e5-19b9e55c4c28" providerId="AD" clId="Web-{92EBDD90-B185-ECEF-20F0-C27F1D1F69C8}" dt="2022-05-12T19:08:41.408" v="2290"/>
        <pc:sldMkLst>
          <pc:docMk/>
          <pc:sldMk cId="3663046185" sldId="260"/>
        </pc:sldMkLst>
      </pc:sldChg>
      <pc:sldChg chg="del">
        <pc:chgData name="Rajgopal Srinivasan" userId="S::132915@tcs.com::0ba57a0c-69a9-4c18-a5e5-19b9e55c4c28" providerId="AD" clId="Web-{92EBDD90-B185-ECEF-20F0-C27F1D1F69C8}" dt="2022-05-12T19:08:42.423" v="2291"/>
        <pc:sldMkLst>
          <pc:docMk/>
          <pc:sldMk cId="255964098" sldId="261"/>
        </pc:sldMkLst>
      </pc:sldChg>
      <pc:sldChg chg="del">
        <pc:chgData name="Rajgopal Srinivasan" userId="S::132915@tcs.com::0ba57a0c-69a9-4c18-a5e5-19b9e55c4c28" providerId="AD" clId="Web-{92EBDD90-B185-ECEF-20F0-C27F1D1F69C8}" dt="2022-05-12T19:08:43.517" v="2292"/>
        <pc:sldMkLst>
          <pc:docMk/>
          <pc:sldMk cId="2370925835" sldId="262"/>
        </pc:sldMkLst>
      </pc:sldChg>
      <pc:sldChg chg="del">
        <pc:chgData name="Rajgopal Srinivasan" userId="S::132915@tcs.com::0ba57a0c-69a9-4c18-a5e5-19b9e55c4c28" providerId="AD" clId="Web-{92EBDD90-B185-ECEF-20F0-C27F1D1F69C8}" dt="2022-05-12T19:08:46.252" v="2293"/>
        <pc:sldMkLst>
          <pc:docMk/>
          <pc:sldMk cId="651170950" sldId="263"/>
        </pc:sldMkLst>
      </pc:sldChg>
      <pc:sldChg chg="modSp ord">
        <pc:chgData name="Rajgopal Srinivasan" userId="S::132915@tcs.com::0ba57a0c-69a9-4c18-a5e5-19b9e55c4c28" providerId="AD" clId="Web-{92EBDD90-B185-ECEF-20F0-C27F1D1F69C8}" dt="2022-05-12T19:21:16.192" v="2315"/>
        <pc:sldMkLst>
          <pc:docMk/>
          <pc:sldMk cId="1722023313" sldId="264"/>
        </pc:sldMkLst>
        <pc:spChg chg="mod">
          <ac:chgData name="Rajgopal Srinivasan" userId="S::132915@tcs.com::0ba57a0c-69a9-4c18-a5e5-19b9e55c4c28" providerId="AD" clId="Web-{92EBDD90-B185-ECEF-20F0-C27F1D1F69C8}" dt="2022-05-12T15:43:44.113" v="75" actId="20577"/>
          <ac:spMkLst>
            <pc:docMk/>
            <pc:sldMk cId="1722023313" sldId="264"/>
            <ac:spMk id="3" creationId="{06878C06-7A25-0490-40BD-E256D4DE47DA}"/>
          </ac:spMkLst>
        </pc:spChg>
      </pc:sldChg>
      <pc:sldChg chg="addSp modSp new">
        <pc:chgData name="Rajgopal Srinivasan" userId="S::132915@tcs.com::0ba57a0c-69a9-4c18-a5e5-19b9e55c4c28" providerId="AD" clId="Web-{92EBDD90-B185-ECEF-20F0-C27F1D1F69C8}" dt="2022-05-12T19:08:21.829" v="2289" actId="20577"/>
        <pc:sldMkLst>
          <pc:docMk/>
          <pc:sldMk cId="2313980789" sldId="265"/>
        </pc:sldMkLst>
        <pc:spChg chg="add mod">
          <ac:chgData name="Rajgopal Srinivasan" userId="S::132915@tcs.com::0ba57a0c-69a9-4c18-a5e5-19b9e55c4c28" providerId="AD" clId="Web-{92EBDD90-B185-ECEF-20F0-C27F1D1F69C8}" dt="2022-05-12T19:08:21.829" v="2289" actId="20577"/>
          <ac:spMkLst>
            <pc:docMk/>
            <pc:sldMk cId="2313980789" sldId="265"/>
            <ac:spMk id="2" creationId="{E00E22DD-9403-0990-5361-33570690C2B4}"/>
          </ac:spMkLst>
        </pc:spChg>
      </pc:sldChg>
      <pc:sldChg chg="modSp add replId">
        <pc:chgData name="Rajgopal Srinivasan" userId="S::132915@tcs.com::0ba57a0c-69a9-4c18-a5e5-19b9e55c4c28" providerId="AD" clId="Web-{92EBDD90-B185-ECEF-20F0-C27F1D1F69C8}" dt="2022-05-12T19:00:44.193" v="2072" actId="20577"/>
        <pc:sldMkLst>
          <pc:docMk/>
          <pc:sldMk cId="2040103765" sldId="266"/>
        </pc:sldMkLst>
        <pc:spChg chg="mod">
          <ac:chgData name="Rajgopal Srinivasan" userId="S::132915@tcs.com::0ba57a0c-69a9-4c18-a5e5-19b9e55c4c28" providerId="AD" clId="Web-{92EBDD90-B185-ECEF-20F0-C27F1D1F69C8}" dt="2022-05-12T15:58:44.087" v="635" actId="20577"/>
          <ac:spMkLst>
            <pc:docMk/>
            <pc:sldMk cId="2040103765" sldId="266"/>
            <ac:spMk id="2052" creationId="{00000000-0000-0000-0000-000000000000}"/>
          </ac:spMkLst>
        </pc:spChg>
        <pc:spChg chg="mod">
          <ac:chgData name="Rajgopal Srinivasan" userId="S::132915@tcs.com::0ba57a0c-69a9-4c18-a5e5-19b9e55c4c28" providerId="AD" clId="Web-{92EBDD90-B185-ECEF-20F0-C27F1D1F69C8}" dt="2022-05-12T19:00:44.193" v="2072" actId="20577"/>
          <ac:spMkLst>
            <pc:docMk/>
            <pc:sldMk cId="2040103765" sldId="266"/>
            <ac:spMk id="2056" creationId="{00000000-0000-0000-0000-000000000000}"/>
          </ac:spMkLst>
        </pc:spChg>
        <pc:spChg chg="mod">
          <ac:chgData name="Rajgopal Srinivasan" userId="S::132915@tcs.com::0ba57a0c-69a9-4c18-a5e5-19b9e55c4c28" providerId="AD" clId="Web-{92EBDD90-B185-ECEF-20F0-C27F1D1F69C8}" dt="2022-05-12T16:14:39.908" v="895" actId="20577"/>
          <ac:spMkLst>
            <pc:docMk/>
            <pc:sldMk cId="2040103765" sldId="266"/>
            <ac:spMk id="2062" creationId="{00000000-0000-0000-0000-000000000000}"/>
          </ac:spMkLst>
        </pc:spChg>
      </pc:sldChg>
      <pc:sldChg chg="modSp add replId">
        <pc:chgData name="Rajgopal Srinivasan" userId="S::132915@tcs.com::0ba57a0c-69a9-4c18-a5e5-19b9e55c4c28" providerId="AD" clId="Web-{92EBDD90-B185-ECEF-20F0-C27F1D1F69C8}" dt="2022-05-12T19:01:14.319" v="2075" actId="20577"/>
        <pc:sldMkLst>
          <pc:docMk/>
          <pc:sldMk cId="2812816624" sldId="267"/>
        </pc:sldMkLst>
        <pc:spChg chg="mod">
          <ac:chgData name="Rajgopal Srinivasan" userId="S::132915@tcs.com::0ba57a0c-69a9-4c18-a5e5-19b9e55c4c28" providerId="AD" clId="Web-{92EBDD90-B185-ECEF-20F0-C27F1D1F69C8}" dt="2022-05-12T15:58:57.525" v="637" actId="20577"/>
          <ac:spMkLst>
            <pc:docMk/>
            <pc:sldMk cId="2812816624" sldId="267"/>
            <ac:spMk id="2052" creationId="{00000000-0000-0000-0000-000000000000}"/>
          </ac:spMkLst>
        </pc:spChg>
        <pc:spChg chg="mod">
          <ac:chgData name="Rajgopal Srinivasan" userId="S::132915@tcs.com::0ba57a0c-69a9-4c18-a5e5-19b9e55c4c28" providerId="AD" clId="Web-{92EBDD90-B185-ECEF-20F0-C27F1D1F69C8}" dt="2022-05-12T19:01:14.319" v="2075" actId="20577"/>
          <ac:spMkLst>
            <pc:docMk/>
            <pc:sldMk cId="2812816624" sldId="267"/>
            <ac:spMk id="2056" creationId="{00000000-0000-0000-0000-000000000000}"/>
          </ac:spMkLst>
        </pc:spChg>
        <pc:spChg chg="mod">
          <ac:chgData name="Rajgopal Srinivasan" userId="S::132915@tcs.com::0ba57a0c-69a9-4c18-a5e5-19b9e55c4c28" providerId="AD" clId="Web-{92EBDD90-B185-ECEF-20F0-C27F1D1F69C8}" dt="2022-05-12T16:19:20.164" v="922" actId="20577"/>
          <ac:spMkLst>
            <pc:docMk/>
            <pc:sldMk cId="2812816624" sldId="267"/>
            <ac:spMk id="2062" creationId="{00000000-0000-0000-0000-000000000000}"/>
          </ac:spMkLst>
        </pc:spChg>
      </pc:sldChg>
      <pc:sldChg chg="modSp add replId">
        <pc:chgData name="Rajgopal Srinivasan" userId="S::132915@tcs.com::0ba57a0c-69a9-4c18-a5e5-19b9e55c4c28" providerId="AD" clId="Web-{92EBDD90-B185-ECEF-20F0-C27F1D1F69C8}" dt="2022-05-12T19:01:20.850" v="2078" actId="20577"/>
        <pc:sldMkLst>
          <pc:docMk/>
          <pc:sldMk cId="508930564" sldId="268"/>
        </pc:sldMkLst>
        <pc:spChg chg="mod">
          <ac:chgData name="Rajgopal Srinivasan" userId="S::132915@tcs.com::0ba57a0c-69a9-4c18-a5e5-19b9e55c4c28" providerId="AD" clId="Web-{92EBDD90-B185-ECEF-20F0-C27F1D1F69C8}" dt="2022-05-12T16:20:18.775" v="930" actId="20577"/>
          <ac:spMkLst>
            <pc:docMk/>
            <pc:sldMk cId="508930564" sldId="268"/>
            <ac:spMk id="2052" creationId="{00000000-0000-0000-0000-000000000000}"/>
          </ac:spMkLst>
        </pc:spChg>
        <pc:spChg chg="mod">
          <ac:chgData name="Rajgopal Srinivasan" userId="S::132915@tcs.com::0ba57a0c-69a9-4c18-a5e5-19b9e55c4c28" providerId="AD" clId="Web-{92EBDD90-B185-ECEF-20F0-C27F1D1F69C8}" dt="2022-05-12T19:01:20.850" v="2078" actId="20577"/>
          <ac:spMkLst>
            <pc:docMk/>
            <pc:sldMk cId="508930564" sldId="268"/>
            <ac:spMk id="2056" creationId="{00000000-0000-0000-0000-000000000000}"/>
          </ac:spMkLst>
        </pc:spChg>
        <pc:spChg chg="mod">
          <ac:chgData name="Rajgopal Srinivasan" userId="S::132915@tcs.com::0ba57a0c-69a9-4c18-a5e5-19b9e55c4c28" providerId="AD" clId="Web-{92EBDD90-B185-ECEF-20F0-C27F1D1F69C8}" dt="2022-05-12T16:40:12.912" v="1188" actId="20577"/>
          <ac:spMkLst>
            <pc:docMk/>
            <pc:sldMk cId="508930564" sldId="268"/>
            <ac:spMk id="2062" creationId="{00000000-0000-0000-0000-000000000000}"/>
          </ac:spMkLst>
        </pc:spChg>
      </pc:sldChg>
      <pc:sldChg chg="modSp add replId">
        <pc:chgData name="Rajgopal Srinivasan" userId="S::132915@tcs.com::0ba57a0c-69a9-4c18-a5e5-19b9e55c4c28" providerId="AD" clId="Web-{92EBDD90-B185-ECEF-20F0-C27F1D1F69C8}" dt="2022-05-12T19:01:31.007" v="2081" actId="20577"/>
        <pc:sldMkLst>
          <pc:docMk/>
          <pc:sldMk cId="2614751753" sldId="269"/>
        </pc:sldMkLst>
        <pc:spChg chg="mod">
          <ac:chgData name="Rajgopal Srinivasan" userId="S::132915@tcs.com::0ba57a0c-69a9-4c18-a5e5-19b9e55c4c28" providerId="AD" clId="Web-{92EBDD90-B185-ECEF-20F0-C27F1D1F69C8}" dt="2022-05-12T16:40:31.069" v="1201" actId="20577"/>
          <ac:spMkLst>
            <pc:docMk/>
            <pc:sldMk cId="2614751753" sldId="269"/>
            <ac:spMk id="2052" creationId="{00000000-0000-0000-0000-000000000000}"/>
          </ac:spMkLst>
        </pc:spChg>
        <pc:spChg chg="mod">
          <ac:chgData name="Rajgopal Srinivasan" userId="S::132915@tcs.com::0ba57a0c-69a9-4c18-a5e5-19b9e55c4c28" providerId="AD" clId="Web-{92EBDD90-B185-ECEF-20F0-C27F1D1F69C8}" dt="2022-05-12T19:01:31.007" v="2081" actId="20577"/>
          <ac:spMkLst>
            <pc:docMk/>
            <pc:sldMk cId="2614751753" sldId="269"/>
            <ac:spMk id="2056" creationId="{00000000-0000-0000-0000-000000000000}"/>
          </ac:spMkLst>
        </pc:spChg>
        <pc:spChg chg="mod">
          <ac:chgData name="Rajgopal Srinivasan" userId="S::132915@tcs.com::0ba57a0c-69a9-4c18-a5e5-19b9e55c4c28" providerId="AD" clId="Web-{92EBDD90-B185-ECEF-20F0-C27F1D1F69C8}" dt="2022-05-12T16:46:37.999" v="1423" actId="20577"/>
          <ac:spMkLst>
            <pc:docMk/>
            <pc:sldMk cId="2614751753" sldId="269"/>
            <ac:spMk id="2062" creationId="{00000000-0000-0000-0000-000000000000}"/>
          </ac:spMkLst>
        </pc:spChg>
      </pc:sldChg>
      <pc:sldChg chg="addSp delSp modSp add replId">
        <pc:chgData name="Rajgopal Srinivasan" userId="S::132915@tcs.com::0ba57a0c-69a9-4c18-a5e5-19b9e55c4c28" providerId="AD" clId="Web-{92EBDD90-B185-ECEF-20F0-C27F1D1F69C8}" dt="2022-05-12T19:01:57.507" v="2088" actId="20577"/>
        <pc:sldMkLst>
          <pc:docMk/>
          <pc:sldMk cId="722085403" sldId="270"/>
        </pc:sldMkLst>
        <pc:spChg chg="add del mod">
          <ac:chgData name="Rajgopal Srinivasan" userId="S::132915@tcs.com::0ba57a0c-69a9-4c18-a5e5-19b9e55c4c28" providerId="AD" clId="Web-{92EBDD90-B185-ECEF-20F0-C27F1D1F69C8}" dt="2022-05-12T19:01:43.523" v="2085"/>
          <ac:spMkLst>
            <pc:docMk/>
            <pc:sldMk cId="722085403" sldId="270"/>
            <ac:spMk id="2" creationId="{7B918FAC-EE0D-8E0A-0964-A1C0871E601E}"/>
          </ac:spMkLst>
        </pc:spChg>
        <pc:spChg chg="mod">
          <ac:chgData name="Rajgopal Srinivasan" userId="S::132915@tcs.com::0ba57a0c-69a9-4c18-a5e5-19b9e55c4c28" providerId="AD" clId="Web-{92EBDD90-B185-ECEF-20F0-C27F1D1F69C8}" dt="2022-05-12T16:48:35.892" v="1434" actId="20577"/>
          <ac:spMkLst>
            <pc:docMk/>
            <pc:sldMk cId="722085403" sldId="270"/>
            <ac:spMk id="2052" creationId="{00000000-0000-0000-0000-000000000000}"/>
          </ac:spMkLst>
        </pc:spChg>
        <pc:spChg chg="mod">
          <ac:chgData name="Rajgopal Srinivasan" userId="S::132915@tcs.com::0ba57a0c-69a9-4c18-a5e5-19b9e55c4c28" providerId="AD" clId="Web-{92EBDD90-B185-ECEF-20F0-C27F1D1F69C8}" dt="2022-05-12T19:01:57.507" v="2088" actId="20577"/>
          <ac:spMkLst>
            <pc:docMk/>
            <pc:sldMk cId="722085403" sldId="270"/>
            <ac:spMk id="2056" creationId="{00000000-0000-0000-0000-000000000000}"/>
          </ac:spMkLst>
        </pc:spChg>
        <pc:spChg chg="mod">
          <ac:chgData name="Rajgopal Srinivasan" userId="S::132915@tcs.com::0ba57a0c-69a9-4c18-a5e5-19b9e55c4c28" providerId="AD" clId="Web-{92EBDD90-B185-ECEF-20F0-C27F1D1F69C8}" dt="2022-05-12T17:00:19.471" v="1782" actId="20577"/>
          <ac:spMkLst>
            <pc:docMk/>
            <pc:sldMk cId="722085403" sldId="270"/>
            <ac:spMk id="2062" creationId="{00000000-0000-0000-0000-000000000000}"/>
          </ac:spMkLst>
        </pc:spChg>
      </pc:sldChg>
      <pc:sldChg chg="addSp delSp modSp add replId">
        <pc:chgData name="Rajgopal Srinivasan" userId="S::132915@tcs.com::0ba57a0c-69a9-4c18-a5e5-19b9e55c4c28" providerId="AD" clId="Web-{92EBDD90-B185-ECEF-20F0-C27F1D1F69C8}" dt="2022-05-12T19:20:35.722" v="2313"/>
        <pc:sldMkLst>
          <pc:docMk/>
          <pc:sldMk cId="135911640" sldId="271"/>
        </pc:sldMkLst>
        <pc:spChg chg="add del">
          <ac:chgData name="Rajgopal Srinivasan" userId="S::132915@tcs.com::0ba57a0c-69a9-4c18-a5e5-19b9e55c4c28" providerId="AD" clId="Web-{92EBDD90-B185-ECEF-20F0-C27F1D1F69C8}" dt="2022-05-12T19:02:22.570" v="2090"/>
          <ac:spMkLst>
            <pc:docMk/>
            <pc:sldMk cId="135911640" sldId="271"/>
            <ac:spMk id="3" creationId="{26731CFC-7C1F-9AD2-49F1-EA0850F899B1}"/>
          </ac:spMkLst>
        </pc:spChg>
        <pc:spChg chg="add del">
          <ac:chgData name="Rajgopal Srinivasan" userId="S::132915@tcs.com::0ba57a0c-69a9-4c18-a5e5-19b9e55c4c28" providerId="AD" clId="Web-{92EBDD90-B185-ECEF-20F0-C27F1D1F69C8}" dt="2022-05-12T19:20:35.722" v="2313"/>
          <ac:spMkLst>
            <pc:docMk/>
            <pc:sldMk cId="135911640" sldId="271"/>
            <ac:spMk id="4" creationId="{B5A42D64-8A29-6D1B-1764-F907CF21312B}"/>
          </ac:spMkLst>
        </pc:spChg>
        <pc:spChg chg="mod">
          <ac:chgData name="Rajgopal Srinivasan" userId="S::132915@tcs.com::0ba57a0c-69a9-4c18-a5e5-19b9e55c4c28" providerId="AD" clId="Web-{92EBDD90-B185-ECEF-20F0-C27F1D1F69C8}" dt="2022-05-12T17:00:40.987" v="1788" actId="20577"/>
          <ac:spMkLst>
            <pc:docMk/>
            <pc:sldMk cId="135911640" sldId="271"/>
            <ac:spMk id="2052" creationId="{00000000-0000-0000-0000-000000000000}"/>
          </ac:spMkLst>
        </pc:spChg>
        <pc:spChg chg="mod">
          <ac:chgData name="Rajgopal Srinivasan" userId="S::132915@tcs.com::0ba57a0c-69a9-4c18-a5e5-19b9e55c4c28" providerId="AD" clId="Web-{92EBDD90-B185-ECEF-20F0-C27F1D1F69C8}" dt="2022-05-12T19:20:20.503" v="2311" actId="20577"/>
          <ac:spMkLst>
            <pc:docMk/>
            <pc:sldMk cId="135911640" sldId="271"/>
            <ac:spMk id="2056" creationId="{00000000-0000-0000-0000-000000000000}"/>
          </ac:spMkLst>
        </pc:spChg>
        <pc:spChg chg="mod">
          <ac:chgData name="Rajgopal Srinivasan" userId="S::132915@tcs.com::0ba57a0c-69a9-4c18-a5e5-19b9e55c4c28" providerId="AD" clId="Web-{92EBDD90-B185-ECEF-20F0-C27F1D1F69C8}" dt="2022-05-12T17:31:08.167" v="1912" actId="20577"/>
          <ac:spMkLst>
            <pc:docMk/>
            <pc:sldMk cId="135911640" sldId="271"/>
            <ac:spMk id="2062" creationId="{00000000-0000-0000-0000-000000000000}"/>
          </ac:spMkLst>
        </pc:spChg>
        <pc:graphicFrameChg chg="add mod modGraphic">
          <ac:chgData name="Rajgopal Srinivasan" userId="S::132915@tcs.com::0ba57a0c-69a9-4c18-a5e5-19b9e55c4c28" providerId="AD" clId="Web-{92EBDD90-B185-ECEF-20F0-C27F1D1F69C8}" dt="2022-05-12T19:02:41.040" v="2091" actId="1076"/>
          <ac:graphicFrameMkLst>
            <pc:docMk/>
            <pc:sldMk cId="135911640" sldId="271"/>
            <ac:graphicFrameMk id="2" creationId="{774ACF83-E0D1-3BE7-5E31-CC1F87ABDB17}"/>
          </ac:graphicFrameMkLst>
        </pc:graphicFrameChg>
      </pc:sldChg>
      <pc:sldChg chg="addSp delSp modSp add replId">
        <pc:chgData name="Rajgopal Srinivasan" userId="S::132915@tcs.com::0ba57a0c-69a9-4c18-a5e5-19b9e55c4c28" providerId="AD" clId="Web-{92EBDD90-B185-ECEF-20F0-C27F1D1F69C8}" dt="2022-05-12T19:03:01.853" v="2094" actId="20577"/>
        <pc:sldMkLst>
          <pc:docMk/>
          <pc:sldMk cId="1255355852" sldId="272"/>
        </pc:sldMkLst>
        <pc:spChg chg="del">
          <ac:chgData name="Rajgopal Srinivasan" userId="S::132915@tcs.com::0ba57a0c-69a9-4c18-a5e5-19b9e55c4c28" providerId="AD" clId="Web-{92EBDD90-B185-ECEF-20F0-C27F1D1F69C8}" dt="2022-05-12T18:58:10.481" v="2011"/>
          <ac:spMkLst>
            <pc:docMk/>
            <pc:sldMk cId="1255355852" sldId="272"/>
            <ac:spMk id="3" creationId="{26731CFC-7C1F-9AD2-49F1-EA0850F899B1}"/>
          </ac:spMkLst>
        </pc:spChg>
        <pc:spChg chg="mod">
          <ac:chgData name="Rajgopal Srinivasan" userId="S::132915@tcs.com::0ba57a0c-69a9-4c18-a5e5-19b9e55c4c28" providerId="AD" clId="Web-{92EBDD90-B185-ECEF-20F0-C27F1D1F69C8}" dt="2022-05-12T19:03:01.853" v="2094" actId="20577"/>
          <ac:spMkLst>
            <pc:docMk/>
            <pc:sldMk cId="1255355852" sldId="272"/>
            <ac:spMk id="2056" creationId="{00000000-0000-0000-0000-000000000000}"/>
          </ac:spMkLst>
        </pc:spChg>
        <pc:spChg chg="mod">
          <ac:chgData name="Rajgopal Srinivasan" userId="S::132915@tcs.com::0ba57a0c-69a9-4c18-a5e5-19b9e55c4c28" providerId="AD" clId="Web-{92EBDD90-B185-ECEF-20F0-C27F1D1F69C8}" dt="2022-05-12T18:59:32.264" v="2026" actId="20577"/>
          <ac:spMkLst>
            <pc:docMk/>
            <pc:sldMk cId="1255355852" sldId="272"/>
            <ac:spMk id="2062" creationId="{00000000-0000-0000-0000-000000000000}"/>
          </ac:spMkLst>
        </pc:spChg>
        <pc:graphicFrameChg chg="del">
          <ac:chgData name="Rajgopal Srinivasan" userId="S::132915@tcs.com::0ba57a0c-69a9-4c18-a5e5-19b9e55c4c28" providerId="AD" clId="Web-{92EBDD90-B185-ECEF-20F0-C27F1D1F69C8}" dt="2022-05-12T18:50:23.001" v="2006"/>
          <ac:graphicFrameMkLst>
            <pc:docMk/>
            <pc:sldMk cId="1255355852" sldId="272"/>
            <ac:graphicFrameMk id="2" creationId="{774ACF83-E0D1-3BE7-5E31-CC1F87ABDB17}"/>
          </ac:graphicFrameMkLst>
        </pc:graphicFrameChg>
        <pc:picChg chg="add mod">
          <ac:chgData name="Rajgopal Srinivasan" userId="S::132915@tcs.com::0ba57a0c-69a9-4c18-a5e5-19b9e55c4c28" providerId="AD" clId="Web-{92EBDD90-B185-ECEF-20F0-C27F1D1F69C8}" dt="2022-05-12T18:59:45.702" v="2029" actId="1076"/>
          <ac:picMkLst>
            <pc:docMk/>
            <pc:sldMk cId="1255355852" sldId="272"/>
            <ac:picMk id="4" creationId="{B302C11C-750D-70C7-2CF6-9EF4AD3D8839}"/>
          </ac:picMkLst>
        </pc:picChg>
        <pc:picChg chg="add mod">
          <ac:chgData name="Rajgopal Srinivasan" userId="S::132915@tcs.com::0ba57a0c-69a9-4c18-a5e5-19b9e55c4c28" providerId="AD" clId="Web-{92EBDD90-B185-ECEF-20F0-C27F1D1F69C8}" dt="2022-05-12T18:59:45.718" v="2030" actId="1076"/>
          <ac:picMkLst>
            <pc:docMk/>
            <pc:sldMk cId="1255355852" sldId="272"/>
            <ac:picMk id="5" creationId="{8430A7F7-EE9D-B5B0-D376-8CF4D2CBC322}"/>
          </ac:picMkLst>
        </pc:picChg>
      </pc:sldChg>
      <pc:sldChg chg="delSp modSp add replId">
        <pc:chgData name="Rajgopal Srinivasan" userId="S::132915@tcs.com::0ba57a0c-69a9-4c18-a5e5-19b9e55c4c28" providerId="AD" clId="Web-{92EBDD90-B185-ECEF-20F0-C27F1D1F69C8}" dt="2022-05-12T19:07:01.015" v="2270" actId="20577"/>
        <pc:sldMkLst>
          <pc:docMk/>
          <pc:sldMk cId="2304270943" sldId="273"/>
        </pc:sldMkLst>
        <pc:spChg chg="mod">
          <ac:chgData name="Rajgopal Srinivasan" userId="S::132915@tcs.com::0ba57a0c-69a9-4c18-a5e5-19b9e55c4c28" providerId="AD" clId="Web-{92EBDD90-B185-ECEF-20F0-C27F1D1F69C8}" dt="2022-05-12T19:04:04.870" v="2105" actId="20577"/>
          <ac:spMkLst>
            <pc:docMk/>
            <pc:sldMk cId="2304270943" sldId="273"/>
            <ac:spMk id="2052" creationId="{00000000-0000-0000-0000-000000000000}"/>
          </ac:spMkLst>
        </pc:spChg>
        <pc:spChg chg="mod">
          <ac:chgData name="Rajgopal Srinivasan" userId="S::132915@tcs.com::0ba57a0c-69a9-4c18-a5e5-19b9e55c4c28" providerId="AD" clId="Web-{92EBDD90-B185-ECEF-20F0-C27F1D1F69C8}" dt="2022-05-12T19:07:01.015" v="2270" actId="20577"/>
          <ac:spMkLst>
            <pc:docMk/>
            <pc:sldMk cId="2304270943" sldId="273"/>
            <ac:spMk id="2062" creationId="{00000000-0000-0000-0000-000000000000}"/>
          </ac:spMkLst>
        </pc:spChg>
        <pc:picChg chg="del mod">
          <ac:chgData name="Rajgopal Srinivasan" userId="S::132915@tcs.com::0ba57a0c-69a9-4c18-a5e5-19b9e55c4c28" providerId="AD" clId="Web-{92EBDD90-B185-ECEF-20F0-C27F1D1F69C8}" dt="2022-05-12T19:05:52.326" v="2183"/>
          <ac:picMkLst>
            <pc:docMk/>
            <pc:sldMk cId="2304270943" sldId="273"/>
            <ac:picMk id="4" creationId="{B302C11C-750D-70C7-2CF6-9EF4AD3D8839}"/>
          </ac:picMkLst>
        </pc:picChg>
        <pc:picChg chg="del mod">
          <ac:chgData name="Rajgopal Srinivasan" userId="S::132915@tcs.com::0ba57a0c-69a9-4c18-a5e5-19b9e55c4c28" providerId="AD" clId="Web-{92EBDD90-B185-ECEF-20F0-C27F1D1F69C8}" dt="2022-05-12T19:05:52.326" v="2182"/>
          <ac:picMkLst>
            <pc:docMk/>
            <pc:sldMk cId="2304270943" sldId="273"/>
            <ac:picMk id="5" creationId="{8430A7F7-EE9D-B5B0-D376-8CF4D2CBC322}"/>
          </ac:picMkLst>
        </pc:picChg>
      </pc:sldChg>
      <pc:sldChg chg="add del replId">
        <pc:chgData name="Rajgopal Srinivasan" userId="S::132915@tcs.com::0ba57a0c-69a9-4c18-a5e5-19b9e55c4c28" providerId="AD" clId="Web-{92EBDD90-B185-ECEF-20F0-C27F1D1F69C8}" dt="2022-05-12T19:03:50.713" v="2096"/>
        <pc:sldMkLst>
          <pc:docMk/>
          <pc:sldMk cId="3013913304" sldId="273"/>
        </pc:sldMkLst>
      </pc:sldChg>
      <pc:sldChg chg="add del replId">
        <pc:chgData name="Rajgopal Srinivasan" userId="S::132915@tcs.com::0ba57a0c-69a9-4c18-a5e5-19b9e55c4c28" providerId="AD" clId="Web-{92EBDD90-B185-ECEF-20F0-C27F1D1F69C8}" dt="2022-05-12T19:20:05.409" v="2297"/>
        <pc:sldMkLst>
          <pc:docMk/>
          <pc:sldMk cId="57053080" sldId="274"/>
        </pc:sldMkLst>
      </pc:sldChg>
    </pc:docChg>
  </pc:docChgLst>
  <pc:docChgLst>
    <pc:chgData name="Rajgopal Srinivasan" userId="S::132915@tcs.com::0ba57a0c-69a9-4c18-a5e5-19b9e55c4c28" providerId="AD" clId="Web-{B6340465-C8BC-489C-B820-15CF1EF0594E}"/>
    <pc:docChg chg="modSld">
      <pc:chgData name="Rajgopal Srinivasan" userId="S::132915@tcs.com::0ba57a0c-69a9-4c18-a5e5-19b9e55c4c28" providerId="AD" clId="Web-{B6340465-C8BC-489C-B820-15CF1EF0594E}" dt="2022-05-13T10:28:18.886" v="101" actId="20577"/>
      <pc:docMkLst>
        <pc:docMk/>
      </pc:docMkLst>
      <pc:sldChg chg="modSp">
        <pc:chgData name="Rajgopal Srinivasan" userId="S::132915@tcs.com::0ba57a0c-69a9-4c18-a5e5-19b9e55c4c28" providerId="AD" clId="Web-{B6340465-C8BC-489C-B820-15CF1EF0594E}" dt="2022-05-13T10:22:38.848" v="14" actId="20577"/>
        <pc:sldMkLst>
          <pc:docMk/>
          <pc:sldMk cId="2711946896" sldId="259"/>
        </pc:sldMkLst>
        <pc:spChg chg="mod">
          <ac:chgData name="Rajgopal Srinivasan" userId="S::132915@tcs.com::0ba57a0c-69a9-4c18-a5e5-19b9e55c4c28" providerId="AD" clId="Web-{B6340465-C8BC-489C-B820-15CF1EF0594E}" dt="2022-05-13T10:22:38.848" v="14" actId="20577"/>
          <ac:spMkLst>
            <pc:docMk/>
            <pc:sldMk cId="2711946896" sldId="259"/>
            <ac:spMk id="2062" creationId="{00000000-0000-0000-0000-000000000000}"/>
          </ac:spMkLst>
        </pc:spChg>
      </pc:sldChg>
      <pc:sldChg chg="modSp">
        <pc:chgData name="Rajgopal Srinivasan" userId="S::132915@tcs.com::0ba57a0c-69a9-4c18-a5e5-19b9e55c4c28" providerId="AD" clId="Web-{B6340465-C8BC-489C-B820-15CF1EF0594E}" dt="2022-05-13T10:23:29.287" v="35" actId="20577"/>
        <pc:sldMkLst>
          <pc:docMk/>
          <pc:sldMk cId="2040103765" sldId="266"/>
        </pc:sldMkLst>
        <pc:spChg chg="mod">
          <ac:chgData name="Rajgopal Srinivasan" userId="S::132915@tcs.com::0ba57a0c-69a9-4c18-a5e5-19b9e55c4c28" providerId="AD" clId="Web-{B6340465-C8BC-489C-B820-15CF1EF0594E}" dt="2022-05-13T10:23:29.287" v="35" actId="20577"/>
          <ac:spMkLst>
            <pc:docMk/>
            <pc:sldMk cId="2040103765" sldId="266"/>
            <ac:spMk id="2062" creationId="{00000000-0000-0000-0000-000000000000}"/>
          </ac:spMkLst>
        </pc:spChg>
      </pc:sldChg>
      <pc:sldChg chg="modSp">
        <pc:chgData name="Rajgopal Srinivasan" userId="S::132915@tcs.com::0ba57a0c-69a9-4c18-a5e5-19b9e55c4c28" providerId="AD" clId="Web-{B6340465-C8BC-489C-B820-15CF1EF0594E}" dt="2022-05-13T10:24:04.084" v="41" actId="20577"/>
        <pc:sldMkLst>
          <pc:docMk/>
          <pc:sldMk cId="2812816624" sldId="267"/>
        </pc:sldMkLst>
        <pc:spChg chg="mod">
          <ac:chgData name="Rajgopal Srinivasan" userId="S::132915@tcs.com::0ba57a0c-69a9-4c18-a5e5-19b9e55c4c28" providerId="AD" clId="Web-{B6340465-C8BC-489C-B820-15CF1EF0594E}" dt="2022-05-13T10:24:04.084" v="41" actId="20577"/>
          <ac:spMkLst>
            <pc:docMk/>
            <pc:sldMk cId="2812816624" sldId="267"/>
            <ac:spMk id="2062" creationId="{00000000-0000-0000-0000-000000000000}"/>
          </ac:spMkLst>
        </pc:spChg>
      </pc:sldChg>
      <pc:sldChg chg="modSp">
        <pc:chgData name="Rajgopal Srinivasan" userId="S::132915@tcs.com::0ba57a0c-69a9-4c18-a5e5-19b9e55c4c28" providerId="AD" clId="Web-{B6340465-C8BC-489C-B820-15CF1EF0594E}" dt="2022-05-13T10:24:24.022" v="43" actId="20577"/>
        <pc:sldMkLst>
          <pc:docMk/>
          <pc:sldMk cId="508930564" sldId="268"/>
        </pc:sldMkLst>
        <pc:spChg chg="mod">
          <ac:chgData name="Rajgopal Srinivasan" userId="S::132915@tcs.com::0ba57a0c-69a9-4c18-a5e5-19b9e55c4c28" providerId="AD" clId="Web-{B6340465-C8BC-489C-B820-15CF1EF0594E}" dt="2022-05-13T10:24:24.022" v="43" actId="20577"/>
          <ac:spMkLst>
            <pc:docMk/>
            <pc:sldMk cId="508930564" sldId="268"/>
            <ac:spMk id="2062" creationId="{00000000-0000-0000-0000-000000000000}"/>
          </ac:spMkLst>
        </pc:spChg>
      </pc:sldChg>
      <pc:sldChg chg="modSp">
        <pc:chgData name="Rajgopal Srinivasan" userId="S::132915@tcs.com::0ba57a0c-69a9-4c18-a5e5-19b9e55c4c28" providerId="AD" clId="Web-{B6340465-C8BC-489C-B820-15CF1EF0594E}" dt="2022-05-13T10:26:28.790" v="67" actId="20577"/>
        <pc:sldMkLst>
          <pc:docMk/>
          <pc:sldMk cId="2614751753" sldId="269"/>
        </pc:sldMkLst>
        <pc:spChg chg="mod">
          <ac:chgData name="Rajgopal Srinivasan" userId="S::132915@tcs.com::0ba57a0c-69a9-4c18-a5e5-19b9e55c4c28" providerId="AD" clId="Web-{B6340465-C8BC-489C-B820-15CF1EF0594E}" dt="2022-05-13T10:26:28.790" v="67" actId="20577"/>
          <ac:spMkLst>
            <pc:docMk/>
            <pc:sldMk cId="2614751753" sldId="269"/>
            <ac:spMk id="2062" creationId="{00000000-0000-0000-0000-000000000000}"/>
          </ac:spMkLst>
        </pc:spChg>
      </pc:sldChg>
      <pc:sldChg chg="modSp">
        <pc:chgData name="Rajgopal Srinivasan" userId="S::132915@tcs.com::0ba57a0c-69a9-4c18-a5e5-19b9e55c4c28" providerId="AD" clId="Web-{B6340465-C8BC-489C-B820-15CF1EF0594E}" dt="2022-05-13T10:28:18.886" v="101" actId="20577"/>
        <pc:sldMkLst>
          <pc:docMk/>
          <pc:sldMk cId="722085403" sldId="270"/>
        </pc:sldMkLst>
        <pc:spChg chg="mod">
          <ac:chgData name="Rajgopal Srinivasan" userId="S::132915@tcs.com::0ba57a0c-69a9-4c18-a5e5-19b9e55c4c28" providerId="AD" clId="Web-{B6340465-C8BC-489C-B820-15CF1EF0594E}" dt="2022-05-13T10:28:18.886" v="101" actId="20577"/>
          <ac:spMkLst>
            <pc:docMk/>
            <pc:sldMk cId="722085403" sldId="270"/>
            <ac:spMk id="2062" creationId="{00000000-0000-0000-0000-000000000000}"/>
          </ac:spMkLst>
        </pc:spChg>
      </pc:sldChg>
    </pc:docChg>
  </pc:docChgLst>
  <pc:docChgLst>
    <pc:chgData name="Rajgopal Srinivasan" userId="S::132915@tcs.com::0ba57a0c-69a9-4c18-a5e5-19b9e55c4c28" providerId="AD" clId="Web-{9E42B21F-99F7-423E-8F7F-C09E7D8DD777}"/>
    <pc:docChg chg="addSld delSld modSld sldOrd">
      <pc:chgData name="Rajgopal Srinivasan" userId="S::132915@tcs.com::0ba57a0c-69a9-4c18-a5e5-19b9e55c4c28" providerId="AD" clId="Web-{9E42B21F-99F7-423E-8F7F-C09E7D8DD777}" dt="2022-05-13T13:55:54.252" v="855"/>
      <pc:docMkLst>
        <pc:docMk/>
      </pc:docMkLst>
      <pc:sldChg chg="addSp delSp modSp del">
        <pc:chgData name="Rajgopal Srinivasan" userId="S::132915@tcs.com::0ba57a0c-69a9-4c18-a5e5-19b9e55c4c28" providerId="AD" clId="Web-{9E42B21F-99F7-423E-8F7F-C09E7D8DD777}" dt="2022-05-13T13:29:53.494" v="89"/>
        <pc:sldMkLst>
          <pc:docMk/>
          <pc:sldMk cId="2040103765" sldId="266"/>
        </pc:sldMkLst>
        <pc:spChg chg="add del mod">
          <ac:chgData name="Rajgopal Srinivasan" userId="S::132915@tcs.com::0ba57a0c-69a9-4c18-a5e5-19b9e55c4c28" providerId="AD" clId="Web-{9E42B21F-99F7-423E-8F7F-C09E7D8DD777}" dt="2022-05-13T13:03:02.001" v="2"/>
          <ac:spMkLst>
            <pc:docMk/>
            <pc:sldMk cId="2040103765" sldId="266"/>
            <ac:spMk id="3" creationId="{8072FB22-0061-633F-4422-81154FEF18A8}"/>
          </ac:spMkLst>
        </pc:spChg>
        <pc:spChg chg="add mod">
          <ac:chgData name="Rajgopal Srinivasan" userId="S::132915@tcs.com::0ba57a0c-69a9-4c18-a5e5-19b9e55c4c28" providerId="AD" clId="Web-{9E42B21F-99F7-423E-8F7F-C09E7D8DD777}" dt="2022-05-13T13:22:16.296" v="83"/>
          <ac:spMkLst>
            <pc:docMk/>
            <pc:sldMk cId="2040103765" sldId="266"/>
            <ac:spMk id="4" creationId="{BE11E9DB-D596-6A43-9E33-7DFD19579377}"/>
          </ac:spMkLst>
        </pc:spChg>
        <pc:spChg chg="add del">
          <ac:chgData name="Rajgopal Srinivasan" userId="S::132915@tcs.com::0ba57a0c-69a9-4c18-a5e5-19b9e55c4c28" providerId="AD" clId="Web-{9E42B21F-99F7-423E-8F7F-C09E7D8DD777}" dt="2022-05-13T13:08:50.401" v="31"/>
          <ac:spMkLst>
            <pc:docMk/>
            <pc:sldMk cId="2040103765" sldId="266"/>
            <ac:spMk id="6" creationId="{3E3EDA4B-A27C-0F8A-2BDB-BA0DA925C3E6}"/>
          </ac:spMkLst>
        </pc:spChg>
        <pc:spChg chg="add mod">
          <ac:chgData name="Rajgopal Srinivasan" userId="S::132915@tcs.com::0ba57a0c-69a9-4c18-a5e5-19b9e55c4c28" providerId="AD" clId="Web-{9E42B21F-99F7-423E-8F7F-C09E7D8DD777}" dt="2022-05-13T13:10:51.763" v="43" actId="1076"/>
          <ac:spMkLst>
            <pc:docMk/>
            <pc:sldMk cId="2040103765" sldId="266"/>
            <ac:spMk id="7" creationId="{37DAAD73-565A-C00D-C8E8-2F974A5C2F2D}"/>
          </ac:spMkLst>
        </pc:spChg>
        <pc:spChg chg="add del">
          <ac:chgData name="Rajgopal Srinivasan" userId="S::132915@tcs.com::0ba57a0c-69a9-4c18-a5e5-19b9e55c4c28" providerId="AD" clId="Web-{9E42B21F-99F7-423E-8F7F-C09E7D8DD777}" dt="2022-05-13T13:16:46.584" v="45"/>
          <ac:spMkLst>
            <pc:docMk/>
            <pc:sldMk cId="2040103765" sldId="266"/>
            <ac:spMk id="8" creationId="{235B04FB-9CC1-2BF5-FE5F-400BEA4A2AB6}"/>
          </ac:spMkLst>
        </pc:spChg>
        <pc:spChg chg="add mod">
          <ac:chgData name="Rajgopal Srinivasan" userId="S::132915@tcs.com::0ba57a0c-69a9-4c18-a5e5-19b9e55c4c28" providerId="AD" clId="Web-{9E42B21F-99F7-423E-8F7F-C09E7D8DD777}" dt="2022-05-13T13:18:05.024" v="56" actId="1076"/>
          <ac:spMkLst>
            <pc:docMk/>
            <pc:sldMk cId="2040103765" sldId="266"/>
            <ac:spMk id="9" creationId="{FC17CCA9-3FE7-46B7-D51B-B58E407B4B62}"/>
          </ac:spMkLst>
        </pc:spChg>
        <pc:spChg chg="add mod">
          <ac:chgData name="Rajgopal Srinivasan" userId="S::132915@tcs.com::0ba57a0c-69a9-4c18-a5e5-19b9e55c4c28" providerId="AD" clId="Web-{9E42B21F-99F7-423E-8F7F-C09E7D8DD777}" dt="2022-05-13T13:22:28.936" v="85"/>
          <ac:spMkLst>
            <pc:docMk/>
            <pc:sldMk cId="2040103765" sldId="266"/>
            <ac:spMk id="10" creationId="{762663FC-2D1B-1817-5F8E-C99B46ED525D}"/>
          </ac:spMkLst>
        </pc:spChg>
        <pc:spChg chg="add mod">
          <ac:chgData name="Rajgopal Srinivasan" userId="S::132915@tcs.com::0ba57a0c-69a9-4c18-a5e5-19b9e55c4c28" providerId="AD" clId="Web-{9E42B21F-99F7-423E-8F7F-C09E7D8DD777}" dt="2022-05-13T13:22:28.952" v="86"/>
          <ac:spMkLst>
            <pc:docMk/>
            <pc:sldMk cId="2040103765" sldId="266"/>
            <ac:spMk id="11" creationId="{E2A52617-286F-3493-A192-637268B74DA5}"/>
          </ac:spMkLst>
        </pc:spChg>
        <pc:spChg chg="add del">
          <ac:chgData name="Rajgopal Srinivasan" userId="S::132915@tcs.com::0ba57a0c-69a9-4c18-a5e5-19b9e55c4c28" providerId="AD" clId="Web-{9E42B21F-99F7-423E-8F7F-C09E7D8DD777}" dt="2022-05-13T13:17:55.117" v="55"/>
          <ac:spMkLst>
            <pc:docMk/>
            <pc:sldMk cId="2040103765" sldId="266"/>
            <ac:spMk id="12" creationId="{13CC40A6-5DD1-F0ED-AF5B-D4B905A7B22C}"/>
          </ac:spMkLst>
        </pc:spChg>
        <pc:spChg chg="add mod">
          <ac:chgData name="Rajgopal Srinivasan" userId="S::132915@tcs.com::0ba57a0c-69a9-4c18-a5e5-19b9e55c4c28" providerId="AD" clId="Web-{9E42B21F-99F7-423E-8F7F-C09E7D8DD777}" dt="2022-05-13T13:22:16.311" v="84"/>
          <ac:spMkLst>
            <pc:docMk/>
            <pc:sldMk cId="2040103765" sldId="266"/>
            <ac:spMk id="13" creationId="{62E37229-F8BB-694E-3A53-53382A830D20}"/>
          </ac:spMkLst>
        </pc:spChg>
        <pc:spChg chg="del">
          <ac:chgData name="Rajgopal Srinivasan" userId="S::132915@tcs.com::0ba57a0c-69a9-4c18-a5e5-19b9e55c4c28" providerId="AD" clId="Web-{9E42B21F-99F7-423E-8F7F-C09E7D8DD777}" dt="2022-05-13T13:02:43.970" v="1"/>
          <ac:spMkLst>
            <pc:docMk/>
            <pc:sldMk cId="2040103765" sldId="266"/>
            <ac:spMk id="2062" creationId="{00000000-0000-0000-0000-000000000000}"/>
          </ac:spMkLst>
        </pc:spChg>
        <pc:cxnChg chg="add mod">
          <ac:chgData name="Rajgopal Srinivasan" userId="S::132915@tcs.com::0ba57a0c-69a9-4c18-a5e5-19b9e55c4c28" providerId="AD" clId="Web-{9E42B21F-99F7-423E-8F7F-C09E7D8DD777}" dt="2022-05-13T13:22:54.187" v="88"/>
          <ac:cxnSpMkLst>
            <pc:docMk/>
            <pc:sldMk cId="2040103765" sldId="266"/>
            <ac:cxnSpMk id="5" creationId="{A41EA10B-BAEB-708C-80D1-A33D3DD4F755}"/>
          </ac:cxnSpMkLst>
        </pc:cxnChg>
        <pc:cxnChg chg="add mod">
          <ac:chgData name="Rajgopal Srinivasan" userId="S::132915@tcs.com::0ba57a0c-69a9-4c18-a5e5-19b9e55c4c28" providerId="AD" clId="Web-{9E42B21F-99F7-423E-8F7F-C09E7D8DD777}" dt="2022-05-13T13:19:27.901" v="71" actId="14100"/>
          <ac:cxnSpMkLst>
            <pc:docMk/>
            <pc:sldMk cId="2040103765" sldId="266"/>
            <ac:cxnSpMk id="14" creationId="{FBD543BF-1A72-3AA5-0E04-F4DC3F267A53}"/>
          </ac:cxnSpMkLst>
        </pc:cxnChg>
        <pc:cxnChg chg="add mod">
          <ac:chgData name="Rajgopal Srinivasan" userId="S::132915@tcs.com::0ba57a0c-69a9-4c18-a5e5-19b9e55c4c28" providerId="AD" clId="Web-{9E42B21F-99F7-423E-8F7F-C09E7D8DD777}" dt="2022-05-13T13:20:25.746" v="79" actId="14100"/>
          <ac:cxnSpMkLst>
            <pc:docMk/>
            <pc:sldMk cId="2040103765" sldId="266"/>
            <ac:cxnSpMk id="15" creationId="{00BAEA0D-C100-4525-D9E6-796E70CD5A7A}"/>
          </ac:cxnSpMkLst>
        </pc:cxnChg>
        <pc:cxnChg chg="add mod">
          <ac:chgData name="Rajgopal Srinivasan" userId="S::132915@tcs.com::0ba57a0c-69a9-4c18-a5e5-19b9e55c4c28" providerId="AD" clId="Web-{9E42B21F-99F7-423E-8F7F-C09E7D8DD777}" dt="2022-05-13T13:20:03.230" v="75" actId="14100"/>
          <ac:cxnSpMkLst>
            <pc:docMk/>
            <pc:sldMk cId="2040103765" sldId="266"/>
            <ac:cxnSpMk id="20" creationId="{41C0A181-05BF-939B-D2D8-0FCDC4A2F762}"/>
          </ac:cxnSpMkLst>
        </pc:cxnChg>
      </pc:sldChg>
      <pc:sldChg chg="modSp del">
        <pc:chgData name="Rajgopal Srinivasan" userId="S::132915@tcs.com::0ba57a0c-69a9-4c18-a5e5-19b9e55c4c28" providerId="AD" clId="Web-{9E42B21F-99F7-423E-8F7F-C09E7D8DD777}" dt="2022-05-13T13:55:54.252" v="855"/>
        <pc:sldMkLst>
          <pc:docMk/>
          <pc:sldMk cId="2812816624" sldId="267"/>
        </pc:sldMkLst>
        <pc:spChg chg="mod">
          <ac:chgData name="Rajgopal Srinivasan" userId="S::132915@tcs.com::0ba57a0c-69a9-4c18-a5e5-19b9e55c4c28" providerId="AD" clId="Web-{9E42B21F-99F7-423E-8F7F-C09E7D8DD777}" dt="2022-05-13T13:34:32.126" v="227" actId="20577"/>
          <ac:spMkLst>
            <pc:docMk/>
            <pc:sldMk cId="2812816624" sldId="267"/>
            <ac:spMk id="2062" creationId="{00000000-0000-0000-0000-000000000000}"/>
          </ac:spMkLst>
        </pc:spChg>
      </pc:sldChg>
      <pc:sldChg chg="modSp">
        <pc:chgData name="Rajgopal Srinivasan" userId="S::132915@tcs.com::0ba57a0c-69a9-4c18-a5e5-19b9e55c4c28" providerId="AD" clId="Web-{9E42B21F-99F7-423E-8F7F-C09E7D8DD777}" dt="2022-05-13T13:35:10.737" v="233" actId="20577"/>
        <pc:sldMkLst>
          <pc:docMk/>
          <pc:sldMk cId="508930564" sldId="268"/>
        </pc:sldMkLst>
        <pc:spChg chg="mod">
          <ac:chgData name="Rajgopal Srinivasan" userId="S::132915@tcs.com::0ba57a0c-69a9-4c18-a5e5-19b9e55c4c28" providerId="AD" clId="Web-{9E42B21F-99F7-423E-8F7F-C09E7D8DD777}" dt="2022-05-13T13:35:10.737" v="233" actId="20577"/>
          <ac:spMkLst>
            <pc:docMk/>
            <pc:sldMk cId="508930564" sldId="268"/>
            <ac:spMk id="2062" creationId="{00000000-0000-0000-0000-000000000000}"/>
          </ac:spMkLst>
        </pc:spChg>
      </pc:sldChg>
      <pc:sldChg chg="modSp">
        <pc:chgData name="Rajgopal Srinivasan" userId="S::132915@tcs.com::0ba57a0c-69a9-4c18-a5e5-19b9e55c4c28" providerId="AD" clId="Web-{9E42B21F-99F7-423E-8F7F-C09E7D8DD777}" dt="2022-05-13T13:36:17.395" v="259" actId="20577"/>
        <pc:sldMkLst>
          <pc:docMk/>
          <pc:sldMk cId="135911640" sldId="271"/>
        </pc:sldMkLst>
        <pc:spChg chg="mod">
          <ac:chgData name="Rajgopal Srinivasan" userId="S::132915@tcs.com::0ba57a0c-69a9-4c18-a5e5-19b9e55c4c28" providerId="AD" clId="Web-{9E42B21F-99F7-423E-8F7F-C09E7D8DD777}" dt="2022-05-13T13:36:17.395" v="259" actId="20577"/>
          <ac:spMkLst>
            <pc:docMk/>
            <pc:sldMk cId="135911640" sldId="271"/>
            <ac:spMk id="2062" creationId="{00000000-0000-0000-0000-000000000000}"/>
          </ac:spMkLst>
        </pc:spChg>
      </pc:sldChg>
      <pc:sldChg chg="modSp">
        <pc:chgData name="Rajgopal Srinivasan" userId="S::132915@tcs.com::0ba57a0c-69a9-4c18-a5e5-19b9e55c4c28" providerId="AD" clId="Web-{9E42B21F-99F7-423E-8F7F-C09E7D8DD777}" dt="2022-05-13T13:41:50.168" v="268" actId="20577"/>
        <pc:sldMkLst>
          <pc:docMk/>
          <pc:sldMk cId="2304270943" sldId="273"/>
        </pc:sldMkLst>
        <pc:spChg chg="mod">
          <ac:chgData name="Rajgopal Srinivasan" userId="S::132915@tcs.com::0ba57a0c-69a9-4c18-a5e5-19b9e55c4c28" providerId="AD" clId="Web-{9E42B21F-99F7-423E-8F7F-C09E7D8DD777}" dt="2022-05-13T13:41:50.168" v="268" actId="20577"/>
          <ac:spMkLst>
            <pc:docMk/>
            <pc:sldMk cId="2304270943" sldId="273"/>
            <ac:spMk id="2062" creationId="{00000000-0000-0000-0000-000000000000}"/>
          </ac:spMkLst>
        </pc:spChg>
      </pc:sldChg>
      <pc:sldChg chg="modSp add del replId">
        <pc:chgData name="Rajgopal Srinivasan" userId="S::132915@tcs.com::0ba57a0c-69a9-4c18-a5e5-19b9e55c4c28" providerId="AD" clId="Web-{9E42B21F-99F7-423E-8F7F-C09E7D8DD777}" dt="2022-05-13T13:55:47.783" v="854"/>
        <pc:sldMkLst>
          <pc:docMk/>
          <pc:sldMk cId="2607146615" sldId="274"/>
        </pc:sldMkLst>
        <pc:spChg chg="mod">
          <ac:chgData name="Rajgopal Srinivasan" userId="S::132915@tcs.com::0ba57a0c-69a9-4c18-a5e5-19b9e55c4c28" providerId="AD" clId="Web-{9E42B21F-99F7-423E-8F7F-C09E7D8DD777}" dt="2022-05-13T13:31:04.121" v="118" actId="20577"/>
          <ac:spMkLst>
            <pc:docMk/>
            <pc:sldMk cId="2607146615" sldId="274"/>
            <ac:spMk id="2062" creationId="{00000000-0000-0000-0000-000000000000}"/>
          </ac:spMkLst>
        </pc:spChg>
      </pc:sldChg>
      <pc:sldChg chg="addSp delSp modSp add ord replId">
        <pc:chgData name="Rajgopal Srinivasan" userId="S::132915@tcs.com::0ba57a0c-69a9-4c18-a5e5-19b9e55c4c28" providerId="AD" clId="Web-{9E42B21F-99F7-423E-8F7F-C09E7D8DD777}" dt="2022-05-13T13:55:38.064" v="853"/>
        <pc:sldMkLst>
          <pc:docMk/>
          <pc:sldMk cId="3520741945" sldId="275"/>
        </pc:sldMkLst>
        <pc:spChg chg="mod">
          <ac:chgData name="Rajgopal Srinivasan" userId="S::132915@tcs.com::0ba57a0c-69a9-4c18-a5e5-19b9e55c4c28" providerId="AD" clId="Web-{9E42B21F-99F7-423E-8F7F-C09E7D8DD777}" dt="2022-05-13T13:54:24.718" v="806" actId="20577"/>
          <ac:spMkLst>
            <pc:docMk/>
            <pc:sldMk cId="3520741945" sldId="275"/>
            <ac:spMk id="2052" creationId="{00000000-0000-0000-0000-000000000000}"/>
          </ac:spMkLst>
        </pc:spChg>
        <pc:spChg chg="del mod">
          <ac:chgData name="Rajgopal Srinivasan" userId="S::132915@tcs.com::0ba57a0c-69a9-4c18-a5e5-19b9e55c4c28" providerId="AD" clId="Web-{9E42B21F-99F7-423E-8F7F-C09E7D8DD777}" dt="2022-05-13T13:42:27.294" v="282"/>
          <ac:spMkLst>
            <pc:docMk/>
            <pc:sldMk cId="3520741945" sldId="275"/>
            <ac:spMk id="2062" creationId="{00000000-0000-0000-0000-000000000000}"/>
          </ac:spMkLst>
        </pc:spChg>
        <pc:graphicFrameChg chg="add mod ord modGraphic">
          <ac:chgData name="Rajgopal Srinivasan" userId="S::132915@tcs.com::0ba57a0c-69a9-4c18-a5e5-19b9e55c4c28" providerId="AD" clId="Web-{9E42B21F-99F7-423E-8F7F-C09E7D8DD777}" dt="2022-05-13T13:55:25.720" v="852" actId="20577"/>
          <ac:graphicFrameMkLst>
            <pc:docMk/>
            <pc:sldMk cId="3520741945" sldId="275"/>
            <ac:graphicFrameMk id="2" creationId="{7316B348-050D-3E78-CD6A-D49C601A56D4}"/>
          </ac:graphicFrameMkLst>
        </pc:graphicFrameChg>
      </pc:sldChg>
      <pc:sldChg chg="modSp add replId">
        <pc:chgData name="Rajgopal Srinivasan" userId="S::132915@tcs.com::0ba57a0c-69a9-4c18-a5e5-19b9e55c4c28" providerId="AD" clId="Web-{9E42B21F-99F7-423E-8F7F-C09E7D8DD777}" dt="2022-05-13T13:54:19.609" v="805" actId="20577"/>
        <pc:sldMkLst>
          <pc:docMk/>
          <pc:sldMk cId="1733323347" sldId="276"/>
        </pc:sldMkLst>
        <pc:spChg chg="mod">
          <ac:chgData name="Rajgopal Srinivasan" userId="S::132915@tcs.com::0ba57a0c-69a9-4c18-a5e5-19b9e55c4c28" providerId="AD" clId="Web-{9E42B21F-99F7-423E-8F7F-C09E7D8DD777}" dt="2022-05-13T13:53:13.513" v="746" actId="20577"/>
          <ac:spMkLst>
            <pc:docMk/>
            <pc:sldMk cId="1733323347" sldId="276"/>
            <ac:spMk id="2052" creationId="{00000000-0000-0000-0000-000000000000}"/>
          </ac:spMkLst>
        </pc:spChg>
        <pc:graphicFrameChg chg="modGraphic">
          <ac:chgData name="Rajgopal Srinivasan" userId="S::132915@tcs.com::0ba57a0c-69a9-4c18-a5e5-19b9e55c4c28" providerId="AD" clId="Web-{9E42B21F-99F7-423E-8F7F-C09E7D8DD777}" dt="2022-05-13T13:54:19.609" v="805" actId="20577"/>
          <ac:graphicFrameMkLst>
            <pc:docMk/>
            <pc:sldMk cId="1733323347" sldId="276"/>
            <ac:graphicFrameMk id="2" creationId="{7316B348-050D-3E78-CD6A-D49C601A56D4}"/>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0D6246-2B4C-4974-A876-37932B2AE40A}"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F6DDC9AE-EC76-4D96-B066-97D57F88990F}">
      <dgm:prSet phldrT="[Text]" phldr="0"/>
      <dgm:spPr/>
      <dgm:t>
        <a:bodyPr/>
        <a:lstStyle/>
        <a:p>
          <a:pPr rtl="0"/>
          <a:r>
            <a:rPr lang="en-GB" dirty="0">
              <a:latin typeface="Arial"/>
            </a:rPr>
            <a:t>Gather</a:t>
          </a:r>
          <a:endParaRPr lang="en-GB" dirty="0"/>
        </a:p>
      </dgm:t>
    </dgm:pt>
    <dgm:pt modelId="{F75FB147-D77E-4D2B-B0A1-D7C5550A5F04}" type="parTrans" cxnId="{FFFBE271-CB81-4D8F-AE57-F2E17FAC3F74}">
      <dgm:prSet/>
      <dgm:spPr/>
      <dgm:t>
        <a:bodyPr/>
        <a:lstStyle/>
        <a:p>
          <a:endParaRPr lang="en-GB"/>
        </a:p>
      </dgm:t>
    </dgm:pt>
    <dgm:pt modelId="{4F84E9CD-5589-41F8-9B6C-F7DE8CA3BF86}" type="sibTrans" cxnId="{FFFBE271-CB81-4D8F-AE57-F2E17FAC3F74}">
      <dgm:prSet/>
      <dgm:spPr/>
      <dgm:t>
        <a:bodyPr/>
        <a:lstStyle/>
        <a:p>
          <a:endParaRPr lang="en-GB"/>
        </a:p>
      </dgm:t>
    </dgm:pt>
    <dgm:pt modelId="{B3073C71-F3FE-42B6-9866-3D5B1E6DFFA0}">
      <dgm:prSet phldrT="[Text]" phldr="0"/>
      <dgm:spPr/>
      <dgm:t>
        <a:bodyPr/>
        <a:lstStyle/>
        <a:p>
          <a:pPr rtl="0"/>
          <a:r>
            <a:rPr lang="en-GB" dirty="0">
              <a:latin typeface="Arial"/>
            </a:rPr>
            <a:t>Variants for the 74 panel genes from </a:t>
          </a:r>
          <a:r>
            <a:rPr lang="en-GB" dirty="0" err="1">
              <a:latin typeface="Arial"/>
            </a:rPr>
            <a:t>Gnomad</a:t>
          </a:r>
          <a:r>
            <a:rPr lang="en-GB" dirty="0">
              <a:latin typeface="Arial"/>
            </a:rPr>
            <a:t> and </a:t>
          </a:r>
          <a:r>
            <a:rPr lang="en-GB" dirty="0" err="1">
              <a:latin typeface="Arial"/>
            </a:rPr>
            <a:t>Clinvar</a:t>
          </a:r>
          <a:r>
            <a:rPr lang="en-GB" dirty="0">
              <a:latin typeface="Arial"/>
            </a:rPr>
            <a:t> were collected</a:t>
          </a:r>
          <a:endParaRPr lang="en-GB" dirty="0"/>
        </a:p>
      </dgm:t>
    </dgm:pt>
    <dgm:pt modelId="{EF5EA5D9-9620-4D3C-A057-B7E055607029}" type="parTrans" cxnId="{DCD887C0-2BEC-41B9-A854-0FC936C8CDEC}">
      <dgm:prSet/>
      <dgm:spPr/>
      <dgm:t>
        <a:bodyPr/>
        <a:lstStyle/>
        <a:p>
          <a:endParaRPr lang="en-GB"/>
        </a:p>
      </dgm:t>
    </dgm:pt>
    <dgm:pt modelId="{64B42FBE-F6EB-491A-9D21-E74BF56DF6DD}" type="sibTrans" cxnId="{DCD887C0-2BEC-41B9-A854-0FC936C8CDEC}">
      <dgm:prSet/>
      <dgm:spPr/>
      <dgm:t>
        <a:bodyPr/>
        <a:lstStyle/>
        <a:p>
          <a:endParaRPr lang="en-GB"/>
        </a:p>
      </dgm:t>
    </dgm:pt>
    <dgm:pt modelId="{3018C0A5-43E2-4EEB-9AD3-D389494C990D}">
      <dgm:prSet phldrT="[Text]" phldr="0"/>
      <dgm:spPr/>
      <dgm:t>
        <a:bodyPr/>
        <a:lstStyle/>
        <a:p>
          <a:r>
            <a:rPr lang="en-GB" dirty="0">
              <a:latin typeface="Arial"/>
            </a:rPr>
            <a:t>Annotate</a:t>
          </a:r>
          <a:endParaRPr lang="en-GB" dirty="0"/>
        </a:p>
      </dgm:t>
    </dgm:pt>
    <dgm:pt modelId="{56FB8FAE-DB85-4BCA-8170-E4594098D096}" type="parTrans" cxnId="{E2C4B14A-094F-45D3-8BB2-1D48480AE769}">
      <dgm:prSet/>
      <dgm:spPr/>
      <dgm:t>
        <a:bodyPr/>
        <a:lstStyle/>
        <a:p>
          <a:endParaRPr lang="en-GB"/>
        </a:p>
      </dgm:t>
    </dgm:pt>
    <dgm:pt modelId="{D0663F3F-79E5-4D27-A8F8-6A973CA05F25}" type="sibTrans" cxnId="{E2C4B14A-094F-45D3-8BB2-1D48480AE769}">
      <dgm:prSet/>
      <dgm:spPr/>
      <dgm:t>
        <a:bodyPr/>
        <a:lstStyle/>
        <a:p>
          <a:endParaRPr lang="en-GB"/>
        </a:p>
      </dgm:t>
    </dgm:pt>
    <dgm:pt modelId="{38FD557D-16EC-4D9A-9D8A-5441A2B4F2B9}">
      <dgm:prSet phldrT="[Text]" phldr="0"/>
      <dgm:spPr/>
      <dgm:t>
        <a:bodyPr/>
        <a:lstStyle/>
        <a:p>
          <a:pPr rtl="0"/>
          <a:r>
            <a:rPr lang="en-GB" dirty="0">
              <a:latin typeface="Arial"/>
            </a:rPr>
            <a:t>In-house tool</a:t>
          </a:r>
          <a:endParaRPr lang="en-GB" dirty="0"/>
        </a:p>
      </dgm:t>
    </dgm:pt>
    <dgm:pt modelId="{B5D672A7-3934-46CB-904B-1EAFCABD0E40}" type="parTrans" cxnId="{ADDFAF46-0FF0-41D2-85D7-6D82AD0C6F38}">
      <dgm:prSet/>
      <dgm:spPr/>
      <dgm:t>
        <a:bodyPr/>
        <a:lstStyle/>
        <a:p>
          <a:endParaRPr lang="en-GB"/>
        </a:p>
      </dgm:t>
    </dgm:pt>
    <dgm:pt modelId="{D7E77B34-B71A-4EDD-8CA3-E202ACAC1BAA}" type="sibTrans" cxnId="{ADDFAF46-0FF0-41D2-85D7-6D82AD0C6F38}">
      <dgm:prSet/>
      <dgm:spPr/>
      <dgm:t>
        <a:bodyPr/>
        <a:lstStyle/>
        <a:p>
          <a:endParaRPr lang="en-GB"/>
        </a:p>
      </dgm:t>
    </dgm:pt>
    <dgm:pt modelId="{5EAEDB00-2012-471F-A1F4-D407F4467828}">
      <dgm:prSet phldrT="[Text]" phldr="0"/>
      <dgm:spPr/>
      <dgm:t>
        <a:bodyPr/>
        <a:lstStyle/>
        <a:p>
          <a:pPr rtl="0"/>
          <a:r>
            <a:rPr lang="en-GB" dirty="0">
              <a:latin typeface="Arial"/>
            </a:rPr>
            <a:t>Missense, Nonsense, Synonymous, Frame-shift and frame-preserving indels, </a:t>
          </a:r>
          <a:r>
            <a:rPr lang="en-GB" dirty="0"/>
            <a:t>Frequency in Gnomad (2.1.1), ALFA v2</a:t>
          </a:r>
          <a:r>
            <a:rPr lang="en-GB" dirty="0">
              <a:latin typeface="Arial"/>
            </a:rPr>
            <a:t>, Conservation scores, ...</a:t>
          </a:r>
          <a:endParaRPr lang="en-GB" dirty="0"/>
        </a:p>
      </dgm:t>
    </dgm:pt>
    <dgm:pt modelId="{457C3EBF-A1A5-49DA-9D23-BB4356ABE702}" type="parTrans" cxnId="{A82A266E-8582-4DC6-8B24-642369C03E95}">
      <dgm:prSet/>
      <dgm:spPr/>
      <dgm:t>
        <a:bodyPr/>
        <a:lstStyle/>
        <a:p>
          <a:endParaRPr lang="en-GB"/>
        </a:p>
      </dgm:t>
    </dgm:pt>
    <dgm:pt modelId="{86B83EFA-A063-40FD-8E1B-28A5C50AF734}" type="sibTrans" cxnId="{A82A266E-8582-4DC6-8B24-642369C03E95}">
      <dgm:prSet/>
      <dgm:spPr/>
      <dgm:t>
        <a:bodyPr/>
        <a:lstStyle/>
        <a:p>
          <a:endParaRPr lang="en-GB"/>
        </a:p>
      </dgm:t>
    </dgm:pt>
    <dgm:pt modelId="{57D07FFB-EA69-4660-AA45-DE2D007DA8B2}">
      <dgm:prSet phldrT="[Text]" phldr="0"/>
      <dgm:spPr/>
      <dgm:t>
        <a:bodyPr/>
        <a:lstStyle/>
        <a:p>
          <a:pPr rtl="0"/>
          <a:r>
            <a:rPr lang="en-GB" dirty="0">
              <a:latin typeface="Arial"/>
            </a:rPr>
            <a:t>Splice annotations (ESE, ESS, new splice site, …)</a:t>
          </a:r>
          <a:endParaRPr lang="en-GB" dirty="0"/>
        </a:p>
      </dgm:t>
    </dgm:pt>
    <dgm:pt modelId="{7115BA76-2BE2-449A-995D-F01C776C2A59}" type="parTrans" cxnId="{6ACCF9DC-3B1E-447E-8CBA-EAEB9A3C9DBF}">
      <dgm:prSet/>
      <dgm:spPr/>
      <dgm:t>
        <a:bodyPr/>
        <a:lstStyle/>
        <a:p>
          <a:endParaRPr lang="en-GB"/>
        </a:p>
      </dgm:t>
    </dgm:pt>
    <dgm:pt modelId="{6C76F76B-E284-4475-B319-DBC5ABBA6A2C}" type="sibTrans" cxnId="{6ACCF9DC-3B1E-447E-8CBA-EAEB9A3C9DBF}">
      <dgm:prSet/>
      <dgm:spPr/>
      <dgm:t>
        <a:bodyPr/>
        <a:lstStyle/>
        <a:p>
          <a:endParaRPr lang="en-GB"/>
        </a:p>
      </dgm:t>
    </dgm:pt>
    <dgm:pt modelId="{DCF6FC76-65E0-40E8-97A5-C299D8B5F24C}">
      <dgm:prSet phldrT="[Text]" phldr="0"/>
      <dgm:spPr/>
      <dgm:t>
        <a:bodyPr/>
        <a:lstStyle/>
        <a:p>
          <a:r>
            <a:rPr lang="en-GB" dirty="0">
              <a:latin typeface="Arial"/>
            </a:rPr>
            <a:t>Scoring</a:t>
          </a:r>
          <a:endParaRPr lang="en-GB" dirty="0"/>
        </a:p>
      </dgm:t>
    </dgm:pt>
    <dgm:pt modelId="{83AA9B13-F97C-4295-9B0A-4A11A28360C3}" type="parTrans" cxnId="{8594594B-4F6C-4D3B-A556-F8329ED93F9B}">
      <dgm:prSet/>
      <dgm:spPr/>
      <dgm:t>
        <a:bodyPr/>
        <a:lstStyle/>
        <a:p>
          <a:endParaRPr lang="en-GB"/>
        </a:p>
      </dgm:t>
    </dgm:pt>
    <dgm:pt modelId="{67240D01-AA8D-4E5D-A29A-98394049C568}" type="sibTrans" cxnId="{8594594B-4F6C-4D3B-A556-F8329ED93F9B}">
      <dgm:prSet/>
      <dgm:spPr/>
      <dgm:t>
        <a:bodyPr/>
        <a:lstStyle/>
        <a:p>
          <a:endParaRPr lang="en-GB"/>
        </a:p>
      </dgm:t>
    </dgm:pt>
    <dgm:pt modelId="{C7FD6610-EC90-4703-878F-0B5A705874E4}">
      <dgm:prSet phldr="0"/>
      <dgm:spPr/>
      <dgm:t>
        <a:bodyPr/>
        <a:lstStyle/>
        <a:p>
          <a:pPr rtl="0"/>
          <a:r>
            <a:rPr lang="en-GB" dirty="0">
              <a:latin typeface="Arial"/>
            </a:rPr>
            <a:t>Score each variant using above annotations</a:t>
          </a:r>
        </a:p>
      </dgm:t>
    </dgm:pt>
    <dgm:pt modelId="{815FC906-D832-42AF-8DCA-92E71C2D3511}" type="parTrans" cxnId="{42798BED-6EC4-4C44-B79E-B3E26C4F2CCF}">
      <dgm:prSet/>
      <dgm:spPr/>
    </dgm:pt>
    <dgm:pt modelId="{341A2C49-103C-45C7-B706-2D3CD7C5C1AF}" type="sibTrans" cxnId="{42798BED-6EC4-4C44-B79E-B3E26C4F2CCF}">
      <dgm:prSet/>
      <dgm:spPr/>
    </dgm:pt>
    <dgm:pt modelId="{C019739F-41B1-4F2E-A88D-A7D320E34A5B}">
      <dgm:prSet phldr="0"/>
      <dgm:spPr/>
      <dgm:t>
        <a:bodyPr/>
        <a:lstStyle/>
        <a:p>
          <a:pPr rtl="0"/>
          <a:r>
            <a:rPr lang="en-GB" dirty="0">
              <a:latin typeface="Arial"/>
            </a:rPr>
            <a:t>In house procedure based on pathogenic and benign variants from </a:t>
          </a:r>
          <a:r>
            <a:rPr lang="en-GB" dirty="0" err="1">
              <a:latin typeface="Arial"/>
            </a:rPr>
            <a:t>Clinvar</a:t>
          </a:r>
          <a:r>
            <a:rPr lang="en-GB" dirty="0">
              <a:latin typeface="Arial"/>
            </a:rPr>
            <a:t> with 2 stars</a:t>
          </a:r>
        </a:p>
      </dgm:t>
    </dgm:pt>
    <dgm:pt modelId="{82DD1B85-9ACF-40FE-8A80-9F1AE02EF4D1}" type="parTrans" cxnId="{553948CA-F007-4CCB-9975-03FD43D1C7F8}">
      <dgm:prSet/>
      <dgm:spPr/>
    </dgm:pt>
    <dgm:pt modelId="{2E58696E-D7FF-4451-9217-9BF8991037D4}" type="sibTrans" cxnId="{553948CA-F007-4CCB-9975-03FD43D1C7F8}">
      <dgm:prSet/>
      <dgm:spPr/>
    </dgm:pt>
    <dgm:pt modelId="{70EAC29C-EE91-4420-9E9A-550C4D296375}">
      <dgm:prSet phldr="0"/>
      <dgm:spPr/>
      <dgm:t>
        <a:bodyPr/>
        <a:lstStyle/>
        <a:p>
          <a:pPr rtl="0"/>
          <a:r>
            <a:rPr lang="en-GB" dirty="0">
              <a:latin typeface="Arial"/>
            </a:rPr>
            <a:t>Scores for SNVs from </a:t>
          </a:r>
          <a:r>
            <a:rPr lang="en-GB" dirty="0" err="1">
              <a:latin typeface="Arial"/>
            </a:rPr>
            <a:t>dbNSFP</a:t>
          </a:r>
          <a:r>
            <a:rPr lang="en-GB" dirty="0">
              <a:latin typeface="Arial"/>
            </a:rPr>
            <a:t> 4.1c</a:t>
          </a:r>
        </a:p>
      </dgm:t>
    </dgm:pt>
    <dgm:pt modelId="{7A8EE856-85D1-4ADF-9278-282FDA942E65}" type="parTrans" cxnId="{6D1E5D68-F013-49BE-A5E6-28BB073D75E9}">
      <dgm:prSet/>
      <dgm:spPr/>
    </dgm:pt>
    <dgm:pt modelId="{8D6139F7-1610-42E3-AB6A-65EA335AC497}" type="sibTrans" cxnId="{6D1E5D68-F013-49BE-A5E6-28BB073D75E9}">
      <dgm:prSet/>
      <dgm:spPr/>
    </dgm:pt>
    <dgm:pt modelId="{D5C1C401-080D-4743-9C41-48CFD139D2DE}">
      <dgm:prSet phldr="0"/>
      <dgm:spPr/>
      <dgm:t>
        <a:bodyPr/>
        <a:lstStyle/>
        <a:p>
          <a:pPr rtl="0"/>
          <a:r>
            <a:rPr lang="en-GB" dirty="0">
              <a:latin typeface="Arial"/>
            </a:rPr>
            <a:t>Scores in range (0, 1)</a:t>
          </a:r>
        </a:p>
      </dgm:t>
    </dgm:pt>
    <dgm:pt modelId="{6256FA4C-48B7-4625-80CC-B958B3FDCA1A}" type="parTrans" cxnId="{7AD2A5D1-BC67-4F80-B8EB-BB4FB6654225}">
      <dgm:prSet/>
      <dgm:spPr/>
    </dgm:pt>
    <dgm:pt modelId="{9A7E4CF9-A5A5-4762-8A21-BF047BF6F5F5}" type="sibTrans" cxnId="{7AD2A5D1-BC67-4F80-B8EB-BB4FB6654225}">
      <dgm:prSet/>
      <dgm:spPr/>
    </dgm:pt>
    <dgm:pt modelId="{E5188472-C839-4E4F-B464-F60DD414D5C1}">
      <dgm:prSet phldr="0"/>
      <dgm:spPr/>
      <dgm:t>
        <a:bodyPr/>
        <a:lstStyle/>
        <a:p>
          <a:pPr rtl="0"/>
          <a:r>
            <a:rPr lang="en-GB" dirty="0">
              <a:latin typeface="Arial"/>
            </a:rPr>
            <a:t>Convert scores to percentile</a:t>
          </a:r>
        </a:p>
      </dgm:t>
    </dgm:pt>
    <dgm:pt modelId="{DEBCEACC-45FE-472C-86A6-1ECF62006756}" type="parTrans" cxnId="{861E25E1-98D5-489C-AB02-DDDD555E73B7}">
      <dgm:prSet/>
      <dgm:spPr/>
    </dgm:pt>
    <dgm:pt modelId="{02BE1DF8-0C78-4326-AE3B-0129C516491E}" type="sibTrans" cxnId="{861E25E1-98D5-489C-AB02-DDDD555E73B7}">
      <dgm:prSet/>
      <dgm:spPr/>
    </dgm:pt>
    <dgm:pt modelId="{D69A9BD5-8803-49BC-BD17-DE298AA9E8D6}">
      <dgm:prSet phldr="0"/>
      <dgm:spPr/>
      <dgm:t>
        <a:bodyPr/>
        <a:lstStyle/>
        <a:p>
          <a:pPr rtl="0"/>
          <a:r>
            <a:rPr lang="en-GB" dirty="0">
              <a:latin typeface="Arial"/>
            </a:rPr>
            <a:t>So, a raw score of 0.5, for e.g. may have a percentile score of 50 in one gene and 60 in another gene</a:t>
          </a:r>
        </a:p>
      </dgm:t>
    </dgm:pt>
    <dgm:pt modelId="{B0884FE5-C773-4CE4-A6D9-74CDB3713802}" type="parTrans" cxnId="{DAAB5EF1-3409-4B5B-8FA3-125E12C9B4B7}">
      <dgm:prSet/>
      <dgm:spPr/>
    </dgm:pt>
    <dgm:pt modelId="{FEF4B90D-EEEA-4CC9-8EB2-E6C15B108072}" type="sibTrans" cxnId="{DAAB5EF1-3409-4B5B-8FA3-125E12C9B4B7}">
      <dgm:prSet/>
      <dgm:spPr/>
    </dgm:pt>
    <dgm:pt modelId="{AEFE5798-C750-47C6-9722-9A3A36F62D14}" type="pres">
      <dgm:prSet presAssocID="{7A0D6246-2B4C-4974-A876-37932B2AE40A}" presName="linearFlow" presStyleCnt="0">
        <dgm:presLayoutVars>
          <dgm:dir/>
          <dgm:animLvl val="lvl"/>
          <dgm:resizeHandles val="exact"/>
        </dgm:presLayoutVars>
      </dgm:prSet>
      <dgm:spPr/>
    </dgm:pt>
    <dgm:pt modelId="{FD879192-D4AC-42AF-901E-2B1EBF5D337C}" type="pres">
      <dgm:prSet presAssocID="{F6DDC9AE-EC76-4D96-B066-97D57F88990F}" presName="composite" presStyleCnt="0"/>
      <dgm:spPr/>
    </dgm:pt>
    <dgm:pt modelId="{48262AF0-F59C-4C1E-8959-39B2079AC332}" type="pres">
      <dgm:prSet presAssocID="{F6DDC9AE-EC76-4D96-B066-97D57F88990F}" presName="parentText" presStyleLbl="alignNode1" presStyleIdx="0" presStyleCnt="3">
        <dgm:presLayoutVars>
          <dgm:chMax val="1"/>
          <dgm:bulletEnabled val="1"/>
        </dgm:presLayoutVars>
      </dgm:prSet>
      <dgm:spPr/>
    </dgm:pt>
    <dgm:pt modelId="{E8CA77BF-96FF-44E0-8D44-E686A1DA979C}" type="pres">
      <dgm:prSet presAssocID="{F6DDC9AE-EC76-4D96-B066-97D57F88990F}" presName="descendantText" presStyleLbl="alignAcc1" presStyleIdx="0" presStyleCnt="3">
        <dgm:presLayoutVars>
          <dgm:bulletEnabled val="1"/>
        </dgm:presLayoutVars>
      </dgm:prSet>
      <dgm:spPr/>
    </dgm:pt>
    <dgm:pt modelId="{3CD1D643-62D4-4B47-80B5-ADC8E8B504BD}" type="pres">
      <dgm:prSet presAssocID="{4F84E9CD-5589-41F8-9B6C-F7DE8CA3BF86}" presName="sp" presStyleCnt="0"/>
      <dgm:spPr/>
    </dgm:pt>
    <dgm:pt modelId="{417CC9EE-E6EE-4468-B5BC-6CB21394FCA1}" type="pres">
      <dgm:prSet presAssocID="{3018C0A5-43E2-4EEB-9AD3-D389494C990D}" presName="composite" presStyleCnt="0"/>
      <dgm:spPr/>
    </dgm:pt>
    <dgm:pt modelId="{452C6694-A250-47F3-9874-D9F14E9FFC83}" type="pres">
      <dgm:prSet presAssocID="{3018C0A5-43E2-4EEB-9AD3-D389494C990D}" presName="parentText" presStyleLbl="alignNode1" presStyleIdx="1" presStyleCnt="3">
        <dgm:presLayoutVars>
          <dgm:chMax val="1"/>
          <dgm:bulletEnabled val="1"/>
        </dgm:presLayoutVars>
      </dgm:prSet>
      <dgm:spPr/>
    </dgm:pt>
    <dgm:pt modelId="{2AE31049-BDB3-4FDE-9A2A-E43214915EF0}" type="pres">
      <dgm:prSet presAssocID="{3018C0A5-43E2-4EEB-9AD3-D389494C990D}" presName="descendantText" presStyleLbl="alignAcc1" presStyleIdx="1" presStyleCnt="3">
        <dgm:presLayoutVars>
          <dgm:bulletEnabled val="1"/>
        </dgm:presLayoutVars>
      </dgm:prSet>
      <dgm:spPr/>
    </dgm:pt>
    <dgm:pt modelId="{C4E6A4EA-7BD1-41EA-BE0A-6BF40C238162}" type="pres">
      <dgm:prSet presAssocID="{D0663F3F-79E5-4D27-A8F8-6A973CA05F25}" presName="sp" presStyleCnt="0"/>
      <dgm:spPr/>
    </dgm:pt>
    <dgm:pt modelId="{E55E4BBD-E42F-4A26-8F19-EA258FA39789}" type="pres">
      <dgm:prSet presAssocID="{DCF6FC76-65E0-40E8-97A5-C299D8B5F24C}" presName="composite" presStyleCnt="0"/>
      <dgm:spPr/>
    </dgm:pt>
    <dgm:pt modelId="{533196D3-BBF7-40FE-BA11-088C1C7287B5}" type="pres">
      <dgm:prSet presAssocID="{DCF6FC76-65E0-40E8-97A5-C299D8B5F24C}" presName="parentText" presStyleLbl="alignNode1" presStyleIdx="2" presStyleCnt="3">
        <dgm:presLayoutVars>
          <dgm:chMax val="1"/>
          <dgm:bulletEnabled val="1"/>
        </dgm:presLayoutVars>
      </dgm:prSet>
      <dgm:spPr/>
    </dgm:pt>
    <dgm:pt modelId="{F1E6E760-900A-420D-80F5-5C2B577D8ABB}" type="pres">
      <dgm:prSet presAssocID="{DCF6FC76-65E0-40E8-97A5-C299D8B5F24C}" presName="descendantText" presStyleLbl="alignAcc1" presStyleIdx="2" presStyleCnt="3">
        <dgm:presLayoutVars>
          <dgm:bulletEnabled val="1"/>
        </dgm:presLayoutVars>
      </dgm:prSet>
      <dgm:spPr/>
    </dgm:pt>
  </dgm:ptLst>
  <dgm:cxnLst>
    <dgm:cxn modelId="{77BA850B-D699-45F2-88E3-4B6C38A7BCF7}" type="presOf" srcId="{DCF6FC76-65E0-40E8-97A5-C299D8B5F24C}" destId="{533196D3-BBF7-40FE-BA11-088C1C7287B5}" srcOrd="0" destOrd="0" presId="urn:microsoft.com/office/officeart/2005/8/layout/chevron2"/>
    <dgm:cxn modelId="{1AADFC0D-D727-4C0A-935E-2C74787D751A}" type="presOf" srcId="{38FD557D-16EC-4D9A-9D8A-5441A2B4F2B9}" destId="{2AE31049-BDB3-4FDE-9A2A-E43214915EF0}" srcOrd="0" destOrd="0" presId="urn:microsoft.com/office/officeart/2005/8/layout/chevron2"/>
    <dgm:cxn modelId="{23128516-0DCD-4163-931B-068644834FAF}" type="presOf" srcId="{7A0D6246-2B4C-4974-A876-37932B2AE40A}" destId="{AEFE5798-C750-47C6-9722-9A3A36F62D14}" srcOrd="0" destOrd="0" presId="urn:microsoft.com/office/officeart/2005/8/layout/chevron2"/>
    <dgm:cxn modelId="{83BF0327-9224-4D1E-A38C-D03947DA5A5D}" type="presOf" srcId="{57D07FFB-EA69-4660-AA45-DE2D007DA8B2}" destId="{2AE31049-BDB3-4FDE-9A2A-E43214915EF0}" srcOrd="0" destOrd="2" presId="urn:microsoft.com/office/officeart/2005/8/layout/chevron2"/>
    <dgm:cxn modelId="{75669F29-4296-4EA4-A2B4-4B2DB8E18C24}" type="presOf" srcId="{70EAC29C-EE91-4420-9E9A-550C4D296375}" destId="{2AE31049-BDB3-4FDE-9A2A-E43214915EF0}" srcOrd="0" destOrd="3" presId="urn:microsoft.com/office/officeart/2005/8/layout/chevron2"/>
    <dgm:cxn modelId="{7866B92B-9AFF-4D35-AB5B-0E445A87C4E8}" type="presOf" srcId="{D5C1C401-080D-4743-9C41-48CFD139D2DE}" destId="{F1E6E760-900A-420D-80F5-5C2B577D8ABB}" srcOrd="0" destOrd="2" presId="urn:microsoft.com/office/officeart/2005/8/layout/chevron2"/>
    <dgm:cxn modelId="{9EBAE83A-0413-4CA9-B9FC-558A39576AC9}" type="presOf" srcId="{C7FD6610-EC90-4703-878F-0B5A705874E4}" destId="{F1E6E760-900A-420D-80F5-5C2B577D8ABB}" srcOrd="0" destOrd="0" presId="urn:microsoft.com/office/officeart/2005/8/layout/chevron2"/>
    <dgm:cxn modelId="{6AC2C641-D667-4202-B65C-060488F3CA8B}" type="presOf" srcId="{C019739F-41B1-4F2E-A88D-A7D320E34A5B}" destId="{F1E6E760-900A-420D-80F5-5C2B577D8ABB}" srcOrd="0" destOrd="1" presId="urn:microsoft.com/office/officeart/2005/8/layout/chevron2"/>
    <dgm:cxn modelId="{ADDFAF46-0FF0-41D2-85D7-6D82AD0C6F38}" srcId="{3018C0A5-43E2-4EEB-9AD3-D389494C990D}" destId="{38FD557D-16EC-4D9A-9D8A-5441A2B4F2B9}" srcOrd="0" destOrd="0" parTransId="{B5D672A7-3934-46CB-904B-1EAFCABD0E40}" sibTransId="{D7E77B34-B71A-4EDD-8CA3-E202ACAC1BAA}"/>
    <dgm:cxn modelId="{6D1E5D68-F013-49BE-A5E6-28BB073D75E9}" srcId="{3018C0A5-43E2-4EEB-9AD3-D389494C990D}" destId="{70EAC29C-EE91-4420-9E9A-550C4D296375}" srcOrd="3" destOrd="0" parTransId="{7A8EE856-85D1-4ADF-9278-282FDA942E65}" sibTransId="{8D6139F7-1610-42E3-AB6A-65EA335AC497}"/>
    <dgm:cxn modelId="{E2C4B14A-094F-45D3-8BB2-1D48480AE769}" srcId="{7A0D6246-2B4C-4974-A876-37932B2AE40A}" destId="{3018C0A5-43E2-4EEB-9AD3-D389494C990D}" srcOrd="1" destOrd="0" parTransId="{56FB8FAE-DB85-4BCA-8170-E4594098D096}" sibTransId="{D0663F3F-79E5-4D27-A8F8-6A973CA05F25}"/>
    <dgm:cxn modelId="{8594594B-4F6C-4D3B-A556-F8329ED93F9B}" srcId="{7A0D6246-2B4C-4974-A876-37932B2AE40A}" destId="{DCF6FC76-65E0-40E8-97A5-C299D8B5F24C}" srcOrd="2" destOrd="0" parTransId="{83AA9B13-F97C-4295-9B0A-4A11A28360C3}" sibTransId="{67240D01-AA8D-4E5D-A29A-98394049C568}"/>
    <dgm:cxn modelId="{A82A266E-8582-4DC6-8B24-642369C03E95}" srcId="{3018C0A5-43E2-4EEB-9AD3-D389494C990D}" destId="{5EAEDB00-2012-471F-A1F4-D407F4467828}" srcOrd="1" destOrd="0" parTransId="{457C3EBF-A1A5-49DA-9D23-BB4356ABE702}" sibTransId="{86B83EFA-A063-40FD-8E1B-28A5C50AF734}"/>
    <dgm:cxn modelId="{ED58D651-6D3A-4F39-A75B-0D8200E8FC48}" type="presOf" srcId="{5EAEDB00-2012-471F-A1F4-D407F4467828}" destId="{2AE31049-BDB3-4FDE-9A2A-E43214915EF0}" srcOrd="0" destOrd="1" presId="urn:microsoft.com/office/officeart/2005/8/layout/chevron2"/>
    <dgm:cxn modelId="{FFFBE271-CB81-4D8F-AE57-F2E17FAC3F74}" srcId="{7A0D6246-2B4C-4974-A876-37932B2AE40A}" destId="{F6DDC9AE-EC76-4D96-B066-97D57F88990F}" srcOrd="0" destOrd="0" parTransId="{F75FB147-D77E-4D2B-B0A1-D7C5550A5F04}" sibTransId="{4F84E9CD-5589-41F8-9B6C-F7DE8CA3BF86}"/>
    <dgm:cxn modelId="{17D9B572-9D05-40A6-B541-21B8EF7EA4F2}" type="presOf" srcId="{D69A9BD5-8803-49BC-BD17-DE298AA9E8D6}" destId="{F1E6E760-900A-420D-80F5-5C2B577D8ABB}" srcOrd="0" destOrd="4" presId="urn:microsoft.com/office/officeart/2005/8/layout/chevron2"/>
    <dgm:cxn modelId="{509E4C80-6D0F-4CB0-9CB2-AA5014C67473}" type="presOf" srcId="{B3073C71-F3FE-42B6-9866-3D5B1E6DFFA0}" destId="{E8CA77BF-96FF-44E0-8D44-E686A1DA979C}" srcOrd="0" destOrd="0" presId="urn:microsoft.com/office/officeart/2005/8/layout/chevron2"/>
    <dgm:cxn modelId="{3B51798B-8392-4A26-8CD1-8451F776ACE7}" type="presOf" srcId="{F6DDC9AE-EC76-4D96-B066-97D57F88990F}" destId="{48262AF0-F59C-4C1E-8959-39B2079AC332}" srcOrd="0" destOrd="0" presId="urn:microsoft.com/office/officeart/2005/8/layout/chevron2"/>
    <dgm:cxn modelId="{DCD887C0-2BEC-41B9-A854-0FC936C8CDEC}" srcId="{F6DDC9AE-EC76-4D96-B066-97D57F88990F}" destId="{B3073C71-F3FE-42B6-9866-3D5B1E6DFFA0}" srcOrd="0" destOrd="0" parTransId="{EF5EA5D9-9620-4D3C-A057-B7E055607029}" sibTransId="{64B42FBE-F6EB-491A-9D21-E74BF56DF6DD}"/>
    <dgm:cxn modelId="{553948CA-F007-4CCB-9975-03FD43D1C7F8}" srcId="{DCF6FC76-65E0-40E8-97A5-C299D8B5F24C}" destId="{C019739F-41B1-4F2E-A88D-A7D320E34A5B}" srcOrd="1" destOrd="0" parTransId="{82DD1B85-9ACF-40FE-8A80-9F1AE02EF4D1}" sibTransId="{2E58696E-D7FF-4451-9217-9BF8991037D4}"/>
    <dgm:cxn modelId="{68EAB2D0-5E9D-439B-B1D1-CA0724FE7E7B}" type="presOf" srcId="{E5188472-C839-4E4F-B464-F60DD414D5C1}" destId="{F1E6E760-900A-420D-80F5-5C2B577D8ABB}" srcOrd="0" destOrd="3" presId="urn:microsoft.com/office/officeart/2005/8/layout/chevron2"/>
    <dgm:cxn modelId="{7AD2A5D1-BC67-4F80-B8EB-BB4FB6654225}" srcId="{DCF6FC76-65E0-40E8-97A5-C299D8B5F24C}" destId="{D5C1C401-080D-4743-9C41-48CFD139D2DE}" srcOrd="2" destOrd="0" parTransId="{6256FA4C-48B7-4625-80CC-B958B3FDCA1A}" sibTransId="{9A7E4CF9-A5A5-4762-8A21-BF047BF6F5F5}"/>
    <dgm:cxn modelId="{6ACCF9DC-3B1E-447E-8CBA-EAEB9A3C9DBF}" srcId="{3018C0A5-43E2-4EEB-9AD3-D389494C990D}" destId="{57D07FFB-EA69-4660-AA45-DE2D007DA8B2}" srcOrd="2" destOrd="0" parTransId="{7115BA76-2BE2-449A-995D-F01C776C2A59}" sibTransId="{6C76F76B-E284-4475-B319-DBC5ABBA6A2C}"/>
    <dgm:cxn modelId="{861E25E1-98D5-489C-AB02-DDDD555E73B7}" srcId="{DCF6FC76-65E0-40E8-97A5-C299D8B5F24C}" destId="{E5188472-C839-4E4F-B464-F60DD414D5C1}" srcOrd="3" destOrd="0" parTransId="{DEBCEACC-45FE-472C-86A6-1ECF62006756}" sibTransId="{02BE1DF8-0C78-4326-AE3B-0129C516491E}"/>
    <dgm:cxn modelId="{42798BED-6EC4-4C44-B79E-B3E26C4F2CCF}" srcId="{DCF6FC76-65E0-40E8-97A5-C299D8B5F24C}" destId="{C7FD6610-EC90-4703-878F-0B5A705874E4}" srcOrd="0" destOrd="0" parTransId="{815FC906-D832-42AF-8DCA-92E71C2D3511}" sibTransId="{341A2C49-103C-45C7-B706-2D3CD7C5C1AF}"/>
    <dgm:cxn modelId="{DAAB5EF1-3409-4B5B-8FA3-125E12C9B4B7}" srcId="{DCF6FC76-65E0-40E8-97A5-C299D8B5F24C}" destId="{D69A9BD5-8803-49BC-BD17-DE298AA9E8D6}" srcOrd="4" destOrd="0" parTransId="{B0884FE5-C773-4CE4-A6D9-74CDB3713802}" sibTransId="{FEF4B90D-EEEA-4CC9-8EB2-E6C15B108072}"/>
    <dgm:cxn modelId="{618821FC-070B-4EAE-BB07-E32EA1F61D79}" type="presOf" srcId="{3018C0A5-43E2-4EEB-9AD3-D389494C990D}" destId="{452C6694-A250-47F3-9874-D9F14E9FFC83}" srcOrd="0" destOrd="0" presId="urn:microsoft.com/office/officeart/2005/8/layout/chevron2"/>
    <dgm:cxn modelId="{3DDC6F39-3243-4990-87E4-F9D587C8B4C2}" type="presParOf" srcId="{AEFE5798-C750-47C6-9722-9A3A36F62D14}" destId="{FD879192-D4AC-42AF-901E-2B1EBF5D337C}" srcOrd="0" destOrd="0" presId="urn:microsoft.com/office/officeart/2005/8/layout/chevron2"/>
    <dgm:cxn modelId="{1A4B84C8-A3FB-44BF-915A-1D478DB1192B}" type="presParOf" srcId="{FD879192-D4AC-42AF-901E-2B1EBF5D337C}" destId="{48262AF0-F59C-4C1E-8959-39B2079AC332}" srcOrd="0" destOrd="0" presId="urn:microsoft.com/office/officeart/2005/8/layout/chevron2"/>
    <dgm:cxn modelId="{A6DE68D3-5D27-4DED-90DF-C9607010A5C8}" type="presParOf" srcId="{FD879192-D4AC-42AF-901E-2B1EBF5D337C}" destId="{E8CA77BF-96FF-44E0-8D44-E686A1DA979C}" srcOrd="1" destOrd="0" presId="urn:microsoft.com/office/officeart/2005/8/layout/chevron2"/>
    <dgm:cxn modelId="{F712F41A-3704-483E-B102-C4E22B0C25FC}" type="presParOf" srcId="{AEFE5798-C750-47C6-9722-9A3A36F62D14}" destId="{3CD1D643-62D4-4B47-80B5-ADC8E8B504BD}" srcOrd="1" destOrd="0" presId="urn:microsoft.com/office/officeart/2005/8/layout/chevron2"/>
    <dgm:cxn modelId="{3BCD9E82-C77F-4013-9167-49AB892009D1}" type="presParOf" srcId="{AEFE5798-C750-47C6-9722-9A3A36F62D14}" destId="{417CC9EE-E6EE-4468-B5BC-6CB21394FCA1}" srcOrd="2" destOrd="0" presId="urn:microsoft.com/office/officeart/2005/8/layout/chevron2"/>
    <dgm:cxn modelId="{5C28FED7-566C-40F7-B4A7-3660592605BF}" type="presParOf" srcId="{417CC9EE-E6EE-4468-B5BC-6CB21394FCA1}" destId="{452C6694-A250-47F3-9874-D9F14E9FFC83}" srcOrd="0" destOrd="0" presId="urn:microsoft.com/office/officeart/2005/8/layout/chevron2"/>
    <dgm:cxn modelId="{30081605-CBC7-4FD9-81AA-50C7F32073C2}" type="presParOf" srcId="{417CC9EE-E6EE-4468-B5BC-6CB21394FCA1}" destId="{2AE31049-BDB3-4FDE-9A2A-E43214915EF0}" srcOrd="1" destOrd="0" presId="urn:microsoft.com/office/officeart/2005/8/layout/chevron2"/>
    <dgm:cxn modelId="{9F0BB747-5F8A-4667-8593-D2AD464FF0C8}" type="presParOf" srcId="{AEFE5798-C750-47C6-9722-9A3A36F62D14}" destId="{C4E6A4EA-7BD1-41EA-BE0A-6BF40C238162}" srcOrd="3" destOrd="0" presId="urn:microsoft.com/office/officeart/2005/8/layout/chevron2"/>
    <dgm:cxn modelId="{BC91C91D-1437-4B93-93DE-8E7BF8FA0C4A}" type="presParOf" srcId="{AEFE5798-C750-47C6-9722-9A3A36F62D14}" destId="{E55E4BBD-E42F-4A26-8F19-EA258FA39789}" srcOrd="4" destOrd="0" presId="urn:microsoft.com/office/officeart/2005/8/layout/chevron2"/>
    <dgm:cxn modelId="{99A3435D-54D3-43A1-AC3A-1C0C2FA1FB6F}" type="presParOf" srcId="{E55E4BBD-E42F-4A26-8F19-EA258FA39789}" destId="{533196D3-BBF7-40FE-BA11-088C1C7287B5}" srcOrd="0" destOrd="0" presId="urn:microsoft.com/office/officeart/2005/8/layout/chevron2"/>
    <dgm:cxn modelId="{C30307BA-B8FF-47DA-B449-09060C3C102C}" type="presParOf" srcId="{E55E4BBD-E42F-4A26-8F19-EA258FA39789}" destId="{F1E6E760-900A-420D-80F5-5C2B577D8AB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0D6246-2B4C-4974-A876-37932B2AE40A}"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GB"/>
        </a:p>
      </dgm:t>
    </dgm:pt>
    <dgm:pt modelId="{F6DDC9AE-EC76-4D96-B066-97D57F88990F}">
      <dgm:prSet phldrT="[Text]" phldr="0"/>
      <dgm:spPr/>
      <dgm:t>
        <a:bodyPr/>
        <a:lstStyle/>
        <a:p>
          <a:pPr rtl="0"/>
          <a:r>
            <a:rPr lang="en-GB" dirty="0">
              <a:latin typeface="Arial"/>
            </a:rPr>
            <a:t>Merge</a:t>
          </a:r>
          <a:endParaRPr lang="en-GB" dirty="0"/>
        </a:p>
      </dgm:t>
    </dgm:pt>
    <dgm:pt modelId="{F75FB147-D77E-4D2B-B0A1-D7C5550A5F04}" type="parTrans" cxnId="{FFFBE271-CB81-4D8F-AE57-F2E17FAC3F74}">
      <dgm:prSet/>
      <dgm:spPr/>
      <dgm:t>
        <a:bodyPr/>
        <a:lstStyle/>
        <a:p>
          <a:endParaRPr lang="en-GB"/>
        </a:p>
      </dgm:t>
    </dgm:pt>
    <dgm:pt modelId="{4F84E9CD-5589-41F8-9B6C-F7DE8CA3BF86}" type="sibTrans" cxnId="{FFFBE271-CB81-4D8F-AE57-F2E17FAC3F74}">
      <dgm:prSet/>
      <dgm:spPr/>
      <dgm:t>
        <a:bodyPr/>
        <a:lstStyle/>
        <a:p>
          <a:endParaRPr lang="en-GB"/>
        </a:p>
      </dgm:t>
    </dgm:pt>
    <dgm:pt modelId="{B3073C71-F3FE-42B6-9866-3D5B1E6DFFA0}">
      <dgm:prSet phldrT="[Text]" phldr="0"/>
      <dgm:spPr/>
      <dgm:t>
        <a:bodyPr/>
        <a:lstStyle/>
        <a:p>
          <a:pPr rtl="0"/>
          <a:r>
            <a:rPr lang="en-GB" dirty="0">
              <a:latin typeface="Arial"/>
            </a:rPr>
            <a:t>Combine variants from all 517 samples into a single file</a:t>
          </a:r>
          <a:endParaRPr lang="en-GB" dirty="0"/>
        </a:p>
      </dgm:t>
    </dgm:pt>
    <dgm:pt modelId="{EF5EA5D9-9620-4D3C-A057-B7E055607029}" type="parTrans" cxnId="{DCD887C0-2BEC-41B9-A854-0FC936C8CDEC}">
      <dgm:prSet/>
      <dgm:spPr/>
      <dgm:t>
        <a:bodyPr/>
        <a:lstStyle/>
        <a:p>
          <a:endParaRPr lang="en-GB"/>
        </a:p>
      </dgm:t>
    </dgm:pt>
    <dgm:pt modelId="{64B42FBE-F6EB-491A-9D21-E74BF56DF6DD}" type="sibTrans" cxnId="{DCD887C0-2BEC-41B9-A854-0FC936C8CDEC}">
      <dgm:prSet/>
      <dgm:spPr/>
      <dgm:t>
        <a:bodyPr/>
        <a:lstStyle/>
        <a:p>
          <a:endParaRPr lang="en-GB"/>
        </a:p>
      </dgm:t>
    </dgm:pt>
    <dgm:pt modelId="{114A4365-3EA4-4C73-8816-3404C2933D47}">
      <dgm:prSet phldrT="[Text]" phldr="0"/>
      <dgm:spPr/>
      <dgm:t>
        <a:bodyPr/>
        <a:lstStyle/>
        <a:p>
          <a:pPr rtl="0"/>
          <a:r>
            <a:rPr lang="en-GB" dirty="0">
              <a:latin typeface="Arial"/>
            </a:rPr>
            <a:t>Remove Duplicates</a:t>
          </a:r>
          <a:endParaRPr lang="en-GB" dirty="0"/>
        </a:p>
      </dgm:t>
    </dgm:pt>
    <dgm:pt modelId="{EB0C429B-AAA2-467A-A08D-DE35B974241F}" type="parTrans" cxnId="{37C8815C-DF80-41F2-AFC7-E54E5E0CA2A4}">
      <dgm:prSet/>
      <dgm:spPr/>
      <dgm:t>
        <a:bodyPr/>
        <a:lstStyle/>
        <a:p>
          <a:endParaRPr lang="en-GB"/>
        </a:p>
      </dgm:t>
    </dgm:pt>
    <dgm:pt modelId="{CE961804-EFEA-4059-9116-26E9744D7AA1}" type="sibTrans" cxnId="{37C8815C-DF80-41F2-AFC7-E54E5E0CA2A4}">
      <dgm:prSet/>
      <dgm:spPr/>
      <dgm:t>
        <a:bodyPr/>
        <a:lstStyle/>
        <a:p>
          <a:endParaRPr lang="en-GB"/>
        </a:p>
      </dgm:t>
    </dgm:pt>
    <dgm:pt modelId="{F63327AF-71CE-47F3-B847-C3C414D89BF0}">
      <dgm:prSet phldrT="[Text]" phldr="0"/>
      <dgm:spPr/>
      <dgm:t>
        <a:bodyPr/>
        <a:lstStyle/>
        <a:p>
          <a:pPr rtl="0"/>
          <a:r>
            <a:rPr lang="en-GB" dirty="0">
              <a:latin typeface="Arial"/>
            </a:rPr>
            <a:t>Annotate with frequency of occurrence of variants in the 517 samples</a:t>
          </a:r>
        </a:p>
      </dgm:t>
    </dgm:pt>
    <dgm:pt modelId="{2C3A568D-E56F-42F2-ABEB-27BDDD1A24D7}" type="parTrans" cxnId="{9AB08BAB-36DD-4A35-8300-417315D00D2F}">
      <dgm:prSet/>
      <dgm:spPr/>
      <dgm:t>
        <a:bodyPr/>
        <a:lstStyle/>
        <a:p>
          <a:endParaRPr lang="en-GB"/>
        </a:p>
      </dgm:t>
    </dgm:pt>
    <dgm:pt modelId="{D32534B2-73E5-4920-B541-F448896A28D6}" type="sibTrans" cxnId="{9AB08BAB-36DD-4A35-8300-417315D00D2F}">
      <dgm:prSet/>
      <dgm:spPr/>
      <dgm:t>
        <a:bodyPr/>
        <a:lstStyle/>
        <a:p>
          <a:endParaRPr lang="en-GB"/>
        </a:p>
      </dgm:t>
    </dgm:pt>
    <dgm:pt modelId="{3018C0A5-43E2-4EEB-9AD3-D389494C990D}">
      <dgm:prSet phldrT="[Text]" phldr="0"/>
      <dgm:spPr/>
      <dgm:t>
        <a:bodyPr/>
        <a:lstStyle/>
        <a:p>
          <a:r>
            <a:rPr lang="en-GB" dirty="0">
              <a:latin typeface="Arial"/>
            </a:rPr>
            <a:t>Annotate</a:t>
          </a:r>
          <a:endParaRPr lang="en-GB" dirty="0"/>
        </a:p>
      </dgm:t>
    </dgm:pt>
    <dgm:pt modelId="{56FB8FAE-DB85-4BCA-8170-E4594098D096}" type="parTrans" cxnId="{E2C4B14A-094F-45D3-8BB2-1D48480AE769}">
      <dgm:prSet/>
      <dgm:spPr/>
      <dgm:t>
        <a:bodyPr/>
        <a:lstStyle/>
        <a:p>
          <a:endParaRPr lang="en-GB"/>
        </a:p>
      </dgm:t>
    </dgm:pt>
    <dgm:pt modelId="{D0663F3F-79E5-4D27-A8F8-6A973CA05F25}" type="sibTrans" cxnId="{E2C4B14A-094F-45D3-8BB2-1D48480AE769}">
      <dgm:prSet/>
      <dgm:spPr/>
      <dgm:t>
        <a:bodyPr/>
        <a:lstStyle/>
        <a:p>
          <a:endParaRPr lang="en-GB"/>
        </a:p>
      </dgm:t>
    </dgm:pt>
    <dgm:pt modelId="{38FD557D-16EC-4D9A-9D8A-5441A2B4F2B9}">
      <dgm:prSet phldrT="[Text]" phldr="0"/>
      <dgm:spPr/>
      <dgm:t>
        <a:bodyPr/>
        <a:lstStyle/>
        <a:p>
          <a:pPr rtl="0"/>
          <a:r>
            <a:rPr lang="en-GB" dirty="0">
              <a:latin typeface="Arial"/>
            </a:rPr>
            <a:t>In-house tool</a:t>
          </a:r>
          <a:endParaRPr lang="en-GB" dirty="0"/>
        </a:p>
      </dgm:t>
    </dgm:pt>
    <dgm:pt modelId="{B5D672A7-3934-46CB-904B-1EAFCABD0E40}" type="parTrans" cxnId="{ADDFAF46-0FF0-41D2-85D7-6D82AD0C6F38}">
      <dgm:prSet/>
      <dgm:spPr/>
      <dgm:t>
        <a:bodyPr/>
        <a:lstStyle/>
        <a:p>
          <a:endParaRPr lang="en-GB"/>
        </a:p>
      </dgm:t>
    </dgm:pt>
    <dgm:pt modelId="{D7E77B34-B71A-4EDD-8CA3-E202ACAC1BAA}" type="sibTrans" cxnId="{ADDFAF46-0FF0-41D2-85D7-6D82AD0C6F38}">
      <dgm:prSet/>
      <dgm:spPr/>
      <dgm:t>
        <a:bodyPr/>
        <a:lstStyle/>
        <a:p>
          <a:endParaRPr lang="en-GB"/>
        </a:p>
      </dgm:t>
    </dgm:pt>
    <dgm:pt modelId="{5EAEDB00-2012-471F-A1F4-D407F4467828}">
      <dgm:prSet phldrT="[Text]" phldr="0"/>
      <dgm:spPr/>
      <dgm:t>
        <a:bodyPr/>
        <a:lstStyle/>
        <a:p>
          <a:pPr rtl="0"/>
          <a:r>
            <a:rPr lang="en-GB" dirty="0">
              <a:latin typeface="Arial"/>
            </a:rPr>
            <a:t>Missense, Nonsense, Synonymous, Frame-shift and frame-preserving indels, Frequency in </a:t>
          </a:r>
          <a:r>
            <a:rPr lang="en-GB" dirty="0" err="1">
              <a:latin typeface="Arial"/>
            </a:rPr>
            <a:t>Gnomad</a:t>
          </a:r>
          <a:r>
            <a:rPr lang="en-GB" dirty="0">
              <a:latin typeface="Arial"/>
            </a:rPr>
            <a:t> (2.1.1), ALFA v2, Conservation scores, ...</a:t>
          </a:r>
          <a:endParaRPr lang="en-GB" dirty="0"/>
        </a:p>
      </dgm:t>
    </dgm:pt>
    <dgm:pt modelId="{457C3EBF-A1A5-49DA-9D23-BB4356ABE702}" type="parTrans" cxnId="{A82A266E-8582-4DC6-8B24-642369C03E95}">
      <dgm:prSet/>
      <dgm:spPr/>
      <dgm:t>
        <a:bodyPr/>
        <a:lstStyle/>
        <a:p>
          <a:endParaRPr lang="en-GB"/>
        </a:p>
      </dgm:t>
    </dgm:pt>
    <dgm:pt modelId="{86B83EFA-A063-40FD-8E1B-28A5C50AF734}" type="sibTrans" cxnId="{A82A266E-8582-4DC6-8B24-642369C03E95}">
      <dgm:prSet/>
      <dgm:spPr/>
      <dgm:t>
        <a:bodyPr/>
        <a:lstStyle/>
        <a:p>
          <a:endParaRPr lang="en-GB"/>
        </a:p>
      </dgm:t>
    </dgm:pt>
    <dgm:pt modelId="{57D07FFB-EA69-4660-AA45-DE2D007DA8B2}">
      <dgm:prSet phldrT="[Text]" phldr="0"/>
      <dgm:spPr/>
      <dgm:t>
        <a:bodyPr/>
        <a:lstStyle/>
        <a:p>
          <a:pPr rtl="0"/>
          <a:r>
            <a:rPr lang="en-GB" dirty="0">
              <a:latin typeface="Arial"/>
            </a:rPr>
            <a:t>Splice annotations (ESE, ESS, new splice site, …)</a:t>
          </a:r>
          <a:endParaRPr lang="en-GB" dirty="0"/>
        </a:p>
      </dgm:t>
    </dgm:pt>
    <dgm:pt modelId="{7115BA76-2BE2-449A-995D-F01C776C2A59}" type="parTrans" cxnId="{6ACCF9DC-3B1E-447E-8CBA-EAEB9A3C9DBF}">
      <dgm:prSet/>
      <dgm:spPr/>
      <dgm:t>
        <a:bodyPr/>
        <a:lstStyle/>
        <a:p>
          <a:endParaRPr lang="en-GB"/>
        </a:p>
      </dgm:t>
    </dgm:pt>
    <dgm:pt modelId="{6C76F76B-E284-4475-B319-DBC5ABBA6A2C}" type="sibTrans" cxnId="{6ACCF9DC-3B1E-447E-8CBA-EAEB9A3C9DBF}">
      <dgm:prSet/>
      <dgm:spPr/>
      <dgm:t>
        <a:bodyPr/>
        <a:lstStyle/>
        <a:p>
          <a:endParaRPr lang="en-GB"/>
        </a:p>
      </dgm:t>
    </dgm:pt>
    <dgm:pt modelId="{DCF6FC76-65E0-40E8-97A5-C299D8B5F24C}">
      <dgm:prSet phldrT="[Text]" phldr="0"/>
      <dgm:spPr/>
      <dgm:t>
        <a:bodyPr/>
        <a:lstStyle/>
        <a:p>
          <a:r>
            <a:rPr lang="en-GB" dirty="0">
              <a:latin typeface="Arial"/>
            </a:rPr>
            <a:t>Scoring</a:t>
          </a:r>
          <a:endParaRPr lang="en-GB" dirty="0"/>
        </a:p>
      </dgm:t>
    </dgm:pt>
    <dgm:pt modelId="{83AA9B13-F97C-4295-9B0A-4A11A28360C3}" type="parTrans" cxnId="{8594594B-4F6C-4D3B-A556-F8329ED93F9B}">
      <dgm:prSet/>
      <dgm:spPr/>
      <dgm:t>
        <a:bodyPr/>
        <a:lstStyle/>
        <a:p>
          <a:endParaRPr lang="en-GB"/>
        </a:p>
      </dgm:t>
    </dgm:pt>
    <dgm:pt modelId="{67240D01-AA8D-4E5D-A29A-98394049C568}" type="sibTrans" cxnId="{8594594B-4F6C-4D3B-A556-F8329ED93F9B}">
      <dgm:prSet/>
      <dgm:spPr/>
      <dgm:t>
        <a:bodyPr/>
        <a:lstStyle/>
        <a:p>
          <a:endParaRPr lang="en-GB"/>
        </a:p>
      </dgm:t>
    </dgm:pt>
    <dgm:pt modelId="{C7FD6610-EC90-4703-878F-0B5A705874E4}">
      <dgm:prSet phldr="0"/>
      <dgm:spPr/>
      <dgm:t>
        <a:bodyPr/>
        <a:lstStyle/>
        <a:p>
          <a:pPr rtl="0"/>
          <a:r>
            <a:rPr lang="en-GB" dirty="0">
              <a:latin typeface="Arial"/>
            </a:rPr>
            <a:t>Score each variant using above annotations</a:t>
          </a:r>
        </a:p>
      </dgm:t>
    </dgm:pt>
    <dgm:pt modelId="{815FC906-D832-42AF-8DCA-92E71C2D3511}" type="parTrans" cxnId="{42798BED-6EC4-4C44-B79E-B3E26C4F2CCF}">
      <dgm:prSet/>
      <dgm:spPr/>
    </dgm:pt>
    <dgm:pt modelId="{341A2C49-103C-45C7-B706-2D3CD7C5C1AF}" type="sibTrans" cxnId="{42798BED-6EC4-4C44-B79E-B3E26C4F2CCF}">
      <dgm:prSet/>
      <dgm:spPr/>
    </dgm:pt>
    <dgm:pt modelId="{3FB4398D-2C13-4871-85B5-29AA297CEE69}">
      <dgm:prSet phldr="0"/>
      <dgm:spPr/>
      <dgm:t>
        <a:bodyPr/>
        <a:lstStyle/>
        <a:p>
          <a:pPr rtl="0"/>
          <a:r>
            <a:rPr lang="en-GB" dirty="0">
              <a:latin typeface="Arial"/>
            </a:rPr>
            <a:t>Remove variants that occur in more than 5% of samples </a:t>
          </a:r>
          <a:endParaRPr lang="en-GB" dirty="0"/>
        </a:p>
      </dgm:t>
    </dgm:pt>
    <dgm:pt modelId="{2B1DB6BD-6C02-45BF-B1BD-00E658EFF7F5}" type="parTrans" cxnId="{9FBA5282-E9F5-4E3D-BF3E-78D8706BB188}">
      <dgm:prSet/>
      <dgm:spPr/>
    </dgm:pt>
    <dgm:pt modelId="{2FECACA9-1C6E-4DE0-A2D5-39A39EE671EF}" type="sibTrans" cxnId="{9FBA5282-E9F5-4E3D-BF3E-78D8706BB188}">
      <dgm:prSet/>
      <dgm:spPr/>
    </dgm:pt>
    <dgm:pt modelId="{C019739F-41B1-4F2E-A88D-A7D320E34A5B}">
      <dgm:prSet phldr="0"/>
      <dgm:spPr/>
      <dgm:t>
        <a:bodyPr/>
        <a:lstStyle/>
        <a:p>
          <a:pPr rtl="0"/>
          <a:r>
            <a:rPr lang="en-GB" dirty="0">
              <a:latin typeface="Arial"/>
            </a:rPr>
            <a:t>In house procedure based on pathogenic and benign variants from </a:t>
          </a:r>
          <a:r>
            <a:rPr lang="en-GB" dirty="0" err="1">
              <a:latin typeface="Arial"/>
            </a:rPr>
            <a:t>Clinvar</a:t>
          </a:r>
          <a:r>
            <a:rPr lang="en-GB" dirty="0">
              <a:latin typeface="Arial"/>
            </a:rPr>
            <a:t> with 2 stars</a:t>
          </a:r>
        </a:p>
      </dgm:t>
    </dgm:pt>
    <dgm:pt modelId="{82DD1B85-9ACF-40FE-8A80-9F1AE02EF4D1}" type="parTrans" cxnId="{553948CA-F007-4CCB-9975-03FD43D1C7F8}">
      <dgm:prSet/>
      <dgm:spPr/>
    </dgm:pt>
    <dgm:pt modelId="{2E58696E-D7FF-4451-9217-9BF8991037D4}" type="sibTrans" cxnId="{553948CA-F007-4CCB-9975-03FD43D1C7F8}">
      <dgm:prSet/>
      <dgm:spPr/>
    </dgm:pt>
    <dgm:pt modelId="{70EAC29C-EE91-4420-9E9A-550C4D296375}">
      <dgm:prSet phldr="0"/>
      <dgm:spPr/>
      <dgm:t>
        <a:bodyPr/>
        <a:lstStyle/>
        <a:p>
          <a:pPr rtl="0"/>
          <a:r>
            <a:rPr lang="en-GB" dirty="0">
              <a:latin typeface="Arial"/>
            </a:rPr>
            <a:t>Scores for SNVs from </a:t>
          </a:r>
          <a:r>
            <a:rPr lang="en-GB" dirty="0" err="1">
              <a:latin typeface="Arial"/>
            </a:rPr>
            <a:t>dbNSFP</a:t>
          </a:r>
          <a:r>
            <a:rPr lang="en-GB" dirty="0">
              <a:latin typeface="Arial"/>
            </a:rPr>
            <a:t> 4.1c</a:t>
          </a:r>
        </a:p>
      </dgm:t>
    </dgm:pt>
    <dgm:pt modelId="{7A8EE856-85D1-4ADF-9278-282FDA942E65}" type="parTrans" cxnId="{6D1E5D68-F013-49BE-A5E6-28BB073D75E9}">
      <dgm:prSet/>
      <dgm:spPr/>
    </dgm:pt>
    <dgm:pt modelId="{8D6139F7-1610-42E3-AB6A-65EA335AC497}" type="sibTrans" cxnId="{6D1E5D68-F013-49BE-A5E6-28BB073D75E9}">
      <dgm:prSet/>
      <dgm:spPr/>
    </dgm:pt>
    <dgm:pt modelId="{D5C1C401-080D-4743-9C41-48CFD139D2DE}">
      <dgm:prSet phldr="0"/>
      <dgm:spPr/>
      <dgm:t>
        <a:bodyPr/>
        <a:lstStyle/>
        <a:p>
          <a:pPr rtl="0"/>
          <a:r>
            <a:rPr lang="en-GB" dirty="0">
              <a:latin typeface="Arial"/>
            </a:rPr>
            <a:t>Scores in range (0, 1)</a:t>
          </a:r>
        </a:p>
      </dgm:t>
    </dgm:pt>
    <dgm:pt modelId="{6256FA4C-48B7-4625-80CC-B958B3FDCA1A}" type="parTrans" cxnId="{7AD2A5D1-BC67-4F80-B8EB-BB4FB6654225}">
      <dgm:prSet/>
      <dgm:spPr/>
    </dgm:pt>
    <dgm:pt modelId="{9A7E4CF9-A5A5-4762-8A21-BF047BF6F5F5}" type="sibTrans" cxnId="{7AD2A5D1-BC67-4F80-B8EB-BB4FB6654225}">
      <dgm:prSet/>
      <dgm:spPr/>
    </dgm:pt>
    <dgm:pt modelId="{C1BAC293-9B69-4FB1-849B-CC6FED8F6F1D}">
      <dgm:prSet phldr="0"/>
      <dgm:spPr/>
      <dgm:t>
        <a:bodyPr/>
        <a:lstStyle/>
        <a:p>
          <a:pPr rtl="0"/>
          <a:r>
            <a:rPr lang="en-GB" dirty="0">
              <a:latin typeface="Arial"/>
            </a:rPr>
            <a:t>Convert Score to Gene based percentile</a:t>
          </a:r>
        </a:p>
      </dgm:t>
    </dgm:pt>
    <dgm:pt modelId="{0579B8E7-8466-40E3-B0E4-2E04117EB0C2}" type="parTrans" cxnId="{8C2E28D7-425A-48CC-A646-50C68666C8EB}">
      <dgm:prSet/>
      <dgm:spPr/>
    </dgm:pt>
    <dgm:pt modelId="{C56629BF-9D12-4880-A107-3DFCB4327B6B}" type="sibTrans" cxnId="{8C2E28D7-425A-48CC-A646-50C68666C8EB}">
      <dgm:prSet/>
      <dgm:spPr/>
    </dgm:pt>
    <dgm:pt modelId="{475BBC4A-5629-4EAD-BAC6-C610E718219D}">
      <dgm:prSet phldr="0"/>
      <dgm:spPr/>
      <dgm:t>
        <a:bodyPr/>
        <a:lstStyle/>
        <a:p>
          <a:pPr rtl="0"/>
          <a:r>
            <a:rPr lang="en-GB" dirty="0">
              <a:latin typeface="Arial"/>
            </a:rPr>
            <a:t>Retain variants with percentile score &gt;= 60</a:t>
          </a:r>
        </a:p>
      </dgm:t>
    </dgm:pt>
    <dgm:pt modelId="{AFB672F1-B832-4741-B0EC-DAB858902EC9}" type="parTrans" cxnId="{B9432988-9FDB-4C39-8797-C1FBF1FB86F4}">
      <dgm:prSet/>
      <dgm:spPr/>
    </dgm:pt>
    <dgm:pt modelId="{9AE4173A-4F7B-4AF0-859B-05E6F0C352AF}" type="sibTrans" cxnId="{B9432988-9FDB-4C39-8797-C1FBF1FB86F4}">
      <dgm:prSet/>
      <dgm:spPr/>
    </dgm:pt>
    <dgm:pt modelId="{AEFE5798-C750-47C6-9722-9A3A36F62D14}" type="pres">
      <dgm:prSet presAssocID="{7A0D6246-2B4C-4974-A876-37932B2AE40A}" presName="linearFlow" presStyleCnt="0">
        <dgm:presLayoutVars>
          <dgm:dir/>
          <dgm:animLvl val="lvl"/>
          <dgm:resizeHandles val="exact"/>
        </dgm:presLayoutVars>
      </dgm:prSet>
      <dgm:spPr/>
    </dgm:pt>
    <dgm:pt modelId="{FD879192-D4AC-42AF-901E-2B1EBF5D337C}" type="pres">
      <dgm:prSet presAssocID="{F6DDC9AE-EC76-4D96-B066-97D57F88990F}" presName="composite" presStyleCnt="0"/>
      <dgm:spPr/>
    </dgm:pt>
    <dgm:pt modelId="{48262AF0-F59C-4C1E-8959-39B2079AC332}" type="pres">
      <dgm:prSet presAssocID="{F6DDC9AE-EC76-4D96-B066-97D57F88990F}" presName="parentText" presStyleLbl="alignNode1" presStyleIdx="0" presStyleCnt="3">
        <dgm:presLayoutVars>
          <dgm:chMax val="1"/>
          <dgm:bulletEnabled val="1"/>
        </dgm:presLayoutVars>
      </dgm:prSet>
      <dgm:spPr/>
    </dgm:pt>
    <dgm:pt modelId="{E8CA77BF-96FF-44E0-8D44-E686A1DA979C}" type="pres">
      <dgm:prSet presAssocID="{F6DDC9AE-EC76-4D96-B066-97D57F88990F}" presName="descendantText" presStyleLbl="alignAcc1" presStyleIdx="0" presStyleCnt="3">
        <dgm:presLayoutVars>
          <dgm:bulletEnabled val="1"/>
        </dgm:presLayoutVars>
      </dgm:prSet>
      <dgm:spPr/>
    </dgm:pt>
    <dgm:pt modelId="{3CD1D643-62D4-4B47-80B5-ADC8E8B504BD}" type="pres">
      <dgm:prSet presAssocID="{4F84E9CD-5589-41F8-9B6C-F7DE8CA3BF86}" presName="sp" presStyleCnt="0"/>
      <dgm:spPr/>
    </dgm:pt>
    <dgm:pt modelId="{2F6CCFC4-062F-4068-B3C1-4D35347E598F}" type="pres">
      <dgm:prSet presAssocID="{3018C0A5-43E2-4EEB-9AD3-D389494C990D}" presName="composite" presStyleCnt="0"/>
      <dgm:spPr/>
    </dgm:pt>
    <dgm:pt modelId="{73C1631D-CB17-44B2-BC2A-A3D7D9D2E766}" type="pres">
      <dgm:prSet presAssocID="{3018C0A5-43E2-4EEB-9AD3-D389494C990D}" presName="parentText" presStyleLbl="alignNode1" presStyleIdx="1" presStyleCnt="3">
        <dgm:presLayoutVars>
          <dgm:chMax val="1"/>
          <dgm:bulletEnabled val="1"/>
        </dgm:presLayoutVars>
      </dgm:prSet>
      <dgm:spPr/>
    </dgm:pt>
    <dgm:pt modelId="{8CA65A31-BC59-49B7-A113-384B86DE12EA}" type="pres">
      <dgm:prSet presAssocID="{3018C0A5-43E2-4EEB-9AD3-D389494C990D}" presName="descendantText" presStyleLbl="alignAcc1" presStyleIdx="1" presStyleCnt="3">
        <dgm:presLayoutVars>
          <dgm:bulletEnabled val="1"/>
        </dgm:presLayoutVars>
      </dgm:prSet>
      <dgm:spPr/>
    </dgm:pt>
    <dgm:pt modelId="{C1D69901-5EA3-45CC-9AD2-BD71FB92C564}" type="pres">
      <dgm:prSet presAssocID="{D0663F3F-79E5-4D27-A8F8-6A973CA05F25}" presName="sp" presStyleCnt="0"/>
      <dgm:spPr/>
    </dgm:pt>
    <dgm:pt modelId="{E55E4BBD-E42F-4A26-8F19-EA258FA39789}" type="pres">
      <dgm:prSet presAssocID="{DCF6FC76-65E0-40E8-97A5-C299D8B5F24C}" presName="composite" presStyleCnt="0"/>
      <dgm:spPr/>
    </dgm:pt>
    <dgm:pt modelId="{533196D3-BBF7-40FE-BA11-088C1C7287B5}" type="pres">
      <dgm:prSet presAssocID="{DCF6FC76-65E0-40E8-97A5-C299D8B5F24C}" presName="parentText" presStyleLbl="alignNode1" presStyleIdx="2" presStyleCnt="3">
        <dgm:presLayoutVars>
          <dgm:chMax val="1"/>
          <dgm:bulletEnabled val="1"/>
        </dgm:presLayoutVars>
      </dgm:prSet>
      <dgm:spPr/>
    </dgm:pt>
    <dgm:pt modelId="{F1E6E760-900A-420D-80F5-5C2B577D8ABB}" type="pres">
      <dgm:prSet presAssocID="{DCF6FC76-65E0-40E8-97A5-C299D8B5F24C}" presName="descendantText" presStyleLbl="alignAcc1" presStyleIdx="2" presStyleCnt="3">
        <dgm:presLayoutVars>
          <dgm:bulletEnabled val="1"/>
        </dgm:presLayoutVars>
      </dgm:prSet>
      <dgm:spPr/>
    </dgm:pt>
  </dgm:ptLst>
  <dgm:cxnLst>
    <dgm:cxn modelId="{270F1B01-C1AD-4AFB-87D3-68E4CDB8C006}" type="presOf" srcId="{F63327AF-71CE-47F3-B847-C3C414D89BF0}" destId="{E8CA77BF-96FF-44E0-8D44-E686A1DA979C}" srcOrd="0" destOrd="2" presId="urn:microsoft.com/office/officeart/2005/8/layout/chevron2"/>
    <dgm:cxn modelId="{DA59DE02-4933-43F8-9EE3-A35C75600F68}" type="presOf" srcId="{3FB4398D-2C13-4871-85B5-29AA297CEE69}" destId="{E8CA77BF-96FF-44E0-8D44-E686A1DA979C}" srcOrd="0" destOrd="3" presId="urn:microsoft.com/office/officeart/2005/8/layout/chevron2"/>
    <dgm:cxn modelId="{23128516-0DCD-4163-931B-068644834FAF}" type="presOf" srcId="{7A0D6246-2B4C-4974-A876-37932B2AE40A}" destId="{AEFE5798-C750-47C6-9722-9A3A36F62D14}" srcOrd="0" destOrd="0" presId="urn:microsoft.com/office/officeart/2005/8/layout/chevron2"/>
    <dgm:cxn modelId="{5FA92320-38D2-4780-8610-7E131F60EE6F}" type="presOf" srcId="{3018C0A5-43E2-4EEB-9AD3-D389494C990D}" destId="{73C1631D-CB17-44B2-BC2A-A3D7D9D2E766}" srcOrd="0" destOrd="0" presId="urn:microsoft.com/office/officeart/2005/8/layout/chevron2"/>
    <dgm:cxn modelId="{6048A134-74BF-4F44-BBE1-2F00D9AAEC5E}" type="presOf" srcId="{70EAC29C-EE91-4420-9E9A-550C4D296375}" destId="{8CA65A31-BC59-49B7-A113-384B86DE12EA}" srcOrd="0" destOrd="3" presId="urn:microsoft.com/office/officeart/2005/8/layout/chevron2"/>
    <dgm:cxn modelId="{9DF04539-3F03-4760-98C7-2402F08B0845}" type="presOf" srcId="{C1BAC293-9B69-4FB1-849B-CC6FED8F6F1D}" destId="{F1E6E760-900A-420D-80F5-5C2B577D8ABB}" srcOrd="0" destOrd="3" presId="urn:microsoft.com/office/officeart/2005/8/layout/chevron2"/>
    <dgm:cxn modelId="{37C8815C-DF80-41F2-AFC7-E54E5E0CA2A4}" srcId="{F6DDC9AE-EC76-4D96-B066-97D57F88990F}" destId="{114A4365-3EA4-4C73-8816-3404C2933D47}" srcOrd="1" destOrd="0" parTransId="{EB0C429B-AAA2-467A-A08D-DE35B974241F}" sibTransId="{CE961804-EFEA-4059-9116-26E9744D7AA1}"/>
    <dgm:cxn modelId="{ADDFAF46-0FF0-41D2-85D7-6D82AD0C6F38}" srcId="{3018C0A5-43E2-4EEB-9AD3-D389494C990D}" destId="{38FD557D-16EC-4D9A-9D8A-5441A2B4F2B9}" srcOrd="0" destOrd="0" parTransId="{B5D672A7-3934-46CB-904B-1EAFCABD0E40}" sibTransId="{D7E77B34-B71A-4EDD-8CA3-E202ACAC1BAA}"/>
    <dgm:cxn modelId="{F37F9067-1C8F-47AA-9E2D-2805BC6C0F1F}" type="presOf" srcId="{114A4365-3EA4-4C73-8816-3404C2933D47}" destId="{E8CA77BF-96FF-44E0-8D44-E686A1DA979C}" srcOrd="0" destOrd="1" presId="urn:microsoft.com/office/officeart/2005/8/layout/chevron2"/>
    <dgm:cxn modelId="{6D1E5D68-F013-49BE-A5E6-28BB073D75E9}" srcId="{3018C0A5-43E2-4EEB-9AD3-D389494C990D}" destId="{70EAC29C-EE91-4420-9E9A-550C4D296375}" srcOrd="3" destOrd="0" parTransId="{7A8EE856-85D1-4ADF-9278-282FDA942E65}" sibTransId="{8D6139F7-1610-42E3-AB6A-65EA335AC497}"/>
    <dgm:cxn modelId="{E2C4B14A-094F-45D3-8BB2-1D48480AE769}" srcId="{7A0D6246-2B4C-4974-A876-37932B2AE40A}" destId="{3018C0A5-43E2-4EEB-9AD3-D389494C990D}" srcOrd="1" destOrd="0" parTransId="{56FB8FAE-DB85-4BCA-8170-E4594098D096}" sibTransId="{D0663F3F-79E5-4D27-A8F8-6A973CA05F25}"/>
    <dgm:cxn modelId="{BBF4FF4A-0DE4-44FD-82EF-30A3BD758E07}" type="presOf" srcId="{C019739F-41B1-4F2E-A88D-A7D320E34A5B}" destId="{F1E6E760-900A-420D-80F5-5C2B577D8ABB}" srcOrd="0" destOrd="1" presId="urn:microsoft.com/office/officeart/2005/8/layout/chevron2"/>
    <dgm:cxn modelId="{8594594B-4F6C-4D3B-A556-F8329ED93F9B}" srcId="{7A0D6246-2B4C-4974-A876-37932B2AE40A}" destId="{DCF6FC76-65E0-40E8-97A5-C299D8B5F24C}" srcOrd="2" destOrd="0" parTransId="{83AA9B13-F97C-4295-9B0A-4A11A28360C3}" sibTransId="{67240D01-AA8D-4E5D-A29A-98394049C568}"/>
    <dgm:cxn modelId="{A82A266E-8582-4DC6-8B24-642369C03E95}" srcId="{3018C0A5-43E2-4EEB-9AD3-D389494C990D}" destId="{5EAEDB00-2012-471F-A1F4-D407F4467828}" srcOrd="1" destOrd="0" parTransId="{457C3EBF-A1A5-49DA-9D23-BB4356ABE702}" sibTransId="{86B83EFA-A063-40FD-8E1B-28A5C50AF734}"/>
    <dgm:cxn modelId="{FFFBE271-CB81-4D8F-AE57-F2E17FAC3F74}" srcId="{7A0D6246-2B4C-4974-A876-37932B2AE40A}" destId="{F6DDC9AE-EC76-4D96-B066-97D57F88990F}" srcOrd="0" destOrd="0" parTransId="{F75FB147-D77E-4D2B-B0A1-D7C5550A5F04}" sibTransId="{4F84E9CD-5589-41F8-9B6C-F7DE8CA3BF86}"/>
    <dgm:cxn modelId="{BB034658-747D-43BA-BCAA-EFA1E199258B}" type="presOf" srcId="{38FD557D-16EC-4D9A-9D8A-5441A2B4F2B9}" destId="{8CA65A31-BC59-49B7-A113-384B86DE12EA}" srcOrd="0" destOrd="0" presId="urn:microsoft.com/office/officeart/2005/8/layout/chevron2"/>
    <dgm:cxn modelId="{8D8B7281-B0CA-488D-9DFE-6650EFBB42D7}" type="presOf" srcId="{475BBC4A-5629-4EAD-BAC6-C610E718219D}" destId="{F1E6E760-900A-420D-80F5-5C2B577D8ABB}" srcOrd="0" destOrd="4" presId="urn:microsoft.com/office/officeart/2005/8/layout/chevron2"/>
    <dgm:cxn modelId="{9FBA5282-E9F5-4E3D-BF3E-78D8706BB188}" srcId="{F6DDC9AE-EC76-4D96-B066-97D57F88990F}" destId="{3FB4398D-2C13-4871-85B5-29AA297CEE69}" srcOrd="3" destOrd="0" parTransId="{2B1DB6BD-6C02-45BF-B1BD-00E658EFF7F5}" sibTransId="{2FECACA9-1C6E-4DE0-A2D5-39A39EE671EF}"/>
    <dgm:cxn modelId="{B9432988-9FDB-4C39-8797-C1FBF1FB86F4}" srcId="{DCF6FC76-65E0-40E8-97A5-C299D8B5F24C}" destId="{475BBC4A-5629-4EAD-BAC6-C610E718219D}" srcOrd="4" destOrd="0" parTransId="{AFB672F1-B832-4741-B0EC-DAB858902EC9}" sibTransId="{9AE4173A-4F7B-4AF0-859B-05E6F0C352AF}"/>
    <dgm:cxn modelId="{9E5FBF91-D99A-446E-824E-08FC701CED4A}" type="presOf" srcId="{D5C1C401-080D-4743-9C41-48CFD139D2DE}" destId="{F1E6E760-900A-420D-80F5-5C2B577D8ABB}" srcOrd="0" destOrd="2" presId="urn:microsoft.com/office/officeart/2005/8/layout/chevron2"/>
    <dgm:cxn modelId="{9AB08BAB-36DD-4A35-8300-417315D00D2F}" srcId="{F6DDC9AE-EC76-4D96-B066-97D57F88990F}" destId="{F63327AF-71CE-47F3-B847-C3C414D89BF0}" srcOrd="2" destOrd="0" parTransId="{2C3A568D-E56F-42F2-ABEB-27BDDD1A24D7}" sibTransId="{D32534B2-73E5-4920-B541-F448896A28D6}"/>
    <dgm:cxn modelId="{31E226BD-8E86-4019-843E-D362981FD729}" type="presOf" srcId="{57D07FFB-EA69-4660-AA45-DE2D007DA8B2}" destId="{8CA65A31-BC59-49B7-A113-384B86DE12EA}" srcOrd="0" destOrd="2" presId="urn:microsoft.com/office/officeart/2005/8/layout/chevron2"/>
    <dgm:cxn modelId="{DCD887C0-2BEC-41B9-A854-0FC936C8CDEC}" srcId="{F6DDC9AE-EC76-4D96-B066-97D57F88990F}" destId="{B3073C71-F3FE-42B6-9866-3D5B1E6DFFA0}" srcOrd="0" destOrd="0" parTransId="{EF5EA5D9-9620-4D3C-A057-B7E055607029}" sibTransId="{64B42FBE-F6EB-491A-9D21-E74BF56DF6DD}"/>
    <dgm:cxn modelId="{3EE76BC9-0B6B-4556-BAC3-368A5CCBF05B}" type="presOf" srcId="{B3073C71-F3FE-42B6-9866-3D5B1E6DFFA0}" destId="{E8CA77BF-96FF-44E0-8D44-E686A1DA979C}" srcOrd="0" destOrd="0" presId="urn:microsoft.com/office/officeart/2005/8/layout/chevron2"/>
    <dgm:cxn modelId="{553948CA-F007-4CCB-9975-03FD43D1C7F8}" srcId="{DCF6FC76-65E0-40E8-97A5-C299D8B5F24C}" destId="{C019739F-41B1-4F2E-A88D-A7D320E34A5B}" srcOrd="1" destOrd="0" parTransId="{82DD1B85-9ACF-40FE-8A80-9F1AE02EF4D1}" sibTransId="{2E58696E-D7FF-4451-9217-9BF8991037D4}"/>
    <dgm:cxn modelId="{7AD2A5D1-BC67-4F80-B8EB-BB4FB6654225}" srcId="{DCF6FC76-65E0-40E8-97A5-C299D8B5F24C}" destId="{D5C1C401-080D-4743-9C41-48CFD139D2DE}" srcOrd="2" destOrd="0" parTransId="{6256FA4C-48B7-4625-80CC-B958B3FDCA1A}" sibTransId="{9A7E4CF9-A5A5-4762-8A21-BF047BF6F5F5}"/>
    <dgm:cxn modelId="{580CC7D6-B440-40E1-A2E6-550192A19D81}" type="presOf" srcId="{F6DDC9AE-EC76-4D96-B066-97D57F88990F}" destId="{48262AF0-F59C-4C1E-8959-39B2079AC332}" srcOrd="0" destOrd="0" presId="urn:microsoft.com/office/officeart/2005/8/layout/chevron2"/>
    <dgm:cxn modelId="{8C2E28D7-425A-48CC-A646-50C68666C8EB}" srcId="{DCF6FC76-65E0-40E8-97A5-C299D8B5F24C}" destId="{C1BAC293-9B69-4FB1-849B-CC6FED8F6F1D}" srcOrd="3" destOrd="0" parTransId="{0579B8E7-8466-40E3-B0E4-2E04117EB0C2}" sibTransId="{C56629BF-9D12-4880-A107-3DFCB4327B6B}"/>
    <dgm:cxn modelId="{BBD314D8-EE3C-4E78-AE1E-3B3C129267E0}" type="presOf" srcId="{DCF6FC76-65E0-40E8-97A5-C299D8B5F24C}" destId="{533196D3-BBF7-40FE-BA11-088C1C7287B5}" srcOrd="0" destOrd="0" presId="urn:microsoft.com/office/officeart/2005/8/layout/chevron2"/>
    <dgm:cxn modelId="{6ACCF9DC-3B1E-447E-8CBA-EAEB9A3C9DBF}" srcId="{3018C0A5-43E2-4EEB-9AD3-D389494C990D}" destId="{57D07FFB-EA69-4660-AA45-DE2D007DA8B2}" srcOrd="2" destOrd="0" parTransId="{7115BA76-2BE2-449A-995D-F01C776C2A59}" sibTransId="{6C76F76B-E284-4475-B319-DBC5ABBA6A2C}"/>
    <dgm:cxn modelId="{7EA2DAE2-8A30-4C4F-9A67-0F4D3B62D03B}" type="presOf" srcId="{5EAEDB00-2012-471F-A1F4-D407F4467828}" destId="{8CA65A31-BC59-49B7-A113-384B86DE12EA}" srcOrd="0" destOrd="1" presId="urn:microsoft.com/office/officeart/2005/8/layout/chevron2"/>
    <dgm:cxn modelId="{42798BED-6EC4-4C44-B79E-B3E26C4F2CCF}" srcId="{DCF6FC76-65E0-40E8-97A5-C299D8B5F24C}" destId="{C7FD6610-EC90-4703-878F-0B5A705874E4}" srcOrd="0" destOrd="0" parTransId="{815FC906-D832-42AF-8DCA-92E71C2D3511}" sibTransId="{341A2C49-103C-45C7-B706-2D3CD7C5C1AF}"/>
    <dgm:cxn modelId="{5E8F3BF8-AA5A-46D5-8C92-247D2B415C2D}" type="presOf" srcId="{C7FD6610-EC90-4703-878F-0B5A705874E4}" destId="{F1E6E760-900A-420D-80F5-5C2B577D8ABB}" srcOrd="0" destOrd="0" presId="urn:microsoft.com/office/officeart/2005/8/layout/chevron2"/>
    <dgm:cxn modelId="{EEF1061E-14E8-4BCC-BC11-28EBF40363E1}" type="presParOf" srcId="{AEFE5798-C750-47C6-9722-9A3A36F62D14}" destId="{FD879192-D4AC-42AF-901E-2B1EBF5D337C}" srcOrd="0" destOrd="0" presId="urn:microsoft.com/office/officeart/2005/8/layout/chevron2"/>
    <dgm:cxn modelId="{ED1A72FC-9BDA-4738-98B3-C177287710F0}" type="presParOf" srcId="{FD879192-D4AC-42AF-901E-2B1EBF5D337C}" destId="{48262AF0-F59C-4C1E-8959-39B2079AC332}" srcOrd="0" destOrd="0" presId="urn:microsoft.com/office/officeart/2005/8/layout/chevron2"/>
    <dgm:cxn modelId="{108F43E0-97C6-428C-AEEB-C17F0D2554F8}" type="presParOf" srcId="{FD879192-D4AC-42AF-901E-2B1EBF5D337C}" destId="{E8CA77BF-96FF-44E0-8D44-E686A1DA979C}" srcOrd="1" destOrd="0" presId="urn:microsoft.com/office/officeart/2005/8/layout/chevron2"/>
    <dgm:cxn modelId="{2DAD210F-8C6B-4494-B036-ECAAC11935C8}" type="presParOf" srcId="{AEFE5798-C750-47C6-9722-9A3A36F62D14}" destId="{3CD1D643-62D4-4B47-80B5-ADC8E8B504BD}" srcOrd="1" destOrd="0" presId="urn:microsoft.com/office/officeart/2005/8/layout/chevron2"/>
    <dgm:cxn modelId="{3A766D9E-C8BB-4143-83A7-E8A04755B4D6}" type="presParOf" srcId="{AEFE5798-C750-47C6-9722-9A3A36F62D14}" destId="{2F6CCFC4-062F-4068-B3C1-4D35347E598F}" srcOrd="2" destOrd="0" presId="urn:microsoft.com/office/officeart/2005/8/layout/chevron2"/>
    <dgm:cxn modelId="{B22D0940-939F-4EE3-BD61-BBA3CD0B245C}" type="presParOf" srcId="{2F6CCFC4-062F-4068-B3C1-4D35347E598F}" destId="{73C1631D-CB17-44B2-BC2A-A3D7D9D2E766}" srcOrd="0" destOrd="0" presId="urn:microsoft.com/office/officeart/2005/8/layout/chevron2"/>
    <dgm:cxn modelId="{F81010A9-67E0-47A3-94E5-C859069F8242}" type="presParOf" srcId="{2F6CCFC4-062F-4068-B3C1-4D35347E598F}" destId="{8CA65A31-BC59-49B7-A113-384B86DE12EA}" srcOrd="1" destOrd="0" presId="urn:microsoft.com/office/officeart/2005/8/layout/chevron2"/>
    <dgm:cxn modelId="{E0F8A745-B7C8-479C-84FC-37D50022D47F}" type="presParOf" srcId="{AEFE5798-C750-47C6-9722-9A3A36F62D14}" destId="{C1D69901-5EA3-45CC-9AD2-BD71FB92C564}" srcOrd="3" destOrd="0" presId="urn:microsoft.com/office/officeart/2005/8/layout/chevron2"/>
    <dgm:cxn modelId="{9A60BDBF-069B-463B-B219-40ACA5FE5545}" type="presParOf" srcId="{AEFE5798-C750-47C6-9722-9A3A36F62D14}" destId="{E55E4BBD-E42F-4A26-8F19-EA258FA39789}" srcOrd="4" destOrd="0" presId="urn:microsoft.com/office/officeart/2005/8/layout/chevron2"/>
    <dgm:cxn modelId="{6458812D-2267-4316-BA0B-D5BF3CAFC1AF}" type="presParOf" srcId="{E55E4BBD-E42F-4A26-8F19-EA258FA39789}" destId="{533196D3-BBF7-40FE-BA11-088C1C7287B5}" srcOrd="0" destOrd="0" presId="urn:microsoft.com/office/officeart/2005/8/layout/chevron2"/>
    <dgm:cxn modelId="{5921E11F-9932-44BA-8D3F-0ECCE835A8D1}" type="presParOf" srcId="{E55E4BBD-E42F-4A26-8F19-EA258FA39789}" destId="{F1E6E760-900A-420D-80F5-5C2B577D8AB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262AF0-F59C-4C1E-8959-39B2079AC332}">
      <dsp:nvSpPr>
        <dsp:cNvPr id="0" name=""/>
        <dsp:cNvSpPr/>
      </dsp:nvSpPr>
      <dsp:spPr>
        <a:xfrm rot="5400000">
          <a:off x="-313849" y="316413"/>
          <a:ext cx="2092328" cy="146462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rtl="0">
            <a:lnSpc>
              <a:spcPct val="90000"/>
            </a:lnSpc>
            <a:spcBef>
              <a:spcPct val="0"/>
            </a:spcBef>
            <a:spcAft>
              <a:spcPct val="35000"/>
            </a:spcAft>
            <a:buNone/>
          </a:pPr>
          <a:r>
            <a:rPr lang="en-GB" sz="2800" kern="1200" dirty="0">
              <a:latin typeface="Arial"/>
            </a:rPr>
            <a:t>Gather</a:t>
          </a:r>
          <a:endParaRPr lang="en-GB" sz="2800" kern="1200" dirty="0"/>
        </a:p>
      </dsp:txBody>
      <dsp:txXfrm rot="-5400000">
        <a:off x="1" y="734879"/>
        <a:ext cx="1464629" cy="627699"/>
      </dsp:txXfrm>
    </dsp:sp>
    <dsp:sp modelId="{E8CA77BF-96FF-44E0-8D44-E686A1DA979C}">
      <dsp:nvSpPr>
        <dsp:cNvPr id="0" name=""/>
        <dsp:cNvSpPr/>
      </dsp:nvSpPr>
      <dsp:spPr>
        <a:xfrm rot="5400000">
          <a:off x="4167108" y="-2699913"/>
          <a:ext cx="1360013" cy="676497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rtl="0">
            <a:lnSpc>
              <a:spcPct val="90000"/>
            </a:lnSpc>
            <a:spcBef>
              <a:spcPct val="0"/>
            </a:spcBef>
            <a:spcAft>
              <a:spcPct val="15000"/>
            </a:spcAft>
            <a:buChar char="•"/>
          </a:pPr>
          <a:r>
            <a:rPr lang="en-GB" sz="1300" kern="1200" dirty="0">
              <a:latin typeface="Arial"/>
            </a:rPr>
            <a:t>Variants for the 74 panel genes from </a:t>
          </a:r>
          <a:r>
            <a:rPr lang="en-GB" sz="1300" kern="1200" dirty="0" err="1">
              <a:latin typeface="Arial"/>
            </a:rPr>
            <a:t>Gnomad</a:t>
          </a:r>
          <a:r>
            <a:rPr lang="en-GB" sz="1300" kern="1200" dirty="0">
              <a:latin typeface="Arial"/>
            </a:rPr>
            <a:t> and </a:t>
          </a:r>
          <a:r>
            <a:rPr lang="en-GB" sz="1300" kern="1200" dirty="0" err="1">
              <a:latin typeface="Arial"/>
            </a:rPr>
            <a:t>Clinvar</a:t>
          </a:r>
          <a:r>
            <a:rPr lang="en-GB" sz="1300" kern="1200" dirty="0">
              <a:latin typeface="Arial"/>
            </a:rPr>
            <a:t> were collected</a:t>
          </a:r>
          <a:endParaRPr lang="en-GB" sz="1300" kern="1200" dirty="0"/>
        </a:p>
      </dsp:txBody>
      <dsp:txXfrm rot="-5400000">
        <a:off x="1464630" y="68955"/>
        <a:ext cx="6698580" cy="1227233"/>
      </dsp:txXfrm>
    </dsp:sp>
    <dsp:sp modelId="{452C6694-A250-47F3-9874-D9F14E9FFC83}">
      <dsp:nvSpPr>
        <dsp:cNvPr id="0" name=""/>
        <dsp:cNvSpPr/>
      </dsp:nvSpPr>
      <dsp:spPr>
        <a:xfrm rot="5400000">
          <a:off x="-313849" y="2218847"/>
          <a:ext cx="2092328" cy="146462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Arial"/>
            </a:rPr>
            <a:t>Annotate</a:t>
          </a:r>
          <a:endParaRPr lang="en-GB" sz="2800" kern="1200" dirty="0"/>
        </a:p>
      </dsp:txBody>
      <dsp:txXfrm rot="-5400000">
        <a:off x="1" y="2637313"/>
        <a:ext cx="1464629" cy="627699"/>
      </dsp:txXfrm>
    </dsp:sp>
    <dsp:sp modelId="{2AE31049-BDB3-4FDE-9A2A-E43214915EF0}">
      <dsp:nvSpPr>
        <dsp:cNvPr id="0" name=""/>
        <dsp:cNvSpPr/>
      </dsp:nvSpPr>
      <dsp:spPr>
        <a:xfrm rot="5400000">
          <a:off x="4167108" y="-797480"/>
          <a:ext cx="1360013" cy="676497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rtl="0">
            <a:lnSpc>
              <a:spcPct val="90000"/>
            </a:lnSpc>
            <a:spcBef>
              <a:spcPct val="0"/>
            </a:spcBef>
            <a:spcAft>
              <a:spcPct val="15000"/>
            </a:spcAft>
            <a:buChar char="•"/>
          </a:pPr>
          <a:r>
            <a:rPr lang="en-GB" sz="1300" kern="1200" dirty="0">
              <a:latin typeface="Arial"/>
            </a:rPr>
            <a:t>In-house tool</a:t>
          </a:r>
          <a:endParaRPr lang="en-GB" sz="1300" kern="1200" dirty="0"/>
        </a:p>
        <a:p>
          <a:pPr marL="114300" lvl="1" indent="-114300" algn="l" defTabSz="577850" rtl="0">
            <a:lnSpc>
              <a:spcPct val="90000"/>
            </a:lnSpc>
            <a:spcBef>
              <a:spcPct val="0"/>
            </a:spcBef>
            <a:spcAft>
              <a:spcPct val="15000"/>
            </a:spcAft>
            <a:buChar char="•"/>
          </a:pPr>
          <a:r>
            <a:rPr lang="en-GB" sz="1300" kern="1200" dirty="0">
              <a:latin typeface="Arial"/>
            </a:rPr>
            <a:t>Missense, Nonsense, Synonymous, Frame-shift and frame-preserving indels, </a:t>
          </a:r>
          <a:r>
            <a:rPr lang="en-GB" sz="1300" kern="1200" dirty="0"/>
            <a:t>Frequency in Gnomad (2.1.1), ALFA v2</a:t>
          </a:r>
          <a:r>
            <a:rPr lang="en-GB" sz="1300" kern="1200" dirty="0">
              <a:latin typeface="Arial"/>
            </a:rPr>
            <a:t>, Conservation scores, ...</a:t>
          </a:r>
          <a:endParaRPr lang="en-GB" sz="1300" kern="1200" dirty="0"/>
        </a:p>
        <a:p>
          <a:pPr marL="114300" lvl="1" indent="-114300" algn="l" defTabSz="577850" rtl="0">
            <a:lnSpc>
              <a:spcPct val="90000"/>
            </a:lnSpc>
            <a:spcBef>
              <a:spcPct val="0"/>
            </a:spcBef>
            <a:spcAft>
              <a:spcPct val="15000"/>
            </a:spcAft>
            <a:buChar char="•"/>
          </a:pPr>
          <a:r>
            <a:rPr lang="en-GB" sz="1300" kern="1200" dirty="0">
              <a:latin typeface="Arial"/>
            </a:rPr>
            <a:t>Splice annotations (ESE, ESS, new splice site, …)</a:t>
          </a:r>
          <a:endParaRPr lang="en-GB" sz="1300" kern="1200" dirty="0"/>
        </a:p>
        <a:p>
          <a:pPr marL="114300" lvl="1" indent="-114300" algn="l" defTabSz="577850" rtl="0">
            <a:lnSpc>
              <a:spcPct val="90000"/>
            </a:lnSpc>
            <a:spcBef>
              <a:spcPct val="0"/>
            </a:spcBef>
            <a:spcAft>
              <a:spcPct val="15000"/>
            </a:spcAft>
            <a:buChar char="•"/>
          </a:pPr>
          <a:r>
            <a:rPr lang="en-GB" sz="1300" kern="1200" dirty="0">
              <a:latin typeface="Arial"/>
            </a:rPr>
            <a:t>Scores for SNVs from </a:t>
          </a:r>
          <a:r>
            <a:rPr lang="en-GB" sz="1300" kern="1200" dirty="0" err="1">
              <a:latin typeface="Arial"/>
            </a:rPr>
            <a:t>dbNSFP</a:t>
          </a:r>
          <a:r>
            <a:rPr lang="en-GB" sz="1300" kern="1200" dirty="0">
              <a:latin typeface="Arial"/>
            </a:rPr>
            <a:t> 4.1c</a:t>
          </a:r>
        </a:p>
      </dsp:txBody>
      <dsp:txXfrm rot="-5400000">
        <a:off x="1464630" y="1971388"/>
        <a:ext cx="6698580" cy="1227233"/>
      </dsp:txXfrm>
    </dsp:sp>
    <dsp:sp modelId="{533196D3-BBF7-40FE-BA11-088C1C7287B5}">
      <dsp:nvSpPr>
        <dsp:cNvPr id="0" name=""/>
        <dsp:cNvSpPr/>
      </dsp:nvSpPr>
      <dsp:spPr>
        <a:xfrm rot="5400000">
          <a:off x="-313849" y="4121281"/>
          <a:ext cx="2092328" cy="146462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Arial"/>
            </a:rPr>
            <a:t>Scoring</a:t>
          </a:r>
          <a:endParaRPr lang="en-GB" sz="2800" kern="1200" dirty="0"/>
        </a:p>
      </dsp:txBody>
      <dsp:txXfrm rot="-5400000">
        <a:off x="1" y="4539747"/>
        <a:ext cx="1464629" cy="627699"/>
      </dsp:txXfrm>
    </dsp:sp>
    <dsp:sp modelId="{F1E6E760-900A-420D-80F5-5C2B577D8ABB}">
      <dsp:nvSpPr>
        <dsp:cNvPr id="0" name=""/>
        <dsp:cNvSpPr/>
      </dsp:nvSpPr>
      <dsp:spPr>
        <a:xfrm rot="5400000">
          <a:off x="4167108" y="1104953"/>
          <a:ext cx="1360013" cy="676497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rtl="0">
            <a:lnSpc>
              <a:spcPct val="90000"/>
            </a:lnSpc>
            <a:spcBef>
              <a:spcPct val="0"/>
            </a:spcBef>
            <a:spcAft>
              <a:spcPct val="15000"/>
            </a:spcAft>
            <a:buChar char="•"/>
          </a:pPr>
          <a:r>
            <a:rPr lang="en-GB" sz="1300" kern="1200" dirty="0">
              <a:latin typeface="Arial"/>
            </a:rPr>
            <a:t>Score each variant using above annotations</a:t>
          </a:r>
        </a:p>
        <a:p>
          <a:pPr marL="114300" lvl="1" indent="-114300" algn="l" defTabSz="577850" rtl="0">
            <a:lnSpc>
              <a:spcPct val="90000"/>
            </a:lnSpc>
            <a:spcBef>
              <a:spcPct val="0"/>
            </a:spcBef>
            <a:spcAft>
              <a:spcPct val="15000"/>
            </a:spcAft>
            <a:buChar char="•"/>
          </a:pPr>
          <a:r>
            <a:rPr lang="en-GB" sz="1300" kern="1200" dirty="0">
              <a:latin typeface="Arial"/>
            </a:rPr>
            <a:t>In house procedure based on pathogenic and benign variants from </a:t>
          </a:r>
          <a:r>
            <a:rPr lang="en-GB" sz="1300" kern="1200" dirty="0" err="1">
              <a:latin typeface="Arial"/>
            </a:rPr>
            <a:t>Clinvar</a:t>
          </a:r>
          <a:r>
            <a:rPr lang="en-GB" sz="1300" kern="1200" dirty="0">
              <a:latin typeface="Arial"/>
            </a:rPr>
            <a:t> with 2 stars</a:t>
          </a:r>
        </a:p>
        <a:p>
          <a:pPr marL="114300" lvl="1" indent="-114300" algn="l" defTabSz="577850" rtl="0">
            <a:lnSpc>
              <a:spcPct val="90000"/>
            </a:lnSpc>
            <a:spcBef>
              <a:spcPct val="0"/>
            </a:spcBef>
            <a:spcAft>
              <a:spcPct val="15000"/>
            </a:spcAft>
            <a:buChar char="•"/>
          </a:pPr>
          <a:r>
            <a:rPr lang="en-GB" sz="1300" kern="1200" dirty="0">
              <a:latin typeface="Arial"/>
            </a:rPr>
            <a:t>Scores in range (0, 1)</a:t>
          </a:r>
        </a:p>
        <a:p>
          <a:pPr marL="114300" lvl="1" indent="-114300" algn="l" defTabSz="577850" rtl="0">
            <a:lnSpc>
              <a:spcPct val="90000"/>
            </a:lnSpc>
            <a:spcBef>
              <a:spcPct val="0"/>
            </a:spcBef>
            <a:spcAft>
              <a:spcPct val="15000"/>
            </a:spcAft>
            <a:buChar char="•"/>
          </a:pPr>
          <a:r>
            <a:rPr lang="en-GB" sz="1300" kern="1200" dirty="0">
              <a:latin typeface="Arial"/>
            </a:rPr>
            <a:t>Convert scores to percentile</a:t>
          </a:r>
        </a:p>
        <a:p>
          <a:pPr marL="114300" lvl="1" indent="-114300" algn="l" defTabSz="577850" rtl="0">
            <a:lnSpc>
              <a:spcPct val="90000"/>
            </a:lnSpc>
            <a:spcBef>
              <a:spcPct val="0"/>
            </a:spcBef>
            <a:spcAft>
              <a:spcPct val="15000"/>
            </a:spcAft>
            <a:buChar char="•"/>
          </a:pPr>
          <a:r>
            <a:rPr lang="en-GB" sz="1300" kern="1200" dirty="0">
              <a:latin typeface="Arial"/>
            </a:rPr>
            <a:t>So, a raw score of 0.5, for e.g. may have a percentile score of 50 in one gene and 60 in another gene</a:t>
          </a:r>
        </a:p>
      </dsp:txBody>
      <dsp:txXfrm rot="-5400000">
        <a:off x="1464630" y="3873821"/>
        <a:ext cx="6698580" cy="12272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262AF0-F59C-4C1E-8959-39B2079AC332}">
      <dsp:nvSpPr>
        <dsp:cNvPr id="0" name=""/>
        <dsp:cNvSpPr/>
      </dsp:nvSpPr>
      <dsp:spPr>
        <a:xfrm rot="5400000">
          <a:off x="-313849" y="316413"/>
          <a:ext cx="2092328" cy="146462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rtl="0">
            <a:lnSpc>
              <a:spcPct val="90000"/>
            </a:lnSpc>
            <a:spcBef>
              <a:spcPct val="0"/>
            </a:spcBef>
            <a:spcAft>
              <a:spcPct val="35000"/>
            </a:spcAft>
            <a:buNone/>
          </a:pPr>
          <a:r>
            <a:rPr lang="en-GB" sz="2800" kern="1200" dirty="0">
              <a:latin typeface="Arial"/>
            </a:rPr>
            <a:t>Merge</a:t>
          </a:r>
          <a:endParaRPr lang="en-GB" sz="2800" kern="1200" dirty="0"/>
        </a:p>
      </dsp:txBody>
      <dsp:txXfrm rot="-5400000">
        <a:off x="1" y="734879"/>
        <a:ext cx="1464629" cy="627699"/>
      </dsp:txXfrm>
    </dsp:sp>
    <dsp:sp modelId="{E8CA77BF-96FF-44E0-8D44-E686A1DA979C}">
      <dsp:nvSpPr>
        <dsp:cNvPr id="0" name=""/>
        <dsp:cNvSpPr/>
      </dsp:nvSpPr>
      <dsp:spPr>
        <a:xfrm rot="5400000">
          <a:off x="4167108" y="-2699913"/>
          <a:ext cx="1360013" cy="676497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rtl="0">
            <a:lnSpc>
              <a:spcPct val="90000"/>
            </a:lnSpc>
            <a:spcBef>
              <a:spcPct val="0"/>
            </a:spcBef>
            <a:spcAft>
              <a:spcPct val="15000"/>
            </a:spcAft>
            <a:buChar char="•"/>
          </a:pPr>
          <a:r>
            <a:rPr lang="en-GB" sz="1400" kern="1200" dirty="0">
              <a:latin typeface="Arial"/>
            </a:rPr>
            <a:t>Combine variants from all 517 samples into a single file</a:t>
          </a:r>
          <a:endParaRPr lang="en-GB" sz="1400" kern="1200" dirty="0"/>
        </a:p>
        <a:p>
          <a:pPr marL="114300" lvl="1" indent="-114300" algn="l" defTabSz="622300" rtl="0">
            <a:lnSpc>
              <a:spcPct val="90000"/>
            </a:lnSpc>
            <a:spcBef>
              <a:spcPct val="0"/>
            </a:spcBef>
            <a:spcAft>
              <a:spcPct val="15000"/>
            </a:spcAft>
            <a:buChar char="•"/>
          </a:pPr>
          <a:r>
            <a:rPr lang="en-GB" sz="1400" kern="1200" dirty="0">
              <a:latin typeface="Arial"/>
            </a:rPr>
            <a:t>Remove Duplicates</a:t>
          </a:r>
          <a:endParaRPr lang="en-GB" sz="1400" kern="1200" dirty="0"/>
        </a:p>
        <a:p>
          <a:pPr marL="114300" lvl="1" indent="-114300" algn="l" defTabSz="622300" rtl="0">
            <a:lnSpc>
              <a:spcPct val="90000"/>
            </a:lnSpc>
            <a:spcBef>
              <a:spcPct val="0"/>
            </a:spcBef>
            <a:spcAft>
              <a:spcPct val="15000"/>
            </a:spcAft>
            <a:buChar char="•"/>
          </a:pPr>
          <a:r>
            <a:rPr lang="en-GB" sz="1400" kern="1200" dirty="0">
              <a:latin typeface="Arial"/>
            </a:rPr>
            <a:t>Annotate with frequency of occurrence of variants in the 517 samples</a:t>
          </a:r>
        </a:p>
        <a:p>
          <a:pPr marL="114300" lvl="1" indent="-114300" algn="l" defTabSz="622300" rtl="0">
            <a:lnSpc>
              <a:spcPct val="90000"/>
            </a:lnSpc>
            <a:spcBef>
              <a:spcPct val="0"/>
            </a:spcBef>
            <a:spcAft>
              <a:spcPct val="15000"/>
            </a:spcAft>
            <a:buChar char="•"/>
          </a:pPr>
          <a:r>
            <a:rPr lang="en-GB" sz="1400" kern="1200" dirty="0">
              <a:latin typeface="Arial"/>
            </a:rPr>
            <a:t>Remove variants that occur in more than 5% of samples </a:t>
          </a:r>
          <a:endParaRPr lang="en-GB" sz="1400" kern="1200" dirty="0"/>
        </a:p>
      </dsp:txBody>
      <dsp:txXfrm rot="-5400000">
        <a:off x="1464630" y="68955"/>
        <a:ext cx="6698580" cy="1227233"/>
      </dsp:txXfrm>
    </dsp:sp>
    <dsp:sp modelId="{73C1631D-CB17-44B2-BC2A-A3D7D9D2E766}">
      <dsp:nvSpPr>
        <dsp:cNvPr id="0" name=""/>
        <dsp:cNvSpPr/>
      </dsp:nvSpPr>
      <dsp:spPr>
        <a:xfrm rot="5400000">
          <a:off x="-313849" y="2218847"/>
          <a:ext cx="2092328" cy="146462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Arial"/>
            </a:rPr>
            <a:t>Annotate</a:t>
          </a:r>
          <a:endParaRPr lang="en-GB" sz="2800" kern="1200" dirty="0"/>
        </a:p>
      </dsp:txBody>
      <dsp:txXfrm rot="-5400000">
        <a:off x="1" y="2637313"/>
        <a:ext cx="1464629" cy="627699"/>
      </dsp:txXfrm>
    </dsp:sp>
    <dsp:sp modelId="{8CA65A31-BC59-49B7-A113-384B86DE12EA}">
      <dsp:nvSpPr>
        <dsp:cNvPr id="0" name=""/>
        <dsp:cNvSpPr/>
      </dsp:nvSpPr>
      <dsp:spPr>
        <a:xfrm rot="5400000">
          <a:off x="4167108" y="-797480"/>
          <a:ext cx="1360013" cy="676497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rtl="0">
            <a:lnSpc>
              <a:spcPct val="90000"/>
            </a:lnSpc>
            <a:spcBef>
              <a:spcPct val="0"/>
            </a:spcBef>
            <a:spcAft>
              <a:spcPct val="15000"/>
            </a:spcAft>
            <a:buChar char="•"/>
          </a:pPr>
          <a:r>
            <a:rPr lang="en-GB" sz="1400" kern="1200" dirty="0">
              <a:latin typeface="Arial"/>
            </a:rPr>
            <a:t>In-house tool</a:t>
          </a:r>
          <a:endParaRPr lang="en-GB" sz="1400" kern="1200" dirty="0"/>
        </a:p>
        <a:p>
          <a:pPr marL="114300" lvl="1" indent="-114300" algn="l" defTabSz="622300" rtl="0">
            <a:lnSpc>
              <a:spcPct val="90000"/>
            </a:lnSpc>
            <a:spcBef>
              <a:spcPct val="0"/>
            </a:spcBef>
            <a:spcAft>
              <a:spcPct val="15000"/>
            </a:spcAft>
            <a:buChar char="•"/>
          </a:pPr>
          <a:r>
            <a:rPr lang="en-GB" sz="1400" kern="1200" dirty="0">
              <a:latin typeface="Arial"/>
            </a:rPr>
            <a:t>Missense, Nonsense, Synonymous, Frame-shift and frame-preserving indels, Frequency in </a:t>
          </a:r>
          <a:r>
            <a:rPr lang="en-GB" sz="1400" kern="1200" dirty="0" err="1">
              <a:latin typeface="Arial"/>
            </a:rPr>
            <a:t>Gnomad</a:t>
          </a:r>
          <a:r>
            <a:rPr lang="en-GB" sz="1400" kern="1200" dirty="0">
              <a:latin typeface="Arial"/>
            </a:rPr>
            <a:t> (2.1.1), ALFA v2, Conservation scores, ...</a:t>
          </a:r>
          <a:endParaRPr lang="en-GB" sz="1400" kern="1200" dirty="0"/>
        </a:p>
        <a:p>
          <a:pPr marL="114300" lvl="1" indent="-114300" algn="l" defTabSz="622300" rtl="0">
            <a:lnSpc>
              <a:spcPct val="90000"/>
            </a:lnSpc>
            <a:spcBef>
              <a:spcPct val="0"/>
            </a:spcBef>
            <a:spcAft>
              <a:spcPct val="15000"/>
            </a:spcAft>
            <a:buChar char="•"/>
          </a:pPr>
          <a:r>
            <a:rPr lang="en-GB" sz="1400" kern="1200" dirty="0">
              <a:latin typeface="Arial"/>
            </a:rPr>
            <a:t>Splice annotations (ESE, ESS, new splice site, …)</a:t>
          </a:r>
          <a:endParaRPr lang="en-GB" sz="1400" kern="1200" dirty="0"/>
        </a:p>
        <a:p>
          <a:pPr marL="114300" lvl="1" indent="-114300" algn="l" defTabSz="622300" rtl="0">
            <a:lnSpc>
              <a:spcPct val="90000"/>
            </a:lnSpc>
            <a:spcBef>
              <a:spcPct val="0"/>
            </a:spcBef>
            <a:spcAft>
              <a:spcPct val="15000"/>
            </a:spcAft>
            <a:buChar char="•"/>
          </a:pPr>
          <a:r>
            <a:rPr lang="en-GB" sz="1400" kern="1200" dirty="0">
              <a:latin typeface="Arial"/>
            </a:rPr>
            <a:t>Scores for SNVs from </a:t>
          </a:r>
          <a:r>
            <a:rPr lang="en-GB" sz="1400" kern="1200" dirty="0" err="1">
              <a:latin typeface="Arial"/>
            </a:rPr>
            <a:t>dbNSFP</a:t>
          </a:r>
          <a:r>
            <a:rPr lang="en-GB" sz="1400" kern="1200" dirty="0">
              <a:latin typeface="Arial"/>
            </a:rPr>
            <a:t> 4.1c</a:t>
          </a:r>
        </a:p>
      </dsp:txBody>
      <dsp:txXfrm rot="-5400000">
        <a:off x="1464630" y="1971388"/>
        <a:ext cx="6698580" cy="1227233"/>
      </dsp:txXfrm>
    </dsp:sp>
    <dsp:sp modelId="{533196D3-BBF7-40FE-BA11-088C1C7287B5}">
      <dsp:nvSpPr>
        <dsp:cNvPr id="0" name=""/>
        <dsp:cNvSpPr/>
      </dsp:nvSpPr>
      <dsp:spPr>
        <a:xfrm rot="5400000">
          <a:off x="-313849" y="4121281"/>
          <a:ext cx="2092328" cy="146462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Arial"/>
            </a:rPr>
            <a:t>Scoring</a:t>
          </a:r>
          <a:endParaRPr lang="en-GB" sz="2800" kern="1200" dirty="0"/>
        </a:p>
      </dsp:txBody>
      <dsp:txXfrm rot="-5400000">
        <a:off x="1" y="4539747"/>
        <a:ext cx="1464629" cy="627699"/>
      </dsp:txXfrm>
    </dsp:sp>
    <dsp:sp modelId="{F1E6E760-900A-420D-80F5-5C2B577D8ABB}">
      <dsp:nvSpPr>
        <dsp:cNvPr id="0" name=""/>
        <dsp:cNvSpPr/>
      </dsp:nvSpPr>
      <dsp:spPr>
        <a:xfrm rot="5400000">
          <a:off x="4167108" y="1104953"/>
          <a:ext cx="1360013" cy="676497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rtl="0">
            <a:lnSpc>
              <a:spcPct val="90000"/>
            </a:lnSpc>
            <a:spcBef>
              <a:spcPct val="0"/>
            </a:spcBef>
            <a:spcAft>
              <a:spcPct val="15000"/>
            </a:spcAft>
            <a:buChar char="•"/>
          </a:pPr>
          <a:r>
            <a:rPr lang="en-GB" sz="1400" kern="1200" dirty="0">
              <a:latin typeface="Arial"/>
            </a:rPr>
            <a:t>Score each variant using above annotations</a:t>
          </a:r>
        </a:p>
        <a:p>
          <a:pPr marL="114300" lvl="1" indent="-114300" algn="l" defTabSz="622300" rtl="0">
            <a:lnSpc>
              <a:spcPct val="90000"/>
            </a:lnSpc>
            <a:spcBef>
              <a:spcPct val="0"/>
            </a:spcBef>
            <a:spcAft>
              <a:spcPct val="15000"/>
            </a:spcAft>
            <a:buChar char="•"/>
          </a:pPr>
          <a:r>
            <a:rPr lang="en-GB" sz="1400" kern="1200" dirty="0">
              <a:latin typeface="Arial"/>
            </a:rPr>
            <a:t>In house procedure based on pathogenic and benign variants from </a:t>
          </a:r>
          <a:r>
            <a:rPr lang="en-GB" sz="1400" kern="1200" dirty="0" err="1">
              <a:latin typeface="Arial"/>
            </a:rPr>
            <a:t>Clinvar</a:t>
          </a:r>
          <a:r>
            <a:rPr lang="en-GB" sz="1400" kern="1200" dirty="0">
              <a:latin typeface="Arial"/>
            </a:rPr>
            <a:t> with 2 stars</a:t>
          </a:r>
        </a:p>
        <a:p>
          <a:pPr marL="114300" lvl="1" indent="-114300" algn="l" defTabSz="622300" rtl="0">
            <a:lnSpc>
              <a:spcPct val="90000"/>
            </a:lnSpc>
            <a:spcBef>
              <a:spcPct val="0"/>
            </a:spcBef>
            <a:spcAft>
              <a:spcPct val="15000"/>
            </a:spcAft>
            <a:buChar char="•"/>
          </a:pPr>
          <a:r>
            <a:rPr lang="en-GB" sz="1400" kern="1200" dirty="0">
              <a:latin typeface="Arial"/>
            </a:rPr>
            <a:t>Scores in range (0, 1)</a:t>
          </a:r>
        </a:p>
        <a:p>
          <a:pPr marL="114300" lvl="1" indent="-114300" algn="l" defTabSz="622300" rtl="0">
            <a:lnSpc>
              <a:spcPct val="90000"/>
            </a:lnSpc>
            <a:spcBef>
              <a:spcPct val="0"/>
            </a:spcBef>
            <a:spcAft>
              <a:spcPct val="15000"/>
            </a:spcAft>
            <a:buChar char="•"/>
          </a:pPr>
          <a:r>
            <a:rPr lang="en-GB" sz="1400" kern="1200" dirty="0">
              <a:latin typeface="Arial"/>
            </a:rPr>
            <a:t>Convert Score to Gene based percentile</a:t>
          </a:r>
        </a:p>
        <a:p>
          <a:pPr marL="114300" lvl="1" indent="-114300" algn="l" defTabSz="622300" rtl="0">
            <a:lnSpc>
              <a:spcPct val="90000"/>
            </a:lnSpc>
            <a:spcBef>
              <a:spcPct val="0"/>
            </a:spcBef>
            <a:spcAft>
              <a:spcPct val="15000"/>
            </a:spcAft>
            <a:buChar char="•"/>
          </a:pPr>
          <a:r>
            <a:rPr lang="en-GB" sz="1400" kern="1200" dirty="0">
              <a:latin typeface="Arial"/>
            </a:rPr>
            <a:t>Retain variants with percentile score &gt;= 60</a:t>
          </a:r>
        </a:p>
      </dsp:txBody>
      <dsp:txXfrm rot="-5400000">
        <a:off x="1464630" y="3873821"/>
        <a:ext cx="6698580" cy="122723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5/13/2022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5/13/2022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5/13/2022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latin typeface="Arial"/>
                <a:cs typeface="Arial"/>
              </a:rPr>
              <a:t>CAGI slide pack guidelines</a:t>
            </a:r>
            <a:br>
              <a:rPr lang="en-US" altLang="en-US" sz="4000" dirty="0"/>
            </a:br>
            <a:r>
              <a:rPr lang="en-US" altLang="en-US" sz="1800" dirty="0">
                <a:latin typeface="Arial"/>
                <a:cs typeface="Arial"/>
              </a:rPr>
              <a:t>I agree to my slides being used according to the following terms:</a:t>
            </a:r>
            <a:br>
              <a:rPr lang="en-US" altLang="en-US" sz="1800" dirty="0"/>
            </a:br>
            <a:r>
              <a:rPr lang="en-US" altLang="en-US" sz="1800" dirty="0">
                <a:latin typeface="Arial"/>
                <a:cs typeface="Arial"/>
              </a:rPr>
              <a:t> </a:t>
            </a:r>
            <a:r>
              <a:rPr lang="en-US" altLang="en-US" sz="1800" i="1" dirty="0">
                <a:latin typeface="Arial"/>
                <a:cs typeface="Arial"/>
              </a:rPr>
              <a:t>_______Rajgopal Srinivasan_______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vert="horz" lIns="91440" tIns="45720" rIns="91440" bIns="45720" rtlCol="0" anchor="t">
            <a:normAutofit/>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latin typeface="Arial"/>
                <a:cs typeface="Arial"/>
              </a:rPr>
              <a:t>As the copyright holder to this presentation entitled Predicting patient clinical phenotypes and causal variants,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0E22DD-9403-0990-5361-33570690C2B4}"/>
              </a:ext>
            </a:extLst>
          </p:cNvPr>
          <p:cNvSpPr txBox="1"/>
          <p:nvPr/>
        </p:nvSpPr>
        <p:spPr>
          <a:xfrm>
            <a:off x="1876193" y="1430144"/>
            <a:ext cx="7189747" cy="42780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t>Predicting patient clinical phenotypes and causal variants</a:t>
            </a:r>
          </a:p>
          <a:p>
            <a:endParaRPr lang="en-US" sz="3200" i="1" dirty="0">
              <a:cs typeface="Arial"/>
            </a:endParaRPr>
          </a:p>
          <a:p>
            <a:r>
              <a:rPr lang="en-US" sz="3200" i="1" dirty="0">
                <a:cs typeface="Arial"/>
              </a:rPr>
              <a:t>CAGI6 – Intellectual Disability Panel Challenge</a:t>
            </a:r>
          </a:p>
          <a:p>
            <a:endParaRPr lang="en-US" sz="3200" i="1" dirty="0">
              <a:cs typeface="Arial"/>
            </a:endParaRPr>
          </a:p>
          <a:p>
            <a:r>
              <a:rPr lang="en-US" sz="2400" dirty="0">
                <a:cs typeface="Arial"/>
              </a:rPr>
              <a:t>Rajgopal Srinivasan &amp; Uma </a:t>
            </a:r>
            <a:r>
              <a:rPr lang="en-US" sz="2400" dirty="0" err="1">
                <a:cs typeface="Arial"/>
              </a:rPr>
              <a:t>Sunderam</a:t>
            </a:r>
          </a:p>
          <a:p>
            <a:r>
              <a:rPr lang="en-US" sz="2400" dirty="0">
                <a:cs typeface="Arial"/>
              </a:rPr>
              <a:t>TCS Research</a:t>
            </a:r>
          </a:p>
          <a:p>
            <a:r>
              <a:rPr lang="en-US" sz="2400" dirty="0">
                <a:cs typeface="Arial"/>
              </a:rPr>
              <a:t>Hyderabad India</a:t>
            </a:r>
          </a:p>
        </p:txBody>
      </p:sp>
    </p:spTree>
    <p:extLst>
      <p:ext uri="{BB962C8B-B14F-4D97-AF65-F5344CB8AC3E}">
        <p14:creationId xmlns:p14="http://schemas.microsoft.com/office/powerpoint/2010/main" val="2313980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latin typeface="Arial"/>
                <a:cs typeface="Arial"/>
              </a:rPr>
              <a:t>Approach</a:t>
            </a:r>
            <a:endParaRPr lang="en-US" altLang="en-US" dirty="0"/>
          </a:p>
        </p:txBody>
      </p:sp>
      <p:sp>
        <p:nvSpPr>
          <p:cNvPr id="2062" name="Rectangle 14"/>
          <p:cNvSpPr>
            <a:spLocks noGrp="1" noChangeArrowheads="1"/>
          </p:cNvSpPr>
          <p:nvPr>
            <p:ph idx="1"/>
          </p:nvPr>
        </p:nvSpPr>
        <p:spPr/>
        <p:txBody>
          <a:bodyPr vert="horz" lIns="91440" tIns="45720" rIns="91440" bIns="45720" rtlCol="0" anchor="t">
            <a:normAutofit/>
          </a:bodyPr>
          <a:lstStyle/>
          <a:p>
            <a:r>
              <a:rPr lang="en-US" altLang="en-US" dirty="0">
                <a:latin typeface="Arial"/>
                <a:cs typeface="Arial"/>
              </a:rPr>
              <a:t>Variant processing across all samples</a:t>
            </a:r>
          </a:p>
          <a:p>
            <a:pPr lvl="1"/>
            <a:r>
              <a:rPr lang="en-US" altLang="en-US" dirty="0">
                <a:latin typeface="Arial"/>
                <a:cs typeface="Arial"/>
              </a:rPr>
              <a:t>Annotation</a:t>
            </a:r>
          </a:p>
          <a:p>
            <a:r>
              <a:rPr lang="en-US" altLang="en-US" dirty="0">
                <a:latin typeface="Arial"/>
                <a:cs typeface="Arial"/>
              </a:rPr>
              <a:t>Variant prioritization for individual samples</a:t>
            </a:r>
            <a:endParaRPr lang="en-US" altLang="en-US" dirty="0"/>
          </a:p>
          <a:p>
            <a:pPr lvl="1"/>
            <a:r>
              <a:rPr lang="en-US" altLang="en-US" dirty="0">
                <a:latin typeface="Arial"/>
                <a:cs typeface="Arial"/>
              </a:rPr>
              <a:t>Quality Checks</a:t>
            </a:r>
          </a:p>
          <a:p>
            <a:pPr lvl="1"/>
            <a:r>
              <a:rPr lang="en-US" altLang="en-US" dirty="0">
                <a:latin typeface="Arial"/>
                <a:cs typeface="Arial"/>
              </a:rPr>
              <a:t>Identify variants that are unique to individual samples</a:t>
            </a:r>
            <a:endParaRPr lang="en-US"/>
          </a:p>
          <a:p>
            <a:pPr lvl="1"/>
            <a:r>
              <a:rPr lang="en-US" altLang="en-US" dirty="0">
                <a:latin typeface="Arial"/>
                <a:cs typeface="Arial"/>
              </a:rPr>
              <a:t>Rank identified variants by likelihood to cause phenotype</a:t>
            </a:r>
          </a:p>
          <a:p>
            <a:r>
              <a:rPr lang="en-US" altLang="en-US" dirty="0">
                <a:latin typeface="Arial"/>
                <a:cs typeface="Arial"/>
              </a:rPr>
              <a:t>Gene Phenotype Association</a:t>
            </a:r>
          </a:p>
          <a:p>
            <a:pPr lvl="1"/>
            <a:r>
              <a:rPr lang="en-US" altLang="en-US" dirty="0">
                <a:latin typeface="Arial"/>
                <a:cs typeface="Arial"/>
              </a:rPr>
              <a:t>List of phenotypes possibly associated with each of the 74 panel genes</a:t>
            </a:r>
          </a:p>
          <a:p>
            <a:r>
              <a:rPr lang="en-US" altLang="en-US" dirty="0">
                <a:latin typeface="Arial"/>
                <a:cs typeface="Arial"/>
              </a:rPr>
              <a:t>Identifying Phenotypes and Causal Variants for each patient</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526490" y="6248400"/>
            <a:ext cx="22365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p>
            <a:pPr algn="r"/>
            <a:r>
              <a:rPr lang="en-US" altLang="en-US" dirty="0"/>
              <a:t>Rajgopal Srinivasan</a:t>
            </a:r>
            <a:endParaRPr 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711946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latin typeface="Arial"/>
                <a:cs typeface="Arial"/>
              </a:rPr>
              <a:t>Variant Processing (1)</a:t>
            </a:r>
            <a:endParaRPr lang="en-US" dirty="0"/>
          </a:p>
        </p:txBody>
      </p:sp>
      <p:graphicFrame>
        <p:nvGraphicFramePr>
          <p:cNvPr id="2" name="Diagram 2">
            <a:extLst>
              <a:ext uri="{FF2B5EF4-FFF2-40B4-BE49-F238E27FC236}">
                <a16:creationId xmlns:a16="http://schemas.microsoft.com/office/drawing/2014/main" id="{7316B348-050D-3E78-CD6A-D49C601A56D4}"/>
              </a:ext>
            </a:extLst>
          </p:cNvPr>
          <p:cNvGraphicFramePr>
            <a:graphicFrameLocks noGrp="1"/>
          </p:cNvGraphicFramePr>
          <p:nvPr>
            <p:ph idx="1"/>
          </p:nvPr>
        </p:nvGraphicFramePr>
        <p:xfrm>
          <a:off x="457200" y="955675"/>
          <a:ext cx="8229600" cy="5902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526490" y="6248400"/>
            <a:ext cx="22365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p>
            <a:pPr algn="r"/>
            <a:r>
              <a:rPr lang="en-US" altLang="en-US" dirty="0"/>
              <a:t>Rajgopal Srinivasan</a:t>
            </a:r>
            <a:endParaRPr 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733323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latin typeface="Arial"/>
                <a:cs typeface="Arial"/>
              </a:rPr>
              <a:t>Variant Processing (2)</a:t>
            </a:r>
            <a:endParaRPr lang="en-US" dirty="0"/>
          </a:p>
        </p:txBody>
      </p:sp>
      <p:graphicFrame>
        <p:nvGraphicFramePr>
          <p:cNvPr id="2" name="Diagram 2">
            <a:extLst>
              <a:ext uri="{FF2B5EF4-FFF2-40B4-BE49-F238E27FC236}">
                <a16:creationId xmlns:a16="http://schemas.microsoft.com/office/drawing/2014/main" id="{7316B348-050D-3E78-CD6A-D49C601A56D4}"/>
              </a:ext>
            </a:extLst>
          </p:cNvPr>
          <p:cNvGraphicFramePr>
            <a:graphicFrameLocks noGrp="1"/>
          </p:cNvGraphicFramePr>
          <p:nvPr>
            <p:ph idx="1"/>
          </p:nvPr>
        </p:nvGraphicFramePr>
        <p:xfrm>
          <a:off x="457200" y="955675"/>
          <a:ext cx="8229600" cy="5902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526490" y="6248400"/>
            <a:ext cx="22365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p>
            <a:pPr algn="r"/>
            <a:r>
              <a:rPr lang="en-US" altLang="en-US" dirty="0"/>
              <a:t>Rajgopal Srinivasan</a:t>
            </a:r>
            <a:endParaRPr 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520741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latin typeface="Arial"/>
                <a:cs typeface="Arial"/>
              </a:rPr>
              <a:t>Individual Patient Variant Processing</a:t>
            </a:r>
            <a:endParaRPr lang="en-US" altLang="en-US" dirty="0"/>
          </a:p>
        </p:txBody>
      </p:sp>
      <p:sp>
        <p:nvSpPr>
          <p:cNvPr id="2062" name="Rectangle 14"/>
          <p:cNvSpPr>
            <a:spLocks noGrp="1" noChangeArrowheads="1"/>
          </p:cNvSpPr>
          <p:nvPr>
            <p:ph idx="1"/>
          </p:nvPr>
        </p:nvSpPr>
        <p:spPr/>
        <p:txBody>
          <a:bodyPr vert="horz" lIns="91440" tIns="45720" rIns="91440" bIns="45720" rtlCol="0" anchor="t">
            <a:normAutofit/>
          </a:bodyPr>
          <a:lstStyle/>
          <a:p>
            <a:r>
              <a:rPr lang="en-US" altLang="en-US" sz="2000" dirty="0">
                <a:latin typeface="Arial"/>
                <a:cs typeface="Arial"/>
              </a:rPr>
              <a:t>Every  variant in each sample was assigned a call quality of</a:t>
            </a:r>
          </a:p>
          <a:p>
            <a:pPr lvl="1"/>
            <a:r>
              <a:rPr lang="en-US" altLang="en-US" sz="1600" dirty="0">
                <a:latin typeface="Arial"/>
                <a:cs typeface="Arial"/>
              </a:rPr>
              <a:t>High</a:t>
            </a:r>
          </a:p>
          <a:p>
            <a:pPr lvl="1"/>
            <a:r>
              <a:rPr lang="en-US" altLang="en-US" sz="1600" dirty="0">
                <a:latin typeface="Arial"/>
                <a:cs typeface="Arial"/>
              </a:rPr>
              <a:t>Medium</a:t>
            </a:r>
          </a:p>
          <a:p>
            <a:pPr lvl="1"/>
            <a:r>
              <a:rPr lang="en-US" altLang="en-US" sz="1600" dirty="0">
                <a:latin typeface="Arial"/>
                <a:cs typeface="Arial"/>
              </a:rPr>
              <a:t>Low</a:t>
            </a:r>
          </a:p>
          <a:p>
            <a:r>
              <a:rPr lang="en-US" altLang="en-US" sz="2000" dirty="0">
                <a:latin typeface="Arial"/>
                <a:cs typeface="Arial"/>
              </a:rPr>
              <a:t>The procedure used the STB, FAO, HRUN, GQ, DP and QUAL fields and was adapted from </a:t>
            </a:r>
            <a:r>
              <a:rPr lang="en-US" altLang="en-US" sz="2000" dirty="0" err="1">
                <a:latin typeface="Arial"/>
                <a:cs typeface="Arial"/>
              </a:rPr>
              <a:t>Damiati</a:t>
            </a:r>
            <a:r>
              <a:rPr lang="en-US" altLang="en-US" sz="2000" dirty="0">
                <a:latin typeface="Arial"/>
                <a:cs typeface="Arial"/>
              </a:rPr>
              <a:t> et al (doi:10.1007/s00439-016-1656-8, PMC4835520)</a:t>
            </a:r>
          </a:p>
          <a:p>
            <a:r>
              <a:rPr lang="en-US" altLang="en-US" sz="2000" dirty="0">
                <a:latin typeface="Arial"/>
                <a:cs typeface="Arial"/>
              </a:rPr>
              <a:t>Only variants classified as High or Medium were considered for further analysis</a:t>
            </a:r>
          </a:p>
          <a:p>
            <a:pPr lvl="1"/>
            <a:r>
              <a:rPr lang="en-US" altLang="en-US" sz="1600" dirty="0">
                <a:latin typeface="Arial"/>
                <a:cs typeface="Arial"/>
              </a:rPr>
              <a:t>A procedure to assign biological sex to each sample based on X chromosome variants was used</a:t>
            </a:r>
          </a:p>
          <a:p>
            <a:pPr lvl="1"/>
            <a:r>
              <a:rPr lang="en-US" altLang="en-US" sz="1600" dirty="0">
                <a:latin typeface="Arial"/>
                <a:cs typeface="Arial"/>
              </a:rPr>
              <a:t>Variants that were not hemizygous in some samples classified as male, but were nevertheless marked as High or Medium were re-classified as Low</a:t>
            </a:r>
          </a:p>
          <a:p>
            <a:endParaRPr lang="en-US" altLang="en-US" sz="2000" dirty="0">
              <a:latin typeface="Arial"/>
              <a:cs typeface="Arial"/>
            </a:endParaRP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526426" y="6248400"/>
            <a:ext cx="223657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p>
            <a:pPr algn="r"/>
            <a:r>
              <a:rPr lang="en-US" dirty="0">
                <a:ea typeface="+mn-lt"/>
                <a:cs typeface="+mn-lt"/>
              </a:rPr>
              <a:t>Rajgopal Srinivasan</a:t>
            </a:r>
          </a:p>
          <a:p>
            <a:pPr algn="r"/>
            <a:endParaRPr lang="en-US" altLang="en-US" dirty="0">
              <a:cs typeface="Arial"/>
            </a:endParaRP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508930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latin typeface="Arial"/>
                <a:cs typeface="Arial"/>
              </a:rPr>
              <a:t>Gene to Phenotype Mapping</a:t>
            </a:r>
            <a:endParaRPr lang="en-US" dirty="0"/>
          </a:p>
        </p:txBody>
      </p:sp>
      <p:sp>
        <p:nvSpPr>
          <p:cNvPr id="2062" name="Rectangle 14"/>
          <p:cNvSpPr>
            <a:spLocks noGrp="1" noChangeArrowheads="1"/>
          </p:cNvSpPr>
          <p:nvPr>
            <p:ph idx="1"/>
          </p:nvPr>
        </p:nvSpPr>
        <p:spPr/>
        <p:txBody>
          <a:bodyPr vert="horz" lIns="91440" tIns="45720" rIns="91440" bIns="45720" rtlCol="0" anchor="t">
            <a:normAutofit/>
          </a:bodyPr>
          <a:lstStyle/>
          <a:p>
            <a:r>
              <a:rPr lang="en-US" altLang="en-US" dirty="0">
                <a:latin typeface="Arial"/>
                <a:cs typeface="Arial"/>
              </a:rPr>
              <a:t>We had previously created a gene-phenotype-disease network based on text mining of Medline abstracts and articles (https://doi.org/10.1371/journal.pone.0231728)</a:t>
            </a:r>
            <a:endParaRPr lang="en-US" dirty="0"/>
          </a:p>
          <a:p>
            <a:r>
              <a:rPr lang="en-US" altLang="en-US" dirty="0">
                <a:latin typeface="Arial"/>
                <a:cs typeface="Arial"/>
              </a:rPr>
              <a:t>We queried this network with each of the 7 phenotypes (after mapping them to one or more HPO ids) to check if the phenotypes could be linked to one of the 74 genes by at most 2 hops</a:t>
            </a:r>
          </a:p>
          <a:p>
            <a:r>
              <a:rPr lang="en-US" altLang="en-US" dirty="0">
                <a:latin typeface="Arial"/>
                <a:cs typeface="Arial"/>
              </a:rPr>
              <a:t>Ideally, we would have weighted the association between the gene and the phenotype by the number of hops and the confidence in the association. In this case, however, we did not.</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526426" y="6248400"/>
            <a:ext cx="223657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p>
            <a:pPr algn="r"/>
            <a:r>
              <a:rPr lang="en-US" dirty="0">
                <a:ea typeface="+mn-lt"/>
                <a:cs typeface="+mn-lt"/>
              </a:rPr>
              <a:t>Rajgopal Srinivasan</a:t>
            </a:r>
          </a:p>
          <a:p>
            <a:pPr algn="r"/>
            <a:endParaRPr lang="en-US" altLang="en-US" dirty="0">
              <a:cs typeface="Arial"/>
            </a:endParaRP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614751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latin typeface="Arial"/>
                <a:cs typeface="Arial"/>
              </a:rPr>
              <a:t>Linking Phenotypes to Causal Variants</a:t>
            </a:r>
            <a:endParaRPr lang="en-US" dirty="0"/>
          </a:p>
        </p:txBody>
      </p:sp>
      <p:sp>
        <p:nvSpPr>
          <p:cNvPr id="2062" name="Rectangle 14"/>
          <p:cNvSpPr>
            <a:spLocks noGrp="1" noChangeArrowheads="1"/>
          </p:cNvSpPr>
          <p:nvPr>
            <p:ph idx="1"/>
          </p:nvPr>
        </p:nvSpPr>
        <p:spPr/>
        <p:txBody>
          <a:bodyPr vert="horz" lIns="91440" tIns="45720" rIns="91440" bIns="45720" rtlCol="0" anchor="t">
            <a:normAutofit/>
          </a:bodyPr>
          <a:lstStyle/>
          <a:p>
            <a:r>
              <a:rPr lang="en-US" altLang="en-US" sz="2000" dirty="0">
                <a:latin typeface="Arial"/>
                <a:cs typeface="Arial"/>
              </a:rPr>
              <a:t>For each sample, the variants were ranked, in order, by the number of samples with the variant (fewer is better), the quality of the variant and its score</a:t>
            </a:r>
          </a:p>
          <a:p>
            <a:r>
              <a:rPr lang="en-US" altLang="en-US" sz="2000" dirty="0">
                <a:latin typeface="Arial"/>
                <a:cs typeface="Arial"/>
              </a:rPr>
              <a:t>The ranked variants were grouped by gene, and a gene score was computed as</a:t>
            </a:r>
          </a:p>
          <a:p>
            <a:pPr lvl="1"/>
            <a:r>
              <a:rPr lang="en-US" altLang="en-US" sz="1600" dirty="0">
                <a:latin typeface="Arial"/>
                <a:cs typeface="Arial"/>
              </a:rPr>
              <a:t>Average of the 2 highest scoring variants for genes that are thought to follow a recessive model</a:t>
            </a:r>
          </a:p>
          <a:p>
            <a:pPr lvl="1"/>
            <a:r>
              <a:rPr lang="en-US" altLang="en-US" sz="1600" dirty="0">
                <a:latin typeface="Arial"/>
                <a:cs typeface="Arial"/>
              </a:rPr>
              <a:t>The score of the highest scoring variant for genes that are thought to follow a dominant model</a:t>
            </a:r>
          </a:p>
          <a:p>
            <a:r>
              <a:rPr lang="en-US" altLang="en-US" sz="2000" dirty="0">
                <a:latin typeface="Arial"/>
                <a:cs typeface="Arial"/>
              </a:rPr>
              <a:t>The genes were then ranked by the computed gene score, which is in the range 0 to 1</a:t>
            </a:r>
          </a:p>
          <a:p>
            <a:r>
              <a:rPr lang="en-US" altLang="en-US" sz="2000" dirty="0">
                <a:latin typeface="Arial"/>
                <a:cs typeface="Arial"/>
              </a:rPr>
              <a:t>The ranked genes are then iterated over and the phenotypes associated with the gene are assigned to the sample.  The probability of the phenotype is set as the gene score</a:t>
            </a:r>
          </a:p>
          <a:p>
            <a:pPr lvl="1"/>
            <a:r>
              <a:rPr lang="en-US" altLang="en-US" sz="1600" dirty="0">
                <a:latin typeface="Arial"/>
                <a:cs typeface="Arial"/>
              </a:rPr>
              <a:t>Multiple genes can be assigned to the same phenotype</a:t>
            </a:r>
          </a:p>
          <a:p>
            <a:pPr lvl="1"/>
            <a:r>
              <a:rPr lang="en-US" altLang="en-US" sz="1600" dirty="0">
                <a:latin typeface="Arial"/>
                <a:cs typeface="Arial"/>
              </a:rPr>
              <a:t>A sample can be assigned multiple phenotypes and multiple causative variants</a:t>
            </a:r>
          </a:p>
          <a:p>
            <a:endParaRPr lang="en-US" altLang="en-US" sz="2000" dirty="0">
              <a:latin typeface="Arial"/>
              <a:cs typeface="Arial"/>
            </a:endParaRP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526426" y="6248400"/>
            <a:ext cx="223657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p>
            <a:pPr algn="r"/>
            <a:r>
              <a:rPr lang="en-US" dirty="0">
                <a:ea typeface="+mn-lt"/>
                <a:cs typeface="+mn-lt"/>
              </a:rPr>
              <a:t>Rajgopal Srinivasan</a:t>
            </a:r>
          </a:p>
          <a:p>
            <a:pPr algn="r"/>
            <a:endParaRPr lang="en-US" altLang="en-US" dirty="0">
              <a:cs typeface="Arial"/>
            </a:endParaRP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722085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latin typeface="Arial"/>
                <a:cs typeface="Arial"/>
              </a:rPr>
              <a:t>Results</a:t>
            </a:r>
            <a:endParaRPr lang="en-US" dirty="0"/>
          </a:p>
        </p:txBody>
      </p:sp>
      <p:sp>
        <p:nvSpPr>
          <p:cNvPr id="2062" name="Rectangle 14"/>
          <p:cNvSpPr>
            <a:spLocks noGrp="1" noChangeArrowheads="1"/>
          </p:cNvSpPr>
          <p:nvPr>
            <p:ph idx="1"/>
          </p:nvPr>
        </p:nvSpPr>
        <p:spPr/>
        <p:txBody>
          <a:bodyPr vert="horz" lIns="91440" tIns="45720" rIns="91440" bIns="45720" rtlCol="0" anchor="t">
            <a:normAutofit/>
          </a:bodyPr>
          <a:lstStyle/>
          <a:p>
            <a:r>
              <a:rPr lang="en-US" altLang="en-US" sz="2000" dirty="0">
                <a:latin typeface="Arial"/>
                <a:cs typeface="Arial"/>
              </a:rPr>
              <a:t>For 69 samples (16.5 %) no assignment was made</a:t>
            </a:r>
          </a:p>
          <a:p>
            <a:pPr lvl="1"/>
            <a:r>
              <a:rPr lang="en-US" altLang="en-US" sz="1600" dirty="0">
                <a:latin typeface="Arial"/>
                <a:cs typeface="Arial"/>
              </a:rPr>
              <a:t>These samples are according to our model disorder free</a:t>
            </a:r>
          </a:p>
          <a:p>
            <a:r>
              <a:rPr lang="en-US" altLang="en-US" sz="2000" dirty="0">
                <a:latin typeface="Arial"/>
                <a:cs typeface="Arial"/>
              </a:rPr>
              <a:t>Percentage of samples for which phenotype assignment was possible with "probability" &gt;= 0.5</a:t>
            </a:r>
          </a:p>
          <a:p>
            <a:endParaRPr lang="en-US" altLang="en-US" sz="2000" dirty="0">
              <a:latin typeface="Arial"/>
              <a:cs typeface="Arial"/>
            </a:endParaRP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526490" y="6248400"/>
            <a:ext cx="22365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p>
            <a:pPr algn="r"/>
            <a:r>
              <a:rPr lang="en-US" altLang="en-US" dirty="0"/>
              <a:t>Rajgopal Srinivasan</a:t>
            </a:r>
            <a:endParaRPr 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aphicFrame>
        <p:nvGraphicFramePr>
          <p:cNvPr id="2" name="Table 2">
            <a:extLst>
              <a:ext uri="{FF2B5EF4-FFF2-40B4-BE49-F238E27FC236}">
                <a16:creationId xmlns:a16="http://schemas.microsoft.com/office/drawing/2014/main" id="{774ACF83-E0D1-3BE7-5E31-CC1F87ABDB17}"/>
              </a:ext>
            </a:extLst>
          </p:cNvPr>
          <p:cNvGraphicFramePr>
            <a:graphicFrameLocks noGrp="1"/>
          </p:cNvGraphicFramePr>
          <p:nvPr>
            <p:extLst>
              <p:ext uri="{D42A27DB-BD31-4B8C-83A1-F6EECF244321}">
                <p14:modId xmlns:p14="http://schemas.microsoft.com/office/powerpoint/2010/main" val="1530397827"/>
              </p:ext>
            </p:extLst>
          </p:nvPr>
        </p:nvGraphicFramePr>
        <p:xfrm>
          <a:off x="560716" y="2641497"/>
          <a:ext cx="8381961" cy="1010920"/>
        </p:xfrm>
        <a:graphic>
          <a:graphicData uri="http://schemas.openxmlformats.org/drawingml/2006/table">
            <a:tbl>
              <a:tblPr firstRow="1" bandRow="1">
                <a:tableStyleId>{5C22544A-7EE6-4342-B048-85BDC9FD1C3A}</a:tableStyleId>
              </a:tblPr>
              <a:tblGrid>
                <a:gridCol w="1197423">
                  <a:extLst>
                    <a:ext uri="{9D8B030D-6E8A-4147-A177-3AD203B41FA5}">
                      <a16:colId xmlns:a16="http://schemas.microsoft.com/office/drawing/2014/main" val="67366805"/>
                    </a:ext>
                  </a:extLst>
                </a:gridCol>
                <a:gridCol w="1197423">
                  <a:extLst>
                    <a:ext uri="{9D8B030D-6E8A-4147-A177-3AD203B41FA5}">
                      <a16:colId xmlns:a16="http://schemas.microsoft.com/office/drawing/2014/main" val="171445997"/>
                    </a:ext>
                  </a:extLst>
                </a:gridCol>
                <a:gridCol w="1197423">
                  <a:extLst>
                    <a:ext uri="{9D8B030D-6E8A-4147-A177-3AD203B41FA5}">
                      <a16:colId xmlns:a16="http://schemas.microsoft.com/office/drawing/2014/main" val="1434634371"/>
                    </a:ext>
                  </a:extLst>
                </a:gridCol>
                <a:gridCol w="1197423">
                  <a:extLst>
                    <a:ext uri="{9D8B030D-6E8A-4147-A177-3AD203B41FA5}">
                      <a16:colId xmlns:a16="http://schemas.microsoft.com/office/drawing/2014/main" val="2488060902"/>
                    </a:ext>
                  </a:extLst>
                </a:gridCol>
                <a:gridCol w="1197423">
                  <a:extLst>
                    <a:ext uri="{9D8B030D-6E8A-4147-A177-3AD203B41FA5}">
                      <a16:colId xmlns:a16="http://schemas.microsoft.com/office/drawing/2014/main" val="28177872"/>
                    </a:ext>
                  </a:extLst>
                </a:gridCol>
                <a:gridCol w="1197423">
                  <a:extLst>
                    <a:ext uri="{9D8B030D-6E8A-4147-A177-3AD203B41FA5}">
                      <a16:colId xmlns:a16="http://schemas.microsoft.com/office/drawing/2014/main" val="268248904"/>
                    </a:ext>
                  </a:extLst>
                </a:gridCol>
                <a:gridCol w="1197423">
                  <a:extLst>
                    <a:ext uri="{9D8B030D-6E8A-4147-A177-3AD203B41FA5}">
                      <a16:colId xmlns:a16="http://schemas.microsoft.com/office/drawing/2014/main" val="3836884170"/>
                    </a:ext>
                  </a:extLst>
                </a:gridCol>
              </a:tblGrid>
              <a:tr h="370840">
                <a:tc>
                  <a:txBody>
                    <a:bodyPr/>
                    <a:lstStyle/>
                    <a:p>
                      <a:r>
                        <a:rPr lang="en-GB" dirty="0"/>
                        <a:t>ID</a:t>
                      </a:r>
                    </a:p>
                  </a:txBody>
                  <a:tcPr/>
                </a:tc>
                <a:tc>
                  <a:txBody>
                    <a:bodyPr/>
                    <a:lstStyle/>
                    <a:p>
                      <a:r>
                        <a:rPr lang="en-GB" dirty="0"/>
                        <a:t>ASD</a:t>
                      </a:r>
                    </a:p>
                  </a:txBody>
                  <a:tcPr/>
                </a:tc>
                <a:tc>
                  <a:txBody>
                    <a:bodyPr/>
                    <a:lstStyle/>
                    <a:p>
                      <a:r>
                        <a:rPr lang="en-GB" dirty="0"/>
                        <a:t>Epilepsy</a:t>
                      </a:r>
                    </a:p>
                  </a:txBody>
                  <a:tcPr/>
                </a:tc>
                <a:tc>
                  <a:txBody>
                    <a:bodyPr/>
                    <a:lstStyle/>
                    <a:p>
                      <a:r>
                        <a:rPr lang="en-GB" dirty="0"/>
                        <a:t>Microcephaly</a:t>
                      </a:r>
                    </a:p>
                  </a:txBody>
                  <a:tcPr/>
                </a:tc>
                <a:tc>
                  <a:txBody>
                    <a:bodyPr/>
                    <a:lstStyle/>
                    <a:p>
                      <a:r>
                        <a:rPr lang="en-GB" dirty="0"/>
                        <a:t>Macrocephaly</a:t>
                      </a:r>
                    </a:p>
                  </a:txBody>
                  <a:tcPr/>
                </a:tc>
                <a:tc>
                  <a:txBody>
                    <a:bodyPr/>
                    <a:lstStyle/>
                    <a:p>
                      <a:r>
                        <a:rPr lang="en-GB" dirty="0"/>
                        <a:t>Hypotonia</a:t>
                      </a:r>
                    </a:p>
                  </a:txBody>
                  <a:tcPr/>
                </a:tc>
                <a:tc>
                  <a:txBody>
                    <a:bodyPr/>
                    <a:lstStyle/>
                    <a:p>
                      <a:r>
                        <a:rPr lang="en-GB" dirty="0"/>
                        <a:t>Ataxia</a:t>
                      </a:r>
                    </a:p>
                  </a:txBody>
                  <a:tcPr/>
                </a:tc>
                <a:extLst>
                  <a:ext uri="{0D108BD9-81ED-4DB2-BD59-A6C34878D82A}">
                    <a16:rowId xmlns:a16="http://schemas.microsoft.com/office/drawing/2014/main" val="798222992"/>
                  </a:ext>
                </a:extLst>
              </a:tr>
              <a:tr h="370840">
                <a:tc>
                  <a:txBody>
                    <a:bodyPr/>
                    <a:lstStyle/>
                    <a:p>
                      <a:pPr lvl="0">
                        <a:buNone/>
                      </a:pPr>
                      <a:r>
                        <a:rPr lang="en-GB" dirty="0"/>
                        <a:t>70</a:t>
                      </a:r>
                      <a:endParaRPr lang="en-US" dirty="0"/>
                    </a:p>
                  </a:txBody>
                  <a:tcPr/>
                </a:tc>
                <a:tc>
                  <a:txBody>
                    <a:bodyPr/>
                    <a:lstStyle/>
                    <a:p>
                      <a:r>
                        <a:rPr lang="en-GB" dirty="0"/>
                        <a:t>64</a:t>
                      </a:r>
                    </a:p>
                  </a:txBody>
                  <a:tcPr/>
                </a:tc>
                <a:tc>
                  <a:txBody>
                    <a:bodyPr/>
                    <a:lstStyle/>
                    <a:p>
                      <a:r>
                        <a:rPr lang="en-GB" dirty="0"/>
                        <a:t>64.5</a:t>
                      </a:r>
                    </a:p>
                  </a:txBody>
                  <a:tcPr/>
                </a:tc>
                <a:tc>
                  <a:txBody>
                    <a:bodyPr/>
                    <a:lstStyle/>
                    <a:p>
                      <a:r>
                        <a:rPr lang="en-GB" dirty="0"/>
                        <a:t>49</a:t>
                      </a:r>
                    </a:p>
                  </a:txBody>
                  <a:tcPr/>
                </a:tc>
                <a:tc>
                  <a:txBody>
                    <a:bodyPr/>
                    <a:lstStyle/>
                    <a:p>
                      <a:r>
                        <a:rPr lang="en-GB" dirty="0"/>
                        <a:t>22.5</a:t>
                      </a:r>
                    </a:p>
                  </a:txBody>
                  <a:tcPr/>
                </a:tc>
                <a:tc>
                  <a:txBody>
                    <a:bodyPr/>
                    <a:lstStyle/>
                    <a:p>
                      <a:r>
                        <a:rPr lang="en-GB" dirty="0"/>
                        <a:t>53</a:t>
                      </a:r>
                    </a:p>
                  </a:txBody>
                  <a:tcPr/>
                </a:tc>
                <a:tc>
                  <a:txBody>
                    <a:bodyPr/>
                    <a:lstStyle/>
                    <a:p>
                      <a:r>
                        <a:rPr lang="en-GB" dirty="0"/>
                        <a:t>20.6</a:t>
                      </a:r>
                    </a:p>
                  </a:txBody>
                  <a:tcPr/>
                </a:tc>
                <a:extLst>
                  <a:ext uri="{0D108BD9-81ED-4DB2-BD59-A6C34878D82A}">
                    <a16:rowId xmlns:a16="http://schemas.microsoft.com/office/drawing/2014/main" val="3745372012"/>
                  </a:ext>
                </a:extLst>
              </a:tr>
            </a:tbl>
          </a:graphicData>
        </a:graphic>
      </p:graphicFrame>
    </p:spTree>
    <p:extLst>
      <p:ext uri="{BB962C8B-B14F-4D97-AF65-F5344CB8AC3E}">
        <p14:creationId xmlns:p14="http://schemas.microsoft.com/office/powerpoint/2010/main" val="135911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a:latin typeface="Arial"/>
                <a:cs typeface="Arial"/>
              </a:rPr>
              <a:t>Results</a:t>
            </a:r>
            <a:endParaRPr lang="en-US"/>
          </a:p>
        </p:txBody>
      </p:sp>
      <p:sp>
        <p:nvSpPr>
          <p:cNvPr id="2062" name="Rectangle 14"/>
          <p:cNvSpPr>
            <a:spLocks noGrp="1" noChangeArrowheads="1"/>
          </p:cNvSpPr>
          <p:nvPr>
            <p:ph idx="1"/>
          </p:nvPr>
        </p:nvSpPr>
        <p:spPr/>
        <p:txBody>
          <a:bodyPr vert="horz" lIns="91440" tIns="45720" rIns="91440" bIns="45720" rtlCol="0" anchor="t">
            <a:normAutofit/>
          </a:bodyPr>
          <a:lstStyle/>
          <a:p>
            <a:r>
              <a:rPr lang="en-US" altLang="en-US" sz="2000" dirty="0">
                <a:latin typeface="Arial"/>
                <a:cs typeface="Arial"/>
              </a:rPr>
              <a:t>No causal variants were found in 12 of the 74 genes</a:t>
            </a:r>
          </a:p>
          <a:p>
            <a:pPr lvl="1"/>
            <a:r>
              <a:rPr lang="en-US" altLang="en-US" sz="1600" dirty="0">
                <a:latin typeface="Arial"/>
                <a:cs typeface="Arial"/>
              </a:rPr>
              <a:t>ARFGEF2, CC2D1A, CNTNAP2, FOXG1, GAD1, GRIA3, GRIK2, NLGN4X, NRXN1, PHF8, RAB39B, TUSC3</a:t>
            </a:r>
          </a:p>
          <a:p>
            <a:r>
              <a:rPr lang="en-US" altLang="en-US" sz="2000" dirty="0">
                <a:latin typeface="Arial"/>
                <a:cs typeface="Arial"/>
              </a:rPr>
              <a:t>Distribution of genes by phenotype</a:t>
            </a:r>
          </a:p>
          <a:p>
            <a:pPr lvl="1"/>
            <a:endParaRPr lang="en-US" altLang="en-US" sz="2000" dirty="0">
              <a:latin typeface="Arial"/>
              <a:cs typeface="Arial"/>
            </a:endParaRP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526426" y="6248400"/>
            <a:ext cx="223657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p>
            <a:pPr algn="r"/>
            <a:r>
              <a:rPr lang="en-US" dirty="0">
                <a:ea typeface="+mn-lt"/>
                <a:cs typeface="+mn-lt"/>
              </a:rPr>
              <a:t>Rajgopal Srinivasan</a:t>
            </a:r>
          </a:p>
          <a:p>
            <a:pPr algn="r"/>
            <a:endParaRPr lang="en-US" altLang="en-US" dirty="0">
              <a:cs typeface="Arial"/>
            </a:endParaRP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4" name="Picture 4" descr="Calendar&#10;&#10;Description automatically generated">
            <a:extLst>
              <a:ext uri="{FF2B5EF4-FFF2-40B4-BE49-F238E27FC236}">
                <a16:creationId xmlns:a16="http://schemas.microsoft.com/office/drawing/2014/main" id="{B302C11C-750D-70C7-2CF6-9EF4AD3D8839}"/>
              </a:ext>
            </a:extLst>
          </p:cNvPr>
          <p:cNvPicPr>
            <a:picLocks noChangeAspect="1"/>
          </p:cNvPicPr>
          <p:nvPr/>
        </p:nvPicPr>
        <p:blipFill>
          <a:blip r:embed="rId2"/>
          <a:stretch>
            <a:fillRect/>
          </a:stretch>
        </p:blipFill>
        <p:spPr>
          <a:xfrm>
            <a:off x="1259114" y="2242898"/>
            <a:ext cx="2743200" cy="3395050"/>
          </a:xfrm>
          <a:prstGeom prst="rect">
            <a:avLst/>
          </a:prstGeom>
        </p:spPr>
      </p:pic>
      <p:pic>
        <p:nvPicPr>
          <p:cNvPr id="5" name="Picture 5" descr="Calendar&#10;&#10;Description automatically generated">
            <a:extLst>
              <a:ext uri="{FF2B5EF4-FFF2-40B4-BE49-F238E27FC236}">
                <a16:creationId xmlns:a16="http://schemas.microsoft.com/office/drawing/2014/main" id="{8430A7F7-EE9D-B5B0-D376-8CF4D2CBC322}"/>
              </a:ext>
            </a:extLst>
          </p:cNvPr>
          <p:cNvPicPr>
            <a:picLocks noChangeAspect="1"/>
          </p:cNvPicPr>
          <p:nvPr/>
        </p:nvPicPr>
        <p:blipFill>
          <a:blip r:embed="rId3"/>
          <a:stretch>
            <a:fillRect/>
          </a:stretch>
        </p:blipFill>
        <p:spPr>
          <a:xfrm>
            <a:off x="4422133" y="2237865"/>
            <a:ext cx="2743200" cy="3405116"/>
          </a:xfrm>
          <a:prstGeom prst="rect">
            <a:avLst/>
          </a:prstGeom>
        </p:spPr>
      </p:pic>
    </p:spTree>
    <p:extLst>
      <p:ext uri="{BB962C8B-B14F-4D97-AF65-F5344CB8AC3E}">
        <p14:creationId xmlns:p14="http://schemas.microsoft.com/office/powerpoint/2010/main" val="1255355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latin typeface="Arial"/>
                <a:cs typeface="Arial"/>
              </a:rPr>
              <a:t>Acknowledgments</a:t>
            </a:r>
            <a:endParaRPr lang="en-US" dirty="0"/>
          </a:p>
        </p:txBody>
      </p:sp>
      <p:sp>
        <p:nvSpPr>
          <p:cNvPr id="2062" name="Rectangle 14"/>
          <p:cNvSpPr>
            <a:spLocks noGrp="1" noChangeArrowheads="1"/>
          </p:cNvSpPr>
          <p:nvPr>
            <p:ph idx="1"/>
          </p:nvPr>
        </p:nvSpPr>
        <p:spPr/>
        <p:txBody>
          <a:bodyPr vert="horz" lIns="91440" tIns="45720" rIns="91440" bIns="45720" rtlCol="0" anchor="t">
            <a:normAutofit/>
          </a:bodyPr>
          <a:lstStyle/>
          <a:p>
            <a:r>
              <a:rPr lang="en-US" altLang="en-US" sz="2000" dirty="0">
                <a:latin typeface="Arial"/>
                <a:cs typeface="Arial"/>
              </a:rPr>
              <a:t>CAGI organizers for enabling this assessment</a:t>
            </a:r>
            <a:endParaRPr lang="en-US" dirty="0"/>
          </a:p>
          <a:p>
            <a:r>
              <a:rPr lang="en-US" altLang="en-US" sz="2000" dirty="0">
                <a:latin typeface="Arial"/>
                <a:cs typeface="Arial"/>
              </a:rPr>
              <a:t>Data providers for their generosity</a:t>
            </a:r>
          </a:p>
          <a:p>
            <a:r>
              <a:rPr lang="en-US" altLang="en-US" sz="2000" dirty="0">
                <a:latin typeface="Arial"/>
                <a:cs typeface="Arial"/>
              </a:rPr>
              <a:t>Evaluators for their effort in evaluating difficult to interpret predictions</a:t>
            </a:r>
          </a:p>
          <a:p>
            <a:r>
              <a:rPr lang="en-US" altLang="en-US" sz="2000" dirty="0">
                <a:latin typeface="Arial"/>
                <a:cs typeface="Arial"/>
              </a:rPr>
              <a:t>Tata Consultancy Services Ltd for supporting this work</a:t>
            </a:r>
          </a:p>
          <a:p>
            <a:pPr lvl="2"/>
            <a:endParaRPr lang="en-US" altLang="en-US" sz="1200" dirty="0">
              <a:latin typeface="Arial"/>
              <a:cs typeface="Arial"/>
            </a:endParaRPr>
          </a:p>
          <a:p>
            <a:pPr lvl="1"/>
            <a:endParaRPr lang="en-US" altLang="en-US" sz="2000" dirty="0">
              <a:latin typeface="Arial"/>
              <a:cs typeface="Arial"/>
            </a:endParaRP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526426" y="6248400"/>
            <a:ext cx="223657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p>
            <a:pPr algn="r"/>
            <a:r>
              <a:rPr lang="en-US" dirty="0">
                <a:ea typeface="+mn-lt"/>
                <a:cs typeface="+mn-lt"/>
              </a:rPr>
              <a:t>Rajgopal Srinivasan</a:t>
            </a:r>
          </a:p>
          <a:p>
            <a:pPr algn="r"/>
            <a:endParaRPr lang="en-US" altLang="en-US" dirty="0">
              <a:cs typeface="Arial"/>
            </a:endParaRP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304270943"/>
      </p:ext>
    </p:extLst>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docProps/app.xml><?xml version="1.0" encoding="utf-8"?>
<Properties xmlns="http://schemas.openxmlformats.org/officeDocument/2006/extended-properties" xmlns:vt="http://schemas.openxmlformats.org/officeDocument/2006/docPropsVTypes">
  <Template/>
  <TotalTime>9</TotalTime>
  <Words>643</Words>
  <Application>Microsoft Office PowerPoint</Application>
  <PresentationFormat>On-screen Show (4:3)</PresentationFormat>
  <Paragraphs>53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Brenner Lab Sample Master Template v07 05 June 2017 JL</vt:lpstr>
      <vt:lpstr>CAGI slide pack guidelines I agree to my slides being used according to the following terms:  _______Rajgopal Srinivasan_______</vt:lpstr>
      <vt:lpstr>Permission request regarding CAGI 6 recordings and hybrid presentations</vt:lpstr>
      <vt:lpstr>PowerPoint Presentation</vt:lpstr>
      <vt:lpstr>Approach</vt:lpstr>
      <vt:lpstr>Variant Processing (1)</vt:lpstr>
      <vt:lpstr>Variant Processing (2)</vt:lpstr>
      <vt:lpstr>Individual Patient Variant Processing</vt:lpstr>
      <vt:lpstr>Gene to Phenotype Mapping</vt:lpstr>
      <vt:lpstr>Linking Phenotypes to Causal Variants</vt:lpstr>
      <vt:lpstr>Results</vt:lpstr>
      <vt:lpstr>Results</vt:lpstr>
      <vt:lpstr>Acknowledgments</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Tina Bakolitsa</cp:lastModifiedBy>
  <cp:revision>697</cp:revision>
  <dcterms:created xsi:type="dcterms:W3CDTF">2017-09-29T21:50:38Z</dcterms:created>
  <dcterms:modified xsi:type="dcterms:W3CDTF">2022-05-13T13:55:56Z</dcterms:modified>
</cp:coreProperties>
</file>