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744" r:id="rId2"/>
  </p:sldMasterIdLst>
  <p:notesMasterIdLst>
    <p:notesMasterId r:id="rId9"/>
  </p:notesMasterIdLst>
  <p:sldIdLst>
    <p:sldId id="281" r:id="rId3"/>
    <p:sldId id="282" r:id="rId4"/>
    <p:sldId id="274" r:id="rId5"/>
    <p:sldId id="280" r:id="rId6"/>
    <p:sldId id="257" r:id="rId7"/>
    <p:sldId id="283" r:id="rId8"/>
  </p:sldIdLst>
  <p:sldSz cx="9144000" cy="6858000" type="screen4x3"/>
  <p:notesSz cx="6858000" cy="9144000"/>
  <p:defaultTextStyle>
    <a:defPPr>
      <a:defRPr lang="it-IT"/>
    </a:defPPr>
    <a:lvl1pPr marL="0" algn="l" defTabSz="914353" rtl="0" eaLnBrk="1" latinLnBrk="0" hangingPunct="1">
      <a:defRPr sz="1800" kern="1200">
        <a:solidFill>
          <a:schemeClr val="tx1"/>
        </a:solidFill>
        <a:latin typeface="+mn-lt"/>
        <a:ea typeface="+mn-ea"/>
        <a:cs typeface="+mn-cs"/>
      </a:defRPr>
    </a:lvl1pPr>
    <a:lvl2pPr marL="457177" algn="l" defTabSz="914353" rtl="0" eaLnBrk="1" latinLnBrk="0" hangingPunct="1">
      <a:defRPr sz="1800" kern="1200">
        <a:solidFill>
          <a:schemeClr val="tx1"/>
        </a:solidFill>
        <a:latin typeface="+mn-lt"/>
        <a:ea typeface="+mn-ea"/>
        <a:cs typeface="+mn-cs"/>
      </a:defRPr>
    </a:lvl2pPr>
    <a:lvl3pPr marL="914353" algn="l" defTabSz="914353" rtl="0" eaLnBrk="1" latinLnBrk="0" hangingPunct="1">
      <a:defRPr sz="1800" kern="1200">
        <a:solidFill>
          <a:schemeClr val="tx1"/>
        </a:solidFill>
        <a:latin typeface="+mn-lt"/>
        <a:ea typeface="+mn-ea"/>
        <a:cs typeface="+mn-cs"/>
      </a:defRPr>
    </a:lvl3pPr>
    <a:lvl4pPr marL="1371530" algn="l" defTabSz="914353" rtl="0" eaLnBrk="1" latinLnBrk="0" hangingPunct="1">
      <a:defRPr sz="1800" kern="1200">
        <a:solidFill>
          <a:schemeClr val="tx1"/>
        </a:solidFill>
        <a:latin typeface="+mn-lt"/>
        <a:ea typeface="+mn-ea"/>
        <a:cs typeface="+mn-cs"/>
      </a:defRPr>
    </a:lvl4pPr>
    <a:lvl5pPr marL="1828706" algn="l" defTabSz="914353" rtl="0" eaLnBrk="1" latinLnBrk="0" hangingPunct="1">
      <a:defRPr sz="1800" kern="1200">
        <a:solidFill>
          <a:schemeClr val="tx1"/>
        </a:solidFill>
        <a:latin typeface="+mn-lt"/>
        <a:ea typeface="+mn-ea"/>
        <a:cs typeface="+mn-cs"/>
      </a:defRPr>
    </a:lvl5pPr>
    <a:lvl6pPr marL="2285883" algn="l" defTabSz="914353" rtl="0" eaLnBrk="1" latinLnBrk="0" hangingPunct="1">
      <a:defRPr sz="1800" kern="1200">
        <a:solidFill>
          <a:schemeClr val="tx1"/>
        </a:solidFill>
        <a:latin typeface="+mn-lt"/>
        <a:ea typeface="+mn-ea"/>
        <a:cs typeface="+mn-cs"/>
      </a:defRPr>
    </a:lvl6pPr>
    <a:lvl7pPr marL="2743060" algn="l" defTabSz="914353" rtl="0" eaLnBrk="1" latinLnBrk="0" hangingPunct="1">
      <a:defRPr sz="1800" kern="1200">
        <a:solidFill>
          <a:schemeClr val="tx1"/>
        </a:solidFill>
        <a:latin typeface="+mn-lt"/>
        <a:ea typeface="+mn-ea"/>
        <a:cs typeface="+mn-cs"/>
      </a:defRPr>
    </a:lvl7pPr>
    <a:lvl8pPr marL="3200236" algn="l" defTabSz="914353" rtl="0" eaLnBrk="1" latinLnBrk="0" hangingPunct="1">
      <a:defRPr sz="1800" kern="1200">
        <a:solidFill>
          <a:schemeClr val="tx1"/>
        </a:solidFill>
        <a:latin typeface="+mn-lt"/>
        <a:ea typeface="+mn-ea"/>
        <a:cs typeface="+mn-cs"/>
      </a:defRPr>
    </a:lvl8pPr>
    <a:lvl9pPr marL="3657413" algn="l" defTabSz="914353"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4195"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showAnimation="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78553"/>
    <a:srgbClr val="FF00FF"/>
    <a:srgbClr val="00559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38"/>
    <p:restoredTop sz="94690"/>
  </p:normalViewPr>
  <p:slideViewPr>
    <p:cSldViewPr>
      <p:cViewPr varScale="1">
        <p:scale>
          <a:sx n="99" d="100"/>
          <a:sy n="99" d="100"/>
        </p:scale>
        <p:origin x="1312" y="184"/>
      </p:cViewPr>
      <p:guideLst>
        <p:guide orient="horz" pos="2160"/>
        <p:guide pos="4195"/>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theme" Target="theme/theme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viewProps" Target="viewProps.xml"/><Relationship Id="rId5" Type="http://schemas.openxmlformats.org/officeDocument/2006/relationships/slide" Target="slides/slide3.xml"/><Relationship Id="rId10"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0138660-231C-4200-BD78-D5BBAA76C6D0}" type="datetimeFigureOut">
              <a:rPr lang="it-IT" smtClean="0"/>
              <a:t>20/05/22</a:t>
            </a:fld>
            <a:endParaRPr lang="it-IT"/>
          </a:p>
        </p:txBody>
      </p:sp>
      <p:sp>
        <p:nvSpPr>
          <p:cNvPr id="4" name="Segnaposto immagine diapositiva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19E3F6E-3AE5-4BCB-9203-521E9BA722A1}" type="slidenum">
              <a:rPr lang="it-IT" smtClean="0"/>
              <a:t>‹#›</a:t>
            </a:fld>
            <a:endParaRPr lang="it-IT"/>
          </a:p>
        </p:txBody>
      </p:sp>
    </p:spTree>
    <p:extLst>
      <p:ext uri="{BB962C8B-B14F-4D97-AF65-F5344CB8AC3E}">
        <p14:creationId xmlns:p14="http://schemas.microsoft.com/office/powerpoint/2010/main" val="34372093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1371600" y="1143000"/>
            <a:ext cx="4114800" cy="3086100"/>
          </a:xfrm>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D19E3F6E-3AE5-4BCB-9203-521E9BA722A1}" type="slidenum">
              <a:rPr lang="it-IT" smtClean="0"/>
              <a:t>3</a:t>
            </a:fld>
            <a:endParaRPr lang="it-IT"/>
          </a:p>
        </p:txBody>
      </p:sp>
    </p:spTree>
    <p:extLst>
      <p:ext uri="{BB962C8B-B14F-4D97-AF65-F5344CB8AC3E}">
        <p14:creationId xmlns:p14="http://schemas.microsoft.com/office/powerpoint/2010/main" val="12494539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1371600" y="1143000"/>
            <a:ext cx="4114800" cy="3086100"/>
          </a:xfrm>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B051F8FC-F041-420A-BD84-061F7A222463}" type="slidenum">
              <a:rPr lang="it-IT" smtClean="0"/>
              <a:pPr/>
              <a:t>5</a:t>
            </a:fld>
            <a:endParaRPr lang="it-IT"/>
          </a:p>
        </p:txBody>
      </p:sp>
    </p:spTree>
    <p:extLst>
      <p:ext uri="{BB962C8B-B14F-4D97-AF65-F5344CB8AC3E}">
        <p14:creationId xmlns:p14="http://schemas.microsoft.com/office/powerpoint/2010/main" val="33267857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8"/>
            <a:ext cx="7772400" cy="1470025"/>
          </a:xfrm>
        </p:spPr>
        <p:txBody>
          <a:bodyPr/>
          <a:lstStyle/>
          <a:p>
            <a:r>
              <a:rPr lang="it-IT"/>
              <a:t>Fare clic per modificare lo stile del titolo</a:t>
            </a:r>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342883" indent="0" algn="ctr">
              <a:buNone/>
              <a:defRPr>
                <a:solidFill>
                  <a:schemeClr val="tx1">
                    <a:tint val="75000"/>
                  </a:schemeClr>
                </a:solidFill>
              </a:defRPr>
            </a:lvl2pPr>
            <a:lvl3pPr marL="685765" indent="0" algn="ctr">
              <a:buNone/>
              <a:defRPr>
                <a:solidFill>
                  <a:schemeClr val="tx1">
                    <a:tint val="75000"/>
                  </a:schemeClr>
                </a:solidFill>
              </a:defRPr>
            </a:lvl3pPr>
            <a:lvl4pPr marL="1028648" indent="0" algn="ctr">
              <a:buNone/>
              <a:defRPr>
                <a:solidFill>
                  <a:schemeClr val="tx1">
                    <a:tint val="75000"/>
                  </a:schemeClr>
                </a:solidFill>
              </a:defRPr>
            </a:lvl4pPr>
            <a:lvl5pPr marL="1371530" indent="0" algn="ctr">
              <a:buNone/>
              <a:defRPr>
                <a:solidFill>
                  <a:schemeClr val="tx1">
                    <a:tint val="75000"/>
                  </a:schemeClr>
                </a:solidFill>
              </a:defRPr>
            </a:lvl5pPr>
            <a:lvl6pPr marL="1714412" indent="0" algn="ctr">
              <a:buNone/>
              <a:defRPr>
                <a:solidFill>
                  <a:schemeClr val="tx1">
                    <a:tint val="75000"/>
                  </a:schemeClr>
                </a:solidFill>
              </a:defRPr>
            </a:lvl6pPr>
            <a:lvl7pPr marL="2057295" indent="0" algn="ctr">
              <a:buNone/>
              <a:defRPr>
                <a:solidFill>
                  <a:schemeClr val="tx1">
                    <a:tint val="75000"/>
                  </a:schemeClr>
                </a:solidFill>
              </a:defRPr>
            </a:lvl7pPr>
            <a:lvl8pPr marL="2400177" indent="0" algn="ctr">
              <a:buNone/>
              <a:defRPr>
                <a:solidFill>
                  <a:schemeClr val="tx1">
                    <a:tint val="75000"/>
                  </a:schemeClr>
                </a:solidFill>
              </a:defRPr>
            </a:lvl8pPr>
            <a:lvl9pPr marL="2743060" indent="0" algn="ctr">
              <a:buNone/>
              <a:defRPr>
                <a:solidFill>
                  <a:schemeClr val="tx1">
                    <a:tint val="75000"/>
                  </a:schemeClr>
                </a:solidFill>
              </a:defRPr>
            </a:lvl9pPr>
          </a:lstStyle>
          <a:p>
            <a:r>
              <a:rPr lang="it-IT"/>
              <a:t>Fare clic per modificare lo stile del sottotitolo dello schema</a:t>
            </a:r>
          </a:p>
        </p:txBody>
      </p:sp>
      <p:sp>
        <p:nvSpPr>
          <p:cNvPr id="4" name="Segnaposto data 3"/>
          <p:cNvSpPr>
            <a:spLocks noGrp="1"/>
          </p:cNvSpPr>
          <p:nvPr>
            <p:ph type="dt" sz="half" idx="10"/>
          </p:nvPr>
        </p:nvSpPr>
        <p:spPr/>
        <p:txBody>
          <a:bodyPr/>
          <a:lstStyle/>
          <a:p>
            <a:fld id="{5682D3F5-4212-483B-B313-516EF8AB68DA}" type="datetimeFigureOut">
              <a:rPr lang="it-IT" smtClean="0"/>
              <a:pPr/>
              <a:t>20/05/22</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98B541AD-04F0-4B9A-B41D-6939B886C7A6}" type="slidenum">
              <a:rPr lang="it-IT" smtClean="0"/>
              <a:pPr/>
              <a:t>‹#›</a:t>
            </a:fld>
            <a:endParaRPr lang="it-I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idx="1"/>
          </p:nvPr>
        </p:nvSpPr>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5682D3F5-4212-483B-B313-516EF8AB68DA}" type="datetimeFigureOut">
              <a:rPr lang="it-IT" smtClean="0"/>
              <a:pPr/>
              <a:t>20/05/22</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98B541AD-04F0-4B9A-B41D-6939B886C7A6}" type="slidenum">
              <a:rPr lang="it-IT" smtClean="0"/>
              <a:pPr/>
              <a:t>‹#›</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3"/>
            <a:ext cx="7772400" cy="1362075"/>
          </a:xfrm>
        </p:spPr>
        <p:txBody>
          <a:bodyPr anchor="t"/>
          <a:lstStyle>
            <a:lvl1pPr algn="l">
              <a:defRPr sz="3000" b="1" cap="all"/>
            </a:lvl1pPr>
          </a:lstStyle>
          <a:p>
            <a:r>
              <a:rPr lang="it-IT"/>
              <a:t>Fare clic per modificare lo stile del titolo</a:t>
            </a:r>
          </a:p>
        </p:txBody>
      </p:sp>
      <p:sp>
        <p:nvSpPr>
          <p:cNvPr id="3" name="Segnaposto testo 2"/>
          <p:cNvSpPr>
            <a:spLocks noGrp="1"/>
          </p:cNvSpPr>
          <p:nvPr>
            <p:ph type="body" idx="1"/>
          </p:nvPr>
        </p:nvSpPr>
        <p:spPr>
          <a:xfrm>
            <a:off x="722313" y="2906716"/>
            <a:ext cx="7772400" cy="1500187"/>
          </a:xfrm>
        </p:spPr>
        <p:txBody>
          <a:bodyPr anchor="b"/>
          <a:lstStyle>
            <a:lvl1pPr marL="0" indent="0">
              <a:buNone/>
              <a:defRPr sz="1500">
                <a:solidFill>
                  <a:schemeClr val="tx1">
                    <a:tint val="75000"/>
                  </a:schemeClr>
                </a:solidFill>
              </a:defRPr>
            </a:lvl1pPr>
            <a:lvl2pPr marL="342883" indent="0">
              <a:buNone/>
              <a:defRPr sz="1350">
                <a:solidFill>
                  <a:schemeClr val="tx1">
                    <a:tint val="75000"/>
                  </a:schemeClr>
                </a:solidFill>
              </a:defRPr>
            </a:lvl2pPr>
            <a:lvl3pPr marL="685765" indent="0">
              <a:buNone/>
              <a:defRPr sz="1200">
                <a:solidFill>
                  <a:schemeClr val="tx1">
                    <a:tint val="75000"/>
                  </a:schemeClr>
                </a:solidFill>
              </a:defRPr>
            </a:lvl3pPr>
            <a:lvl4pPr marL="1028648" indent="0">
              <a:buNone/>
              <a:defRPr sz="1050">
                <a:solidFill>
                  <a:schemeClr val="tx1">
                    <a:tint val="75000"/>
                  </a:schemeClr>
                </a:solidFill>
              </a:defRPr>
            </a:lvl4pPr>
            <a:lvl5pPr marL="1371530" indent="0">
              <a:buNone/>
              <a:defRPr sz="1050">
                <a:solidFill>
                  <a:schemeClr val="tx1">
                    <a:tint val="75000"/>
                  </a:schemeClr>
                </a:solidFill>
              </a:defRPr>
            </a:lvl5pPr>
            <a:lvl6pPr marL="1714412" indent="0">
              <a:buNone/>
              <a:defRPr sz="1050">
                <a:solidFill>
                  <a:schemeClr val="tx1">
                    <a:tint val="75000"/>
                  </a:schemeClr>
                </a:solidFill>
              </a:defRPr>
            </a:lvl6pPr>
            <a:lvl7pPr marL="2057295" indent="0">
              <a:buNone/>
              <a:defRPr sz="1050">
                <a:solidFill>
                  <a:schemeClr val="tx1">
                    <a:tint val="75000"/>
                  </a:schemeClr>
                </a:solidFill>
              </a:defRPr>
            </a:lvl7pPr>
            <a:lvl8pPr marL="2400177" indent="0">
              <a:buNone/>
              <a:defRPr sz="1050">
                <a:solidFill>
                  <a:schemeClr val="tx1">
                    <a:tint val="75000"/>
                  </a:schemeClr>
                </a:solidFill>
              </a:defRPr>
            </a:lvl8pPr>
            <a:lvl9pPr marL="2743060" indent="0">
              <a:buNone/>
              <a:defRPr sz="1050">
                <a:solidFill>
                  <a:schemeClr val="tx1">
                    <a:tint val="75000"/>
                  </a:schemeClr>
                </a:solidFill>
              </a:defRPr>
            </a:lvl9pPr>
          </a:lstStyle>
          <a:p>
            <a:pPr lvl="0"/>
            <a:r>
              <a:rPr lang="it-IT"/>
              <a:t>Fare clic per modificare stili del testo dello schema</a:t>
            </a:r>
          </a:p>
        </p:txBody>
      </p:sp>
      <p:sp>
        <p:nvSpPr>
          <p:cNvPr id="4" name="Segnaposto data 3"/>
          <p:cNvSpPr>
            <a:spLocks noGrp="1"/>
          </p:cNvSpPr>
          <p:nvPr>
            <p:ph type="dt" sz="half" idx="10"/>
          </p:nvPr>
        </p:nvSpPr>
        <p:spPr/>
        <p:txBody>
          <a:bodyPr/>
          <a:lstStyle/>
          <a:p>
            <a:fld id="{5682D3F5-4212-483B-B313-516EF8AB68DA}" type="datetimeFigureOut">
              <a:rPr lang="it-IT" smtClean="0"/>
              <a:pPr/>
              <a:t>20/05/22</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98B541AD-04F0-4B9A-B41D-6939B886C7A6}" type="slidenum">
              <a:rPr lang="it-IT" smtClean="0"/>
              <a:pPr/>
              <a:t>‹#›</a:t>
            </a:fld>
            <a:endParaRPr lang="it-I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sz="half" idx="1"/>
          </p:nvPr>
        </p:nvSpPr>
        <p:spPr>
          <a:xfrm>
            <a:off x="457200" y="1600203"/>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4648200" y="1600203"/>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p:cNvSpPr>
            <a:spLocks noGrp="1"/>
          </p:cNvSpPr>
          <p:nvPr>
            <p:ph type="dt" sz="half" idx="10"/>
          </p:nvPr>
        </p:nvSpPr>
        <p:spPr/>
        <p:txBody>
          <a:bodyPr/>
          <a:lstStyle/>
          <a:p>
            <a:fld id="{5682D3F5-4212-483B-B313-516EF8AB68DA}" type="datetimeFigureOut">
              <a:rPr lang="it-IT" smtClean="0"/>
              <a:pPr/>
              <a:t>20/05/22</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98B541AD-04F0-4B9A-B41D-6939B886C7A6}" type="slidenum">
              <a:rPr lang="it-IT" smtClean="0"/>
              <a:pPr/>
              <a:t>‹#›</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a:t>Fare clic per modificare lo stile del titolo</a:t>
            </a:r>
          </a:p>
        </p:txBody>
      </p:sp>
      <p:sp>
        <p:nvSpPr>
          <p:cNvPr id="3" name="Segnaposto testo 2"/>
          <p:cNvSpPr>
            <a:spLocks noGrp="1"/>
          </p:cNvSpPr>
          <p:nvPr>
            <p:ph type="body" idx="1"/>
          </p:nvPr>
        </p:nvSpPr>
        <p:spPr>
          <a:xfrm>
            <a:off x="457200" y="1535113"/>
            <a:ext cx="4040188" cy="639762"/>
          </a:xfrm>
        </p:spPr>
        <p:txBody>
          <a:bodyPr anchor="b"/>
          <a:lstStyle>
            <a:lvl1pPr marL="0" indent="0">
              <a:buNone/>
              <a:defRPr sz="1800" b="1"/>
            </a:lvl1pPr>
            <a:lvl2pPr marL="342883" indent="0">
              <a:buNone/>
              <a:defRPr sz="1500" b="1"/>
            </a:lvl2pPr>
            <a:lvl3pPr marL="685765" indent="0">
              <a:buNone/>
              <a:defRPr sz="1350" b="1"/>
            </a:lvl3pPr>
            <a:lvl4pPr marL="1028648" indent="0">
              <a:buNone/>
              <a:defRPr sz="1200" b="1"/>
            </a:lvl4pPr>
            <a:lvl5pPr marL="1371530" indent="0">
              <a:buNone/>
              <a:defRPr sz="1200" b="1"/>
            </a:lvl5pPr>
            <a:lvl6pPr marL="1714412" indent="0">
              <a:buNone/>
              <a:defRPr sz="1200" b="1"/>
            </a:lvl6pPr>
            <a:lvl7pPr marL="2057295" indent="0">
              <a:buNone/>
              <a:defRPr sz="1200" b="1"/>
            </a:lvl7pPr>
            <a:lvl8pPr marL="2400177" indent="0">
              <a:buNone/>
              <a:defRPr sz="1200" b="1"/>
            </a:lvl8pPr>
            <a:lvl9pPr marL="2743060" indent="0">
              <a:buNone/>
              <a:defRPr sz="1200" b="1"/>
            </a:lvl9pPr>
          </a:lstStyle>
          <a:p>
            <a:pPr lvl="0"/>
            <a:r>
              <a:rPr lang="it-IT"/>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quarter" idx="3"/>
          </p:nvPr>
        </p:nvSpPr>
        <p:spPr>
          <a:xfrm>
            <a:off x="4645027" y="1535113"/>
            <a:ext cx="4041775" cy="639762"/>
          </a:xfrm>
        </p:spPr>
        <p:txBody>
          <a:bodyPr anchor="b"/>
          <a:lstStyle>
            <a:lvl1pPr marL="0" indent="0">
              <a:buNone/>
              <a:defRPr sz="1800" b="1"/>
            </a:lvl1pPr>
            <a:lvl2pPr marL="342883" indent="0">
              <a:buNone/>
              <a:defRPr sz="1500" b="1"/>
            </a:lvl2pPr>
            <a:lvl3pPr marL="685765" indent="0">
              <a:buNone/>
              <a:defRPr sz="1350" b="1"/>
            </a:lvl3pPr>
            <a:lvl4pPr marL="1028648" indent="0">
              <a:buNone/>
              <a:defRPr sz="1200" b="1"/>
            </a:lvl4pPr>
            <a:lvl5pPr marL="1371530" indent="0">
              <a:buNone/>
              <a:defRPr sz="1200" b="1"/>
            </a:lvl5pPr>
            <a:lvl6pPr marL="1714412" indent="0">
              <a:buNone/>
              <a:defRPr sz="1200" b="1"/>
            </a:lvl6pPr>
            <a:lvl7pPr marL="2057295" indent="0">
              <a:buNone/>
              <a:defRPr sz="1200" b="1"/>
            </a:lvl7pPr>
            <a:lvl8pPr marL="2400177" indent="0">
              <a:buNone/>
              <a:defRPr sz="1200" b="1"/>
            </a:lvl8pPr>
            <a:lvl9pPr marL="2743060" indent="0">
              <a:buNone/>
              <a:defRPr sz="1200" b="1"/>
            </a:lvl9pPr>
          </a:lstStyle>
          <a:p>
            <a:pPr lvl="0"/>
            <a:r>
              <a:rPr lang="it-IT"/>
              <a:t>Fare clic per modificare stili del testo dello schema</a:t>
            </a:r>
          </a:p>
        </p:txBody>
      </p:sp>
      <p:sp>
        <p:nvSpPr>
          <p:cNvPr id="6" name="Segnaposto contenuto 5"/>
          <p:cNvSpPr>
            <a:spLocks noGrp="1"/>
          </p:cNvSpPr>
          <p:nvPr>
            <p:ph sz="quarter" idx="4"/>
          </p:nvPr>
        </p:nvSpPr>
        <p:spPr>
          <a:xfrm>
            <a:off x="4645027"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p:cNvSpPr>
            <a:spLocks noGrp="1"/>
          </p:cNvSpPr>
          <p:nvPr>
            <p:ph type="dt" sz="half" idx="10"/>
          </p:nvPr>
        </p:nvSpPr>
        <p:spPr/>
        <p:txBody>
          <a:bodyPr/>
          <a:lstStyle/>
          <a:p>
            <a:fld id="{5682D3F5-4212-483B-B313-516EF8AB68DA}" type="datetimeFigureOut">
              <a:rPr lang="it-IT" smtClean="0"/>
              <a:pPr/>
              <a:t>20/05/22</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98B541AD-04F0-4B9A-B41D-6939B886C7A6}" type="slidenum">
              <a:rPr lang="it-IT" smtClean="0"/>
              <a:pPr/>
              <a:t>‹#›</a:t>
            </a:fld>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data 2"/>
          <p:cNvSpPr>
            <a:spLocks noGrp="1"/>
          </p:cNvSpPr>
          <p:nvPr>
            <p:ph type="dt" sz="half" idx="10"/>
          </p:nvPr>
        </p:nvSpPr>
        <p:spPr/>
        <p:txBody>
          <a:bodyPr/>
          <a:lstStyle/>
          <a:p>
            <a:fld id="{5682D3F5-4212-483B-B313-516EF8AB68DA}" type="datetimeFigureOut">
              <a:rPr lang="it-IT" smtClean="0"/>
              <a:pPr/>
              <a:t>20/05/22</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98B541AD-04F0-4B9A-B41D-6939B886C7A6}" type="slidenum">
              <a:rPr lang="it-IT" smtClean="0"/>
              <a:pPr/>
              <a:t>‹#›</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5682D3F5-4212-483B-B313-516EF8AB68DA}" type="datetimeFigureOut">
              <a:rPr lang="it-IT" smtClean="0"/>
              <a:pPr/>
              <a:t>20/05/22</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98B541AD-04F0-4B9A-B41D-6939B886C7A6}" type="slidenum">
              <a:rPr lang="it-IT" smtClean="0"/>
              <a:pPr/>
              <a:t>‹#›</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2" y="273050"/>
            <a:ext cx="3008313" cy="1162050"/>
          </a:xfrm>
        </p:spPr>
        <p:txBody>
          <a:bodyPr anchor="b"/>
          <a:lstStyle>
            <a:lvl1pPr algn="l">
              <a:defRPr sz="1500" b="1"/>
            </a:lvl1pPr>
          </a:lstStyle>
          <a:p>
            <a:r>
              <a:rPr lang="it-IT"/>
              <a:t>Fare clic per modificare lo stile del titolo</a:t>
            </a:r>
          </a:p>
        </p:txBody>
      </p:sp>
      <p:sp>
        <p:nvSpPr>
          <p:cNvPr id="3" name="Segnaposto contenuto 2"/>
          <p:cNvSpPr>
            <a:spLocks noGrp="1"/>
          </p:cNvSpPr>
          <p:nvPr>
            <p:ph idx="1"/>
          </p:nvPr>
        </p:nvSpPr>
        <p:spPr>
          <a:xfrm>
            <a:off x="3575050" y="273053"/>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457202" y="1435103"/>
            <a:ext cx="3008313" cy="4691063"/>
          </a:xfrm>
        </p:spPr>
        <p:txBody>
          <a:bodyPr/>
          <a:lstStyle>
            <a:lvl1pPr marL="0" indent="0">
              <a:buNone/>
              <a:defRPr sz="1050"/>
            </a:lvl1pPr>
            <a:lvl2pPr marL="342883" indent="0">
              <a:buNone/>
              <a:defRPr sz="900"/>
            </a:lvl2pPr>
            <a:lvl3pPr marL="685765" indent="0">
              <a:buNone/>
              <a:defRPr sz="750"/>
            </a:lvl3pPr>
            <a:lvl4pPr marL="1028648" indent="0">
              <a:buNone/>
              <a:defRPr sz="675"/>
            </a:lvl4pPr>
            <a:lvl5pPr marL="1371530" indent="0">
              <a:buNone/>
              <a:defRPr sz="675"/>
            </a:lvl5pPr>
            <a:lvl6pPr marL="1714412" indent="0">
              <a:buNone/>
              <a:defRPr sz="675"/>
            </a:lvl6pPr>
            <a:lvl7pPr marL="2057295" indent="0">
              <a:buNone/>
              <a:defRPr sz="675"/>
            </a:lvl7pPr>
            <a:lvl8pPr marL="2400177" indent="0">
              <a:buNone/>
              <a:defRPr sz="675"/>
            </a:lvl8pPr>
            <a:lvl9pPr marL="2743060" indent="0">
              <a:buNone/>
              <a:defRPr sz="675"/>
            </a:lvl9pPr>
          </a:lstStyle>
          <a:p>
            <a:pPr lvl="0"/>
            <a:r>
              <a:rPr lang="it-IT"/>
              <a:t>Fare clic per modificare stili del testo dello schema</a:t>
            </a:r>
          </a:p>
        </p:txBody>
      </p:sp>
      <p:sp>
        <p:nvSpPr>
          <p:cNvPr id="5" name="Segnaposto data 4"/>
          <p:cNvSpPr>
            <a:spLocks noGrp="1"/>
          </p:cNvSpPr>
          <p:nvPr>
            <p:ph type="dt" sz="half" idx="10"/>
          </p:nvPr>
        </p:nvSpPr>
        <p:spPr/>
        <p:txBody>
          <a:bodyPr/>
          <a:lstStyle/>
          <a:p>
            <a:fld id="{5682D3F5-4212-483B-B313-516EF8AB68DA}" type="datetimeFigureOut">
              <a:rPr lang="it-IT" smtClean="0"/>
              <a:pPr/>
              <a:t>20/05/22</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98B541AD-04F0-4B9A-B41D-6939B886C7A6}" type="slidenum">
              <a:rPr lang="it-IT" smtClean="0"/>
              <a:pPr/>
              <a:t>‹#›</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1500" b="1"/>
            </a:lvl1pPr>
          </a:lstStyle>
          <a:p>
            <a:r>
              <a:rPr lang="it-IT"/>
              <a:t>Fare clic per modificare lo stile del titolo</a:t>
            </a:r>
          </a:p>
        </p:txBody>
      </p:sp>
      <p:sp>
        <p:nvSpPr>
          <p:cNvPr id="3" name="Segnaposto immagine 2"/>
          <p:cNvSpPr>
            <a:spLocks noGrp="1"/>
          </p:cNvSpPr>
          <p:nvPr>
            <p:ph type="pic" idx="1"/>
          </p:nvPr>
        </p:nvSpPr>
        <p:spPr>
          <a:xfrm>
            <a:off x="1792288" y="612775"/>
            <a:ext cx="5486400" cy="4114800"/>
          </a:xfrm>
        </p:spPr>
        <p:txBody>
          <a:bodyPr/>
          <a:lstStyle>
            <a:lvl1pPr marL="0" indent="0">
              <a:buNone/>
              <a:defRPr sz="2400"/>
            </a:lvl1pPr>
            <a:lvl2pPr marL="342883" indent="0">
              <a:buNone/>
              <a:defRPr sz="2100"/>
            </a:lvl2pPr>
            <a:lvl3pPr marL="685765" indent="0">
              <a:buNone/>
              <a:defRPr sz="1800"/>
            </a:lvl3pPr>
            <a:lvl4pPr marL="1028648" indent="0">
              <a:buNone/>
              <a:defRPr sz="1500"/>
            </a:lvl4pPr>
            <a:lvl5pPr marL="1371530" indent="0">
              <a:buNone/>
              <a:defRPr sz="1500"/>
            </a:lvl5pPr>
            <a:lvl6pPr marL="1714412" indent="0">
              <a:buNone/>
              <a:defRPr sz="1500"/>
            </a:lvl6pPr>
            <a:lvl7pPr marL="2057295" indent="0">
              <a:buNone/>
              <a:defRPr sz="1500"/>
            </a:lvl7pPr>
            <a:lvl8pPr marL="2400177" indent="0">
              <a:buNone/>
              <a:defRPr sz="1500"/>
            </a:lvl8pPr>
            <a:lvl9pPr marL="2743060" indent="0">
              <a:buNone/>
              <a:defRPr sz="15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050"/>
            </a:lvl1pPr>
            <a:lvl2pPr marL="342883" indent="0">
              <a:buNone/>
              <a:defRPr sz="900"/>
            </a:lvl2pPr>
            <a:lvl3pPr marL="685765" indent="0">
              <a:buNone/>
              <a:defRPr sz="750"/>
            </a:lvl3pPr>
            <a:lvl4pPr marL="1028648" indent="0">
              <a:buNone/>
              <a:defRPr sz="675"/>
            </a:lvl4pPr>
            <a:lvl5pPr marL="1371530" indent="0">
              <a:buNone/>
              <a:defRPr sz="675"/>
            </a:lvl5pPr>
            <a:lvl6pPr marL="1714412" indent="0">
              <a:buNone/>
              <a:defRPr sz="675"/>
            </a:lvl6pPr>
            <a:lvl7pPr marL="2057295" indent="0">
              <a:buNone/>
              <a:defRPr sz="675"/>
            </a:lvl7pPr>
            <a:lvl8pPr marL="2400177" indent="0">
              <a:buNone/>
              <a:defRPr sz="675"/>
            </a:lvl8pPr>
            <a:lvl9pPr marL="2743060" indent="0">
              <a:buNone/>
              <a:defRPr sz="675"/>
            </a:lvl9pPr>
          </a:lstStyle>
          <a:p>
            <a:pPr lvl="0"/>
            <a:r>
              <a:rPr lang="it-IT"/>
              <a:t>Fare clic per modificare stili del testo dello schema</a:t>
            </a:r>
          </a:p>
        </p:txBody>
      </p:sp>
      <p:sp>
        <p:nvSpPr>
          <p:cNvPr id="5" name="Segnaposto data 4"/>
          <p:cNvSpPr>
            <a:spLocks noGrp="1"/>
          </p:cNvSpPr>
          <p:nvPr>
            <p:ph type="dt" sz="half" idx="10"/>
          </p:nvPr>
        </p:nvSpPr>
        <p:spPr/>
        <p:txBody>
          <a:bodyPr/>
          <a:lstStyle/>
          <a:p>
            <a:fld id="{5682D3F5-4212-483B-B313-516EF8AB68DA}" type="datetimeFigureOut">
              <a:rPr lang="it-IT" smtClean="0"/>
              <a:pPr/>
              <a:t>20/05/22</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98B541AD-04F0-4B9A-B41D-6939B886C7A6}" type="slidenum">
              <a:rPr lang="it-IT" smtClean="0"/>
              <a:pPr/>
              <a:t>‹#›</a:t>
            </a:fld>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testo verticale 2"/>
          <p:cNvSpPr>
            <a:spLocks noGrp="1"/>
          </p:cNvSpPr>
          <p:nvPr>
            <p:ph type="body" orient="vert" idx="1"/>
          </p:nvPr>
        </p:nvSpPr>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5682D3F5-4212-483B-B313-516EF8AB68DA}" type="datetimeFigureOut">
              <a:rPr lang="it-IT" smtClean="0"/>
              <a:pPr/>
              <a:t>20/05/22</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98B541AD-04F0-4B9A-B41D-6939B886C7A6}" type="slidenum">
              <a:rPr lang="it-IT" smtClean="0"/>
              <a:pPr/>
              <a:t>‹#›</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41"/>
            <a:ext cx="2057400" cy="5851525"/>
          </a:xfrm>
        </p:spPr>
        <p:txBody>
          <a:bodyPr vert="eaVert"/>
          <a:lstStyle/>
          <a:p>
            <a:r>
              <a:rPr lang="it-IT"/>
              <a:t>Fare clic per modificare lo stile del titolo</a:t>
            </a:r>
          </a:p>
        </p:txBody>
      </p:sp>
      <p:sp>
        <p:nvSpPr>
          <p:cNvPr id="3" name="Segnaposto testo verticale 2"/>
          <p:cNvSpPr>
            <a:spLocks noGrp="1"/>
          </p:cNvSpPr>
          <p:nvPr>
            <p:ph type="body" orient="vert" idx="1"/>
          </p:nvPr>
        </p:nvSpPr>
        <p:spPr>
          <a:xfrm>
            <a:off x="457200" y="274641"/>
            <a:ext cx="6019800" cy="5851525"/>
          </a:xfrm>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5682D3F5-4212-483B-B313-516EF8AB68DA}" type="datetimeFigureOut">
              <a:rPr lang="it-IT" smtClean="0"/>
              <a:pPr/>
              <a:t>20/05/22</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98B541AD-04F0-4B9A-B41D-6939B886C7A6}" type="slidenum">
              <a:rPr lang="it-IT" smtClean="0"/>
              <a:pPr/>
              <a:t>‹#›</a:t>
            </a:fld>
            <a:endParaRPr lang="it-IT"/>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ext &amp; Title, Double line">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5/20/22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
        <p:nvSpPr>
          <p:cNvPr id="7" name="Content Placeholder 2"/>
          <p:cNvSpPr>
            <a:spLocks noGrp="1"/>
          </p:cNvSpPr>
          <p:nvPr>
            <p:ph idx="1"/>
          </p:nvPr>
        </p:nvSpPr>
        <p:spPr>
          <a:xfrm>
            <a:off x="457200" y="1066800"/>
            <a:ext cx="8229600" cy="5791200"/>
          </a:xfrm>
        </p:spPr>
        <p:txBody>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17258275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it-IT"/>
              <a:t>Fare clic per modificare lo stile del titolo dello schema</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p:txBody>
          <a:bodyPr/>
          <a:lstStyle/>
          <a:p>
            <a:fld id="{57E0CF6C-748E-4B7A-BC8B-3011EF78ED13}" type="datetime1">
              <a:rPr lang="en-US" smtClean="0">
                <a:solidFill>
                  <a:prstClr val="black">
                    <a:tint val="75000"/>
                  </a:prstClr>
                </a:solidFill>
              </a:rPr>
              <a:pPr/>
              <a:t>5/20/22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73B850FF-6169-4056-8077-06FFA93A536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190258612"/>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Content Placeholder 2"/>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57E0CF6C-748E-4B7A-BC8B-3011EF78ED13}" type="datetime1">
              <a:rPr lang="en-US" smtClean="0">
                <a:solidFill>
                  <a:prstClr val="black">
                    <a:tint val="75000"/>
                  </a:prstClr>
                </a:solidFill>
              </a:rPr>
              <a:pPr/>
              <a:t>5/20/22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73B850FF-6169-4056-8077-06FFA93A536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72570023"/>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57E0CF6C-748E-4B7A-BC8B-3011EF78ED13}" type="datetime1">
              <a:rPr lang="en-US" smtClean="0">
                <a:solidFill>
                  <a:prstClr val="black">
                    <a:tint val="75000"/>
                  </a:prstClr>
                </a:solidFill>
              </a:rPr>
              <a:pPr/>
              <a:t>5/20/22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73B850FF-6169-4056-8077-06FFA93A536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976593792"/>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Date Placeholder 4"/>
          <p:cNvSpPr>
            <a:spLocks noGrp="1"/>
          </p:cNvSpPr>
          <p:nvPr>
            <p:ph type="dt" sz="half" idx="10"/>
          </p:nvPr>
        </p:nvSpPr>
        <p:spPr/>
        <p:txBody>
          <a:bodyPr/>
          <a:lstStyle/>
          <a:p>
            <a:fld id="{57E0CF6C-748E-4B7A-BC8B-3011EF78ED13}" type="datetime1">
              <a:rPr lang="en-US" smtClean="0">
                <a:solidFill>
                  <a:prstClr val="black">
                    <a:tint val="75000"/>
                  </a:prstClr>
                </a:solidFill>
              </a:rPr>
              <a:pPr/>
              <a:t>5/20/22</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73B850FF-6169-4056-8077-06FFA93A536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755790864"/>
      </p:ext>
    </p:extLst>
  </p:cSld>
  <p:clrMapOvr>
    <a:masterClrMapping/>
  </p:clrMapOvr>
  <p:hf sldNum="0"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Content Placeholder 3"/>
          <p:cNvSpPr>
            <a:spLocks noGrp="1"/>
          </p:cNvSpPr>
          <p:nvPr>
            <p:ph sz="half" idx="2"/>
          </p:nvPr>
        </p:nvSpPr>
        <p:spPr>
          <a:xfrm>
            <a:off x="629842" y="2505075"/>
            <a:ext cx="3868340"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Content Placeholder 5"/>
          <p:cNvSpPr>
            <a:spLocks noGrp="1"/>
          </p:cNvSpPr>
          <p:nvPr>
            <p:ph sz="quarter" idx="4"/>
          </p:nvPr>
        </p:nvSpPr>
        <p:spPr>
          <a:xfrm>
            <a:off x="4629150" y="2505075"/>
            <a:ext cx="3887391"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fld id="{57E0CF6C-748E-4B7A-BC8B-3011EF78ED13}" type="datetime1">
              <a:rPr lang="en-US" smtClean="0">
                <a:solidFill>
                  <a:prstClr val="black">
                    <a:tint val="75000"/>
                  </a:prstClr>
                </a:solidFill>
              </a:rPr>
              <a:pPr/>
              <a:t>5/20/22</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73B850FF-6169-4056-8077-06FFA93A536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354695879"/>
      </p:ext>
    </p:extLst>
  </p:cSld>
  <p:clrMapOvr>
    <a:masterClrMapping/>
  </p:clrMapOvr>
  <p:hf sldNum="0"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Date Placeholder 2"/>
          <p:cNvSpPr>
            <a:spLocks noGrp="1"/>
          </p:cNvSpPr>
          <p:nvPr>
            <p:ph type="dt" sz="half" idx="10"/>
          </p:nvPr>
        </p:nvSpPr>
        <p:spPr/>
        <p:txBody>
          <a:bodyPr/>
          <a:lstStyle/>
          <a:p>
            <a:fld id="{57E0CF6C-748E-4B7A-BC8B-3011EF78ED13}" type="datetime1">
              <a:rPr lang="en-US" smtClean="0">
                <a:solidFill>
                  <a:prstClr val="black">
                    <a:tint val="75000"/>
                  </a:prstClr>
                </a:solidFill>
              </a:rPr>
              <a:pPr/>
              <a:t>5/20/22</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73B850FF-6169-4056-8077-06FFA93A536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049045227"/>
      </p:ext>
    </p:extLst>
  </p:cSld>
  <p:clrMapOvr>
    <a:masterClrMapping/>
  </p:clrMapOvr>
  <p:hf sldNum="0"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7E0CF6C-748E-4B7A-BC8B-3011EF78ED13}" type="datetime1">
              <a:rPr lang="en-US" smtClean="0">
                <a:solidFill>
                  <a:prstClr val="black">
                    <a:tint val="75000"/>
                  </a:prstClr>
                </a:solidFill>
              </a:rPr>
              <a:pPr/>
              <a:t>5/20/22</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73B850FF-6169-4056-8077-06FFA93A536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104243256"/>
      </p:ext>
    </p:extLst>
  </p:cSld>
  <p:clrMapOvr>
    <a:masterClrMapping/>
  </p:clrMapOvr>
  <p:hf sldNum="0"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it-IT"/>
              <a:t>Fare clic per modificare lo stile del titolo dello schema</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57E0CF6C-748E-4B7A-BC8B-3011EF78ED13}" type="datetime1">
              <a:rPr lang="en-US" smtClean="0">
                <a:solidFill>
                  <a:prstClr val="black">
                    <a:tint val="75000"/>
                  </a:prstClr>
                </a:solidFill>
              </a:rPr>
              <a:pPr/>
              <a:t>5/20/22</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73B850FF-6169-4056-8077-06FFA93A536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462339864"/>
      </p:ext>
    </p:extLst>
  </p:cSld>
  <p:clrMapOvr>
    <a:masterClrMapping/>
  </p:clrMapOvr>
  <p:hf sldNum="0"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it-IT"/>
              <a:t>Fare clic per modificare lo stile del titolo dello schema</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it-IT"/>
              <a:t>Fare clic sull'icona per inserire un'immagine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57E0CF6C-748E-4B7A-BC8B-3011EF78ED13}" type="datetime1">
              <a:rPr lang="en-US" smtClean="0">
                <a:solidFill>
                  <a:prstClr val="black">
                    <a:tint val="75000"/>
                  </a:prstClr>
                </a:solidFill>
              </a:rPr>
              <a:pPr/>
              <a:t>5/20/22</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73B850FF-6169-4056-8077-06FFA93A536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002706662"/>
      </p:ext>
    </p:extLst>
  </p:cSld>
  <p:clrMapOvr>
    <a:masterClrMapping/>
  </p:clrMapOvr>
  <p:hf sldNum="0"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57E0CF6C-748E-4B7A-BC8B-3011EF78ED13}" type="datetime1">
              <a:rPr lang="en-US" smtClean="0">
                <a:solidFill>
                  <a:prstClr val="black">
                    <a:tint val="75000"/>
                  </a:prstClr>
                </a:solidFill>
              </a:rPr>
              <a:pPr/>
              <a:t>5/20/22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73B850FF-6169-4056-8077-06FFA93A536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642012011"/>
      </p:ext>
    </p:extLst>
  </p:cSld>
  <p:clrMapOvr>
    <a:masterClrMapping/>
  </p:clrMapOvr>
  <p:hf sldNum="0"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57E0CF6C-748E-4B7A-BC8B-3011EF78ED13}" type="datetime1">
              <a:rPr lang="en-US" smtClean="0">
                <a:solidFill>
                  <a:prstClr val="black">
                    <a:tint val="75000"/>
                  </a:prstClr>
                </a:solidFill>
              </a:rPr>
              <a:pPr/>
              <a:t>5/20/22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73B850FF-6169-4056-8077-06FFA93A536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715014689"/>
      </p:ext>
    </p:extLst>
  </p:cSld>
  <p:clrMapOvr>
    <a:masterClrMapping/>
  </p:clrMapOvr>
  <p:hf sldNum="0"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type="tx">
  <p:cSld name="Title ">
    <p:spTree>
      <p:nvGrpSpPr>
        <p:cNvPr id="1" name=""/>
        <p:cNvGrpSpPr/>
        <p:nvPr/>
      </p:nvGrpSpPr>
      <p:grpSpPr>
        <a:xfrm>
          <a:off x="0" y="0"/>
          <a:ext cx="0" cy="0"/>
          <a:chOff x="0" y="0"/>
          <a:chExt cx="0" cy="0"/>
        </a:xfrm>
      </p:grpSpPr>
      <p:sp>
        <p:nvSpPr>
          <p:cNvPr id="32" name="Title Text"/>
          <p:cNvSpPr txBox="1">
            <a:spLocks noGrp="1"/>
          </p:cNvSpPr>
          <p:nvPr>
            <p:ph type="title"/>
          </p:nvPr>
        </p:nvSpPr>
        <p:spPr>
          <a:prstGeom prst="rect">
            <a:avLst/>
          </a:prstGeom>
        </p:spPr>
        <p:txBody>
          <a:bodyPr/>
          <a:lstStyle/>
          <a:p>
            <a:r>
              <a:t>Title Text</a:t>
            </a:r>
          </a:p>
        </p:txBody>
      </p:sp>
      <p:sp>
        <p:nvSpPr>
          <p:cNvPr id="33" name="Slide Number"/>
          <p:cNvSpPr txBox="1">
            <a:spLocks noGrp="1"/>
          </p:cNvSpPr>
          <p:nvPr>
            <p:ph type="sldNum" sz="quarter" idx="2"/>
          </p:nvPr>
        </p:nvSpPr>
        <p:spPr>
          <a:xfrm>
            <a:off x="4476917" y="6554391"/>
            <a:ext cx="187250" cy="223376"/>
          </a:xfrm>
          <a:prstGeom prst="rect">
            <a:avLst/>
          </a:prstGeom>
        </p:spPr>
        <p:txBody>
          <a:bodyPr/>
          <a:lstStyle/>
          <a:p>
            <a:fld id="{86CB4B4D-7CA3-9044-876B-883B54F8677D}" type="slidenum">
              <a:rPr/>
              <a:pPr/>
              <a:t>‹#›</a:t>
            </a:fld>
            <a:endParaRPr/>
          </a:p>
        </p:txBody>
      </p:sp>
    </p:spTree>
    <p:extLst>
      <p:ext uri="{BB962C8B-B14F-4D97-AF65-F5344CB8AC3E}">
        <p14:creationId xmlns:p14="http://schemas.microsoft.com/office/powerpoint/2010/main" val="2391436358"/>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35" tIns="45718" rIns="91435" bIns="45718" rtlCol="0" anchor="ctr">
            <a:normAutofit/>
          </a:bodyPr>
          <a:lstStyle/>
          <a:p>
            <a:r>
              <a:rPr lang="it-IT"/>
              <a:t>Fare clic per modificare lo stile del titolo</a:t>
            </a:r>
          </a:p>
        </p:txBody>
      </p:sp>
      <p:sp>
        <p:nvSpPr>
          <p:cNvPr id="3" name="Segnaposto testo 2"/>
          <p:cNvSpPr>
            <a:spLocks noGrp="1"/>
          </p:cNvSpPr>
          <p:nvPr>
            <p:ph type="body" idx="1"/>
          </p:nvPr>
        </p:nvSpPr>
        <p:spPr>
          <a:xfrm>
            <a:off x="457200" y="1600203"/>
            <a:ext cx="8229600" cy="4525963"/>
          </a:xfrm>
          <a:prstGeom prst="rect">
            <a:avLst/>
          </a:prstGeom>
        </p:spPr>
        <p:txBody>
          <a:bodyPr vert="horz" lIns="91435" tIns="45718" rIns="91435" bIns="45718" rtlCol="0">
            <a:normAutofit/>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2"/>
          </p:nvPr>
        </p:nvSpPr>
        <p:spPr>
          <a:xfrm>
            <a:off x="457200" y="6356353"/>
            <a:ext cx="2133600" cy="365125"/>
          </a:xfrm>
          <a:prstGeom prst="rect">
            <a:avLst/>
          </a:prstGeom>
        </p:spPr>
        <p:txBody>
          <a:bodyPr vert="horz" lIns="91435" tIns="45718" rIns="91435" bIns="45718" rtlCol="0" anchor="ctr"/>
          <a:lstStyle>
            <a:lvl1pPr algn="l">
              <a:defRPr sz="900">
                <a:solidFill>
                  <a:schemeClr val="tx1">
                    <a:tint val="75000"/>
                  </a:schemeClr>
                </a:solidFill>
              </a:defRPr>
            </a:lvl1pPr>
          </a:lstStyle>
          <a:p>
            <a:fld id="{5682D3F5-4212-483B-B313-516EF8AB68DA}" type="datetimeFigureOut">
              <a:rPr lang="it-IT" smtClean="0"/>
              <a:pPr/>
              <a:t>20/05/22</a:t>
            </a:fld>
            <a:endParaRPr lang="it-IT"/>
          </a:p>
        </p:txBody>
      </p:sp>
      <p:sp>
        <p:nvSpPr>
          <p:cNvPr id="5" name="Segnaposto piè di pagina 4"/>
          <p:cNvSpPr>
            <a:spLocks noGrp="1"/>
          </p:cNvSpPr>
          <p:nvPr>
            <p:ph type="ftr" sz="quarter" idx="3"/>
          </p:nvPr>
        </p:nvSpPr>
        <p:spPr>
          <a:xfrm>
            <a:off x="3124201" y="6356353"/>
            <a:ext cx="2895600" cy="365125"/>
          </a:xfrm>
          <a:prstGeom prst="rect">
            <a:avLst/>
          </a:prstGeom>
        </p:spPr>
        <p:txBody>
          <a:bodyPr vert="horz" lIns="91435" tIns="45718" rIns="91435" bIns="45718" rtlCol="0" anchor="ctr"/>
          <a:lstStyle>
            <a:lvl1pPr algn="ctr">
              <a:defRPr sz="9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6553200" y="6356353"/>
            <a:ext cx="2133600" cy="365125"/>
          </a:xfrm>
          <a:prstGeom prst="rect">
            <a:avLst/>
          </a:prstGeom>
        </p:spPr>
        <p:txBody>
          <a:bodyPr vert="horz" lIns="91435" tIns="45718" rIns="91435" bIns="45718" rtlCol="0" anchor="ctr"/>
          <a:lstStyle>
            <a:lvl1pPr algn="r">
              <a:defRPr sz="900">
                <a:solidFill>
                  <a:schemeClr val="tx1">
                    <a:tint val="75000"/>
                  </a:schemeClr>
                </a:solidFill>
              </a:defRPr>
            </a:lvl1pPr>
          </a:lstStyle>
          <a:p>
            <a:fld id="{98B541AD-04F0-4B9A-B41D-6939B886C7A6}" type="slidenum">
              <a:rPr lang="it-IT" smtClean="0"/>
              <a:pPr/>
              <a:t>‹#›</a:t>
            </a:fld>
            <a:endParaRPr lang="it-IT"/>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757" r:id="rId12"/>
  </p:sldLayoutIdLst>
  <p:txStyles>
    <p:titleStyle>
      <a:lvl1pPr algn="ctr" defTabSz="685765" rtl="0" eaLnBrk="1" latinLnBrk="0" hangingPunct="1">
        <a:spcBef>
          <a:spcPct val="0"/>
        </a:spcBef>
        <a:buNone/>
        <a:defRPr sz="3300" kern="1200">
          <a:solidFill>
            <a:schemeClr val="tx1"/>
          </a:solidFill>
          <a:latin typeface="+mj-lt"/>
          <a:ea typeface="+mj-ea"/>
          <a:cs typeface="+mj-cs"/>
        </a:defRPr>
      </a:lvl1pPr>
    </p:titleStyle>
    <p:bodyStyle>
      <a:lvl1pPr marL="257162" indent="-257162" algn="l" defTabSz="685765" rtl="0" eaLnBrk="1" latinLnBrk="0" hangingPunct="1">
        <a:spcBef>
          <a:spcPct val="20000"/>
        </a:spcBef>
        <a:buFont typeface="Arial" pitchFamily="34" charset="0"/>
        <a:buChar char="•"/>
        <a:defRPr sz="2400" kern="1200">
          <a:solidFill>
            <a:schemeClr val="tx1"/>
          </a:solidFill>
          <a:latin typeface="+mn-lt"/>
          <a:ea typeface="+mn-ea"/>
          <a:cs typeface="+mn-cs"/>
        </a:defRPr>
      </a:lvl1pPr>
      <a:lvl2pPr marL="557184" indent="-214302" algn="l" defTabSz="685765" rtl="0" eaLnBrk="1" latinLnBrk="0" hangingPunct="1">
        <a:spcBef>
          <a:spcPct val="20000"/>
        </a:spcBef>
        <a:buFont typeface="Arial" pitchFamily="34" charset="0"/>
        <a:buChar char="–"/>
        <a:defRPr sz="2100" kern="1200">
          <a:solidFill>
            <a:schemeClr val="tx1"/>
          </a:solidFill>
          <a:latin typeface="+mn-lt"/>
          <a:ea typeface="+mn-ea"/>
          <a:cs typeface="+mn-cs"/>
        </a:defRPr>
      </a:lvl2pPr>
      <a:lvl3pPr marL="857207" indent="-171441" algn="l" defTabSz="685765" rtl="0" eaLnBrk="1" latinLnBrk="0" hangingPunct="1">
        <a:spcBef>
          <a:spcPct val="20000"/>
        </a:spcBef>
        <a:buFont typeface="Arial" pitchFamily="34" charset="0"/>
        <a:buChar char="•"/>
        <a:defRPr sz="1800" kern="1200">
          <a:solidFill>
            <a:schemeClr val="tx1"/>
          </a:solidFill>
          <a:latin typeface="+mn-lt"/>
          <a:ea typeface="+mn-ea"/>
          <a:cs typeface="+mn-cs"/>
        </a:defRPr>
      </a:lvl3pPr>
      <a:lvl4pPr marL="1200089" indent="-171441" algn="l" defTabSz="685765" rtl="0" eaLnBrk="1" latinLnBrk="0" hangingPunct="1">
        <a:spcBef>
          <a:spcPct val="20000"/>
        </a:spcBef>
        <a:buFont typeface="Arial" pitchFamily="34" charset="0"/>
        <a:buChar char="–"/>
        <a:defRPr sz="1500" kern="1200">
          <a:solidFill>
            <a:schemeClr val="tx1"/>
          </a:solidFill>
          <a:latin typeface="+mn-lt"/>
          <a:ea typeface="+mn-ea"/>
          <a:cs typeface="+mn-cs"/>
        </a:defRPr>
      </a:lvl4pPr>
      <a:lvl5pPr marL="1542971" indent="-171441" algn="l" defTabSz="685765" rtl="0" eaLnBrk="1" latinLnBrk="0" hangingPunct="1">
        <a:spcBef>
          <a:spcPct val="20000"/>
        </a:spcBef>
        <a:buFont typeface="Arial" pitchFamily="34" charset="0"/>
        <a:buChar char="»"/>
        <a:defRPr sz="1500" kern="1200">
          <a:solidFill>
            <a:schemeClr val="tx1"/>
          </a:solidFill>
          <a:latin typeface="+mn-lt"/>
          <a:ea typeface="+mn-ea"/>
          <a:cs typeface="+mn-cs"/>
        </a:defRPr>
      </a:lvl5pPr>
      <a:lvl6pPr marL="1885853" indent="-171441" algn="l" defTabSz="685765"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736" indent="-171441" algn="l" defTabSz="685765"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619" indent="-171441" algn="l" defTabSz="685765"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501" indent="-171441" algn="l" defTabSz="685765"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it-IT"/>
      </a:defPPr>
      <a:lvl1pPr marL="0" algn="l" defTabSz="685765" rtl="0" eaLnBrk="1" latinLnBrk="0" hangingPunct="1">
        <a:defRPr sz="1350" kern="1200">
          <a:solidFill>
            <a:schemeClr val="tx1"/>
          </a:solidFill>
          <a:latin typeface="+mn-lt"/>
          <a:ea typeface="+mn-ea"/>
          <a:cs typeface="+mn-cs"/>
        </a:defRPr>
      </a:lvl1pPr>
      <a:lvl2pPr marL="342883" algn="l" defTabSz="685765" rtl="0" eaLnBrk="1" latinLnBrk="0" hangingPunct="1">
        <a:defRPr sz="1350" kern="1200">
          <a:solidFill>
            <a:schemeClr val="tx1"/>
          </a:solidFill>
          <a:latin typeface="+mn-lt"/>
          <a:ea typeface="+mn-ea"/>
          <a:cs typeface="+mn-cs"/>
        </a:defRPr>
      </a:lvl2pPr>
      <a:lvl3pPr marL="685765" algn="l" defTabSz="685765" rtl="0" eaLnBrk="1" latinLnBrk="0" hangingPunct="1">
        <a:defRPr sz="1350" kern="1200">
          <a:solidFill>
            <a:schemeClr val="tx1"/>
          </a:solidFill>
          <a:latin typeface="+mn-lt"/>
          <a:ea typeface="+mn-ea"/>
          <a:cs typeface="+mn-cs"/>
        </a:defRPr>
      </a:lvl3pPr>
      <a:lvl4pPr marL="1028648" algn="l" defTabSz="685765" rtl="0" eaLnBrk="1" latinLnBrk="0" hangingPunct="1">
        <a:defRPr sz="1350" kern="1200">
          <a:solidFill>
            <a:schemeClr val="tx1"/>
          </a:solidFill>
          <a:latin typeface="+mn-lt"/>
          <a:ea typeface="+mn-ea"/>
          <a:cs typeface="+mn-cs"/>
        </a:defRPr>
      </a:lvl4pPr>
      <a:lvl5pPr marL="1371530" algn="l" defTabSz="685765" rtl="0" eaLnBrk="1" latinLnBrk="0" hangingPunct="1">
        <a:defRPr sz="1350" kern="1200">
          <a:solidFill>
            <a:schemeClr val="tx1"/>
          </a:solidFill>
          <a:latin typeface="+mn-lt"/>
          <a:ea typeface="+mn-ea"/>
          <a:cs typeface="+mn-cs"/>
        </a:defRPr>
      </a:lvl5pPr>
      <a:lvl6pPr marL="1714412" algn="l" defTabSz="685765" rtl="0" eaLnBrk="1" latinLnBrk="0" hangingPunct="1">
        <a:defRPr sz="1350" kern="1200">
          <a:solidFill>
            <a:schemeClr val="tx1"/>
          </a:solidFill>
          <a:latin typeface="+mn-lt"/>
          <a:ea typeface="+mn-ea"/>
          <a:cs typeface="+mn-cs"/>
        </a:defRPr>
      </a:lvl6pPr>
      <a:lvl7pPr marL="2057295" algn="l" defTabSz="685765" rtl="0" eaLnBrk="1" latinLnBrk="0" hangingPunct="1">
        <a:defRPr sz="1350" kern="1200">
          <a:solidFill>
            <a:schemeClr val="tx1"/>
          </a:solidFill>
          <a:latin typeface="+mn-lt"/>
          <a:ea typeface="+mn-ea"/>
          <a:cs typeface="+mn-cs"/>
        </a:defRPr>
      </a:lvl7pPr>
      <a:lvl8pPr marL="2400177" algn="l" defTabSz="685765" rtl="0" eaLnBrk="1" latinLnBrk="0" hangingPunct="1">
        <a:defRPr sz="1350" kern="1200">
          <a:solidFill>
            <a:schemeClr val="tx1"/>
          </a:solidFill>
          <a:latin typeface="+mn-lt"/>
          <a:ea typeface="+mn-ea"/>
          <a:cs typeface="+mn-cs"/>
        </a:defRPr>
      </a:lvl8pPr>
      <a:lvl9pPr marL="2743060" algn="l" defTabSz="685765"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682D3F5-4212-483B-B313-516EF8AB68DA}" type="datetimeFigureOut">
              <a:rPr lang="it-IT" smtClean="0"/>
              <a:pPr/>
              <a:t>20/05/22</a:t>
            </a:fld>
            <a:endParaRPr lang="it-IT"/>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8B541AD-04F0-4B9A-B41D-6939B886C7A6}" type="slidenum">
              <a:rPr lang="it-IT" smtClean="0"/>
              <a:pPr/>
              <a:t>‹#›</a:t>
            </a:fld>
            <a:endParaRPr lang="it-IT"/>
          </a:p>
        </p:txBody>
      </p:sp>
    </p:spTree>
    <p:extLst>
      <p:ext uri="{BB962C8B-B14F-4D97-AF65-F5344CB8AC3E}">
        <p14:creationId xmlns:p14="http://schemas.microsoft.com/office/powerpoint/2010/main" val="927079359"/>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 id="2147483756"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4.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3.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19.xml"/><Relationship Id="rId5" Type="http://schemas.openxmlformats.org/officeDocument/2006/relationships/image" Target="../media/image10.png"/><Relationship Id="rId4"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Rectangle 4"/>
          <p:cNvSpPr>
            <a:spLocks noGrp="1" noChangeArrowheads="1"/>
          </p:cNvSpPr>
          <p:nvPr>
            <p:ph type="title"/>
          </p:nvPr>
        </p:nvSpPr>
        <p:spPr>
          <a:xfrm>
            <a:off x="806410" y="241464"/>
            <a:ext cx="8229600" cy="762000"/>
          </a:xfrm>
        </p:spPr>
        <p:txBody>
          <a:bodyP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4000" dirty="0"/>
              <a:t>CAGI slide pack guidelines</a:t>
            </a:r>
            <a:br>
              <a:rPr lang="en-US" altLang="en-US" sz="4000" dirty="0"/>
            </a:br>
            <a:r>
              <a:rPr lang="en-US" altLang="en-US" sz="1800" dirty="0"/>
              <a:t>I agree to my slides being used according to the following terms:</a:t>
            </a:r>
            <a:br>
              <a:rPr lang="en-US" altLang="en-US" sz="1800" dirty="0"/>
            </a:br>
            <a:r>
              <a:rPr lang="en-US" altLang="en-US" sz="1800" dirty="0"/>
              <a:t> </a:t>
            </a:r>
            <a:r>
              <a:rPr lang="en-US" altLang="en-US" sz="1800" i="1" dirty="0"/>
              <a:t>________</a:t>
            </a:r>
            <a:r>
              <a:rPr kumimoji="0" lang="it-IT" sz="1400" b="0" i="0" u="none" strike="noStrike" kern="1200" cap="none" spc="0" normalizeH="0" baseline="0" noProof="0" dirty="0">
                <a:ln>
                  <a:noFill/>
                </a:ln>
                <a:solidFill>
                  <a:prstClr val="black"/>
                </a:solidFill>
                <a:effectLst/>
                <a:uLnTx/>
                <a:uFillTx/>
                <a:latin typeface="Calibri" panose="020F0502020204030204"/>
                <a:ea typeface="+mn-ea"/>
                <a:cs typeface="+mn-cs"/>
              </a:rPr>
              <a:t>Maria Petrosino, </a:t>
            </a:r>
            <a:r>
              <a:rPr kumimoji="0" lang="it-IT" sz="1400" b="0" i="0" u="none" strike="noStrike" kern="1200" cap="none" spc="0" normalizeH="0" baseline="0" noProof="0" dirty="0" err="1">
                <a:ln>
                  <a:noFill/>
                </a:ln>
                <a:solidFill>
                  <a:prstClr val="black"/>
                </a:solidFill>
                <a:effectLst/>
                <a:uLnTx/>
                <a:uFillTx/>
                <a:latin typeface="Calibri" panose="020F0502020204030204"/>
                <a:ea typeface="+mn-ea"/>
                <a:cs typeface="+mn-cs"/>
              </a:rPr>
              <a:t>Leonore</a:t>
            </a:r>
            <a:r>
              <a:rPr kumimoji="0" lang="it-IT" sz="1400" b="0" i="0" u="none" strike="noStrike" kern="1200" cap="none" spc="0" normalizeH="0" baseline="0" noProof="0" dirty="0">
                <a:ln>
                  <a:noFill/>
                </a:ln>
                <a:solidFill>
                  <a:prstClr val="black"/>
                </a:solidFill>
                <a:effectLst/>
                <a:uLnTx/>
                <a:uFillTx/>
                <a:latin typeface="Calibri" panose="020F0502020204030204"/>
                <a:ea typeface="+mn-ea"/>
                <a:cs typeface="+mn-cs"/>
              </a:rPr>
              <a:t> Novak , Alessandra Pasquo, Emidio Capriotti , Roberta </a:t>
            </a:r>
            <a:r>
              <a:rPr kumimoji="0" lang="it-IT" sz="1400" b="0" i="0" u="none" strike="noStrike" kern="1200" cap="none" spc="0" normalizeH="0" baseline="0" noProof="0" dirty="0" err="1">
                <a:ln>
                  <a:noFill/>
                </a:ln>
                <a:solidFill>
                  <a:prstClr val="black"/>
                </a:solidFill>
                <a:effectLst/>
                <a:uLnTx/>
                <a:uFillTx/>
                <a:latin typeface="Calibri" panose="020F0502020204030204"/>
                <a:ea typeface="+mn-ea"/>
                <a:cs typeface="+mn-cs"/>
              </a:rPr>
              <a:t>Chiaraluce</a:t>
            </a:r>
            <a:r>
              <a:rPr kumimoji="0" lang="it-IT" sz="1400" b="0" i="0" u="none" strike="noStrike" kern="1200" cap="none" spc="0" normalizeH="0" baseline="0" noProof="0" dirty="0">
                <a:ln>
                  <a:noFill/>
                </a:ln>
                <a:solidFill>
                  <a:prstClr val="black"/>
                </a:solidFill>
                <a:effectLst/>
                <a:uLnTx/>
                <a:uFillTx/>
                <a:latin typeface="Calibri" panose="020F0502020204030204"/>
                <a:ea typeface="+mn-ea"/>
                <a:cs typeface="+mn-cs"/>
              </a:rPr>
              <a:t>, Valerio Consalvi</a:t>
            </a:r>
            <a:r>
              <a:rPr lang="en-US" altLang="en-US" sz="1400" i="1" dirty="0"/>
              <a:t>_____</a:t>
            </a:r>
          </a:p>
        </p:txBody>
      </p:sp>
      <p:sp>
        <p:nvSpPr>
          <p:cNvPr id="8197" name="Rectangle 5"/>
          <p:cNvSpPr>
            <a:spLocks noGrp="1" noChangeArrowheads="1"/>
          </p:cNvSpPr>
          <p:nvPr>
            <p:ph idx="1"/>
          </p:nvPr>
        </p:nvSpPr>
        <p:spPr/>
        <p:txBody>
          <a:bodyPr/>
          <a:lstStyle/>
          <a:p>
            <a:pPr>
              <a:lnSpc>
                <a:spcPct val="80000"/>
              </a:lnSpc>
            </a:pPr>
            <a:endParaRPr lang="en-US" altLang="en-US" sz="1400" dirty="0"/>
          </a:p>
          <a:p>
            <a:pPr>
              <a:lnSpc>
                <a:spcPct val="80000"/>
              </a:lnSpc>
            </a:pPr>
            <a:r>
              <a:rPr lang="en-US" altLang="en-US" sz="1400" dirty="0"/>
              <a:t>Authors: please include THIS slide at the beginning of your presentation to indicate that you agree with reuse of your slides in CAGI presentations, according to the terms below, and digitally sign by writing your name above.</a:t>
            </a:r>
          </a:p>
          <a:p>
            <a:pPr>
              <a:lnSpc>
                <a:spcPct val="80000"/>
              </a:lnSpc>
            </a:pPr>
            <a:endParaRPr lang="en-US" altLang="en-US" sz="1400" dirty="0"/>
          </a:p>
          <a:p>
            <a:pPr>
              <a:lnSpc>
                <a:spcPct val="80000"/>
              </a:lnSpc>
            </a:pPr>
            <a:r>
              <a:rPr lang="en-US" altLang="en-US" sz="1400" dirty="0"/>
              <a:t>To disseminate the CAGI results, I encourage all CAGI participants to remix these CAGI slides for inclusion in their oral and poster presentations</a:t>
            </a:r>
          </a:p>
          <a:p>
            <a:pPr>
              <a:lnSpc>
                <a:spcPct val="80000"/>
              </a:lnSpc>
            </a:pPr>
            <a:r>
              <a:rPr lang="en-US" altLang="en-US" sz="1400" dirty="0"/>
              <a:t>CAGI participants may use or publish any content of these slides only in compliance with the CAGI Data Use Agreement</a:t>
            </a:r>
          </a:p>
          <a:p>
            <a:pPr>
              <a:lnSpc>
                <a:spcPct val="80000"/>
              </a:lnSpc>
            </a:pPr>
            <a:r>
              <a:rPr lang="en-US" altLang="en-US" sz="1400" dirty="0"/>
              <a:t>CAGI participants may not cite or publish any content of these slides except with the written permission of the originating author or in the primary CAGI publications</a:t>
            </a:r>
          </a:p>
          <a:p>
            <a:pPr>
              <a:lnSpc>
                <a:spcPct val="80000"/>
              </a:lnSpc>
            </a:pPr>
            <a:r>
              <a:rPr lang="en-US" altLang="en-US" sz="1400" dirty="0"/>
              <a:t>CAGI participants must acknowledge the original authors of these slides and CAGI 6.  Include the acknowledgement banner across the bottom</a:t>
            </a:r>
          </a:p>
          <a:p>
            <a:pPr>
              <a:lnSpc>
                <a:spcPct val="80000"/>
              </a:lnSpc>
            </a:pPr>
            <a:r>
              <a:rPr lang="en-US" altLang="en-US" sz="1400" dirty="0"/>
              <a:t>CAGI participants must include the CAGI credits slide in their presentations</a:t>
            </a:r>
          </a:p>
          <a:p>
            <a:pPr>
              <a:lnSpc>
                <a:spcPct val="80000"/>
              </a:lnSpc>
            </a:pPr>
            <a:r>
              <a:rPr lang="en-US" altLang="en-US" sz="1400" dirty="0"/>
              <a:t>Slides with a red slash (no remix) may not be included in a presentation unless all attendees are registered CAGI participants who signed the data use agreement</a:t>
            </a:r>
          </a:p>
          <a:p>
            <a:pPr>
              <a:lnSpc>
                <a:spcPct val="80000"/>
              </a:lnSpc>
            </a:pPr>
            <a:r>
              <a:rPr lang="en-US" altLang="en-US" sz="1400" dirty="0"/>
              <a:t>Slides with a red X over the entire slide may not be  used in any circumstances</a:t>
            </a:r>
          </a:p>
          <a:p>
            <a:pPr>
              <a:lnSpc>
                <a:spcPct val="80000"/>
              </a:lnSpc>
            </a:pPr>
            <a:r>
              <a:rPr lang="en-US" altLang="en-US" sz="1400" dirty="0"/>
              <a:t>Slides with a blue slash (embargoed) may not be used unless the embargo is explicitly lifted</a:t>
            </a:r>
          </a:p>
          <a:p>
            <a:pPr>
              <a:lnSpc>
                <a:spcPct val="80000"/>
              </a:lnSpc>
            </a:pPr>
            <a:r>
              <a:rPr lang="en-US" altLang="en-US" sz="1400" dirty="0">
                <a:latin typeface="Arial" panose="020B0604020202020204" pitchFamily="34" charset="0"/>
                <a:cs typeface="Arial" panose="020B0604020202020204" pitchFamily="34" charset="0"/>
              </a:rPr>
              <a:t>Slides without slash or X may be tweeted unless flagged with the “No tweet” icon.</a:t>
            </a:r>
            <a:endParaRPr lang="en-US" altLang="en-US" sz="1400" dirty="0"/>
          </a:p>
          <a:p>
            <a:pPr>
              <a:lnSpc>
                <a:spcPct val="80000"/>
              </a:lnSpc>
            </a:pPr>
            <a:r>
              <a:rPr lang="en-US" altLang="en-US" sz="1400" dirty="0"/>
              <a:t>CAGI participants using these slides must explain the “No tweet” icon, which means that the slide content should not be disseminated outside the presenting conference hall.  If the presentation venue permits pervasive tweeting, you may not include these slides in your talk</a:t>
            </a:r>
          </a:p>
          <a:p>
            <a:pPr>
              <a:lnSpc>
                <a:spcPct val="80000"/>
              </a:lnSpc>
            </a:pPr>
            <a:endParaRPr lang="en-US" altLang="en-US" sz="1400" dirty="0"/>
          </a:p>
          <a:p>
            <a:pPr>
              <a:lnSpc>
                <a:spcPct val="80000"/>
              </a:lnSpc>
            </a:pPr>
            <a:r>
              <a:rPr lang="en-US" altLang="en-US" sz="1400" dirty="0"/>
              <a:t>Note for slide authors: we expect all CAGI participants to abide by these restrictions, and will make best effort to ensure they are followed.  However, but bear in mind that we have limited means of enforcing them, and therefore the restrictions cannot be guaranteed.</a:t>
            </a:r>
          </a:p>
        </p:txBody>
      </p:sp>
      <p:grpSp>
        <p:nvGrpSpPr>
          <p:cNvPr id="6" name="Group 5"/>
          <p:cNvGrpSpPr>
            <a:grpSpLocks/>
          </p:cNvGrpSpPr>
          <p:nvPr/>
        </p:nvGrpSpPr>
        <p:grpSpPr bwMode="auto">
          <a:xfrm>
            <a:off x="8619598" y="4932289"/>
            <a:ext cx="439738" cy="439738"/>
            <a:chOff x="5373" y="3933"/>
            <a:chExt cx="387" cy="387"/>
          </a:xfrm>
        </p:grpSpPr>
        <p:sp>
          <p:nvSpPr>
            <p:cNvPr id="7" name="Oval 6"/>
            <p:cNvSpPr>
              <a:spLocks/>
            </p:cNvSpPr>
            <p:nvPr/>
          </p:nvSpPr>
          <p:spPr bwMode="auto">
            <a:xfrm>
              <a:off x="5373" y="3933"/>
              <a:ext cx="387" cy="387"/>
            </a:xfrm>
            <a:prstGeom prst="ellipse">
              <a:avLst/>
            </a:prstGeom>
            <a:solidFill>
              <a:schemeClr val="bg1"/>
            </a:solidFill>
            <a:ln w="28575">
              <a:solidFill>
                <a:srgbClr val="FF0200"/>
              </a:solidFill>
              <a:round/>
              <a:headEnd/>
              <a:tailEnd/>
            </a:ln>
          </p:spPr>
          <p:txBody>
            <a:bodyPr lIns="0" tIns="0" rIns="0" bIns="0"/>
            <a:lstStyle>
              <a:lvl1pPr defTabSz="457200">
                <a:defRPr>
                  <a:solidFill>
                    <a:schemeClr val="tx1"/>
                  </a:solidFill>
                  <a:latin typeface="Arial" pitchFamily="34" charset="0"/>
                </a:defRPr>
              </a:lvl1pPr>
              <a:lvl2pPr marL="37931725" indent="-37474525" defTabSz="457200">
                <a:defRPr>
                  <a:solidFill>
                    <a:schemeClr val="tx1"/>
                  </a:solidFill>
                  <a:latin typeface="Arial" pitchFamily="34" charset="0"/>
                </a:defRPr>
              </a:lvl2pPr>
              <a:lvl3pPr>
                <a:defRPr>
                  <a:solidFill>
                    <a:schemeClr val="tx1"/>
                  </a:solidFill>
                  <a:latin typeface="Arial" pitchFamily="34" charset="0"/>
                </a:defRPr>
              </a:lvl3pPr>
              <a:lvl4pPr>
                <a:defRPr>
                  <a:solidFill>
                    <a:schemeClr val="tx1"/>
                  </a:solidFill>
                  <a:latin typeface="Arial" pitchFamily="34" charset="0"/>
                </a:defRPr>
              </a:lvl4pPr>
              <a:lvl5pPr>
                <a:defRPr>
                  <a:solidFill>
                    <a:schemeClr val="tx1"/>
                  </a:solidFill>
                  <a:latin typeface="Arial" pitchFamily="34" charset="0"/>
                </a:defRPr>
              </a:lvl5pPr>
              <a:lvl6pPr marL="457200" fontAlgn="base">
                <a:spcBef>
                  <a:spcPct val="0"/>
                </a:spcBef>
                <a:spcAft>
                  <a:spcPct val="0"/>
                </a:spcAft>
                <a:defRPr>
                  <a:solidFill>
                    <a:schemeClr val="tx1"/>
                  </a:solidFill>
                  <a:latin typeface="Arial" pitchFamily="34" charset="0"/>
                </a:defRPr>
              </a:lvl6pPr>
              <a:lvl7pPr marL="914400" fontAlgn="base">
                <a:spcBef>
                  <a:spcPct val="0"/>
                </a:spcBef>
                <a:spcAft>
                  <a:spcPct val="0"/>
                </a:spcAft>
                <a:defRPr>
                  <a:solidFill>
                    <a:schemeClr val="tx1"/>
                  </a:solidFill>
                  <a:latin typeface="Arial" pitchFamily="34" charset="0"/>
                </a:defRPr>
              </a:lvl7pPr>
              <a:lvl8pPr marL="1371600" fontAlgn="base">
                <a:spcBef>
                  <a:spcPct val="0"/>
                </a:spcBef>
                <a:spcAft>
                  <a:spcPct val="0"/>
                </a:spcAft>
                <a:defRPr>
                  <a:solidFill>
                    <a:schemeClr val="tx1"/>
                  </a:solidFill>
                  <a:latin typeface="Arial" pitchFamily="34" charset="0"/>
                </a:defRPr>
              </a:lvl8pPr>
              <a:lvl9pPr marL="1828800" fontAlgn="base">
                <a:spcBef>
                  <a:spcPct val="0"/>
                </a:spcBef>
                <a:spcAft>
                  <a:spcPct val="0"/>
                </a:spcAft>
                <a:defRPr>
                  <a:solidFill>
                    <a:schemeClr val="tx1"/>
                  </a:solidFill>
                  <a:latin typeface="Arial" pitchFamily="34" charset="0"/>
                </a:defRPr>
              </a:lvl9pPr>
            </a:lstStyle>
            <a:p>
              <a:endParaRPr lang="en-US" altLang="en-US">
                <a:ea typeface="MS PGothic" pitchFamily="34" charset="-128"/>
                <a:cs typeface="Arial" panose="020B0604020202020204" pitchFamily="34" charset="0"/>
              </a:endParaRPr>
            </a:p>
          </p:txBody>
        </p:sp>
        <p:pic>
          <p:nvPicPr>
            <p:cNvPr id="8" name="Picture 7"/>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11" y="4005"/>
              <a:ext cx="311" cy="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9" name="Line 6"/>
            <p:cNvSpPr>
              <a:spLocks noChangeShapeType="1"/>
            </p:cNvSpPr>
            <p:nvPr/>
          </p:nvSpPr>
          <p:spPr bwMode="auto">
            <a:xfrm rot="10800000" flipH="1">
              <a:off x="5436" y="3971"/>
              <a:ext cx="267" cy="311"/>
            </a:xfrm>
            <a:prstGeom prst="line">
              <a:avLst/>
            </a:prstGeom>
            <a:noFill/>
            <a:ln w="28575">
              <a:solidFill>
                <a:srgbClr val="FF0200"/>
              </a:solidFill>
              <a:round/>
              <a:headEnd/>
              <a:tailEnd/>
            </a:ln>
            <a:extLst>
              <a:ext uri="{909E8E84-426E-40DD-AFC4-6F175D3DCCD1}">
                <a14:hiddenFill xmlns:a14="http://schemas.microsoft.com/office/drawing/2010/main">
                  <a:noFill/>
                </a14:hiddenFill>
              </a:ext>
            </a:extLst>
          </p:spPr>
          <p:txBody>
            <a:bodyPr/>
            <a:lstStyle/>
            <a:p>
              <a:endParaRPr lang="en-US">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3303970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F7B461-5ACB-6F8F-E178-61B3CF42A511}"/>
              </a:ext>
            </a:extLst>
          </p:cNvPr>
          <p:cNvSpPr>
            <a:spLocks noGrp="1"/>
          </p:cNvSpPr>
          <p:nvPr>
            <p:ph type="title"/>
          </p:nvPr>
        </p:nvSpPr>
        <p:spPr/>
        <p:txBody>
          <a:bodyPr>
            <a:normAutofit fontScale="90000"/>
          </a:bodyPr>
          <a:lstStyle/>
          <a:p>
            <a:r>
              <a:rPr lang="en-US" dirty="0"/>
              <a:t>Permission request regarding CAGI 6 recordings and hybrid presentations</a:t>
            </a:r>
          </a:p>
        </p:txBody>
      </p:sp>
      <p:sp>
        <p:nvSpPr>
          <p:cNvPr id="3" name="Content Placeholder 2">
            <a:extLst>
              <a:ext uri="{FF2B5EF4-FFF2-40B4-BE49-F238E27FC236}">
                <a16:creationId xmlns:a16="http://schemas.microsoft.com/office/drawing/2014/main" id="{06878C06-7A25-0490-40BD-E256D4DE47DA}"/>
              </a:ext>
            </a:extLst>
          </p:cNvPr>
          <p:cNvSpPr>
            <a:spLocks noGrp="1"/>
          </p:cNvSpPr>
          <p:nvPr>
            <p:ph idx="1"/>
          </p:nvPr>
        </p:nvSpPr>
        <p:spPr/>
        <p:txBody>
          <a:bodyPr>
            <a:normAutofit/>
          </a:bodyPr>
          <a:lstStyle/>
          <a:p>
            <a:pPr marL="0" indent="0">
              <a:buNone/>
            </a:pPr>
            <a:r>
              <a:rPr lang="en-US" dirty="0"/>
              <a:t>I understand that my presentation as associated with CAGI 6 will be recorded and broadcasted via the internet through CAGI’s designated technology provider. </a:t>
            </a:r>
          </a:p>
          <a:p>
            <a:pPr marL="0" indent="0">
              <a:buNone/>
            </a:pPr>
            <a:endParaRPr lang="en-US" dirty="0"/>
          </a:p>
          <a:p>
            <a:pPr marL="0" indent="0">
              <a:buNone/>
            </a:pPr>
            <a:r>
              <a:rPr lang="en-US" dirty="0"/>
              <a:t>As the copyright holder to this presentation entitled [</a:t>
            </a:r>
            <a:r>
              <a:rPr lang="en-US" sz="1800" dirty="0">
                <a:solidFill>
                  <a:srgbClr val="FF0000"/>
                </a:solidFill>
              </a:rPr>
              <a:t>Impact of MAPK1/MAPK3 missense variants found in cancer: structural, function and stability experimental analysis</a:t>
            </a:r>
            <a:r>
              <a:rPr lang="en-US" dirty="0"/>
              <a:t>], I hereby agree that the copyright for the online broadcast and recording of my presentation be released to CAGI and my recording be uploaded on to the CAGI website.</a:t>
            </a:r>
          </a:p>
        </p:txBody>
      </p:sp>
    </p:spTree>
    <p:extLst>
      <p:ext uri="{BB962C8B-B14F-4D97-AF65-F5344CB8AC3E}">
        <p14:creationId xmlns:p14="http://schemas.microsoft.com/office/powerpoint/2010/main" val="17220233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tangolo 3">
            <a:extLst>
              <a:ext uri="{FF2B5EF4-FFF2-40B4-BE49-F238E27FC236}">
                <a16:creationId xmlns:a16="http://schemas.microsoft.com/office/drawing/2014/main" id="{F4352AB4-DF36-399D-94C6-6647A9B769AC}"/>
              </a:ext>
            </a:extLst>
          </p:cNvPr>
          <p:cNvSpPr/>
          <p:nvPr/>
        </p:nvSpPr>
        <p:spPr>
          <a:xfrm>
            <a:off x="183924" y="219517"/>
            <a:ext cx="4085946" cy="1483033"/>
          </a:xfrm>
          <a:prstGeom prst="rect">
            <a:avLst/>
          </a:prstGeom>
        </p:spPr>
        <p:txBody>
          <a:bodyPr wrap="square" lIns="68576" tIns="34289" rIns="68576" bIns="34289">
            <a:spAutoFit/>
          </a:bodyPr>
          <a:lstStyle/>
          <a:p>
            <a:pPr algn="ctr">
              <a:lnSpc>
                <a:spcPct val="107000"/>
              </a:lnSpc>
              <a:spcAft>
                <a:spcPts val="600"/>
              </a:spcAft>
            </a:pPr>
            <a:r>
              <a:rPr lang="en-US" sz="1050" b="1" dirty="0">
                <a:ea typeface="Calibri" panose="020F0502020204030204" pitchFamily="34" charset="0"/>
                <a:cs typeface="Times New Roman" panose="02020603050405020304" pitchFamily="18" charset="0"/>
              </a:rPr>
              <a:t> </a:t>
            </a:r>
            <a:endParaRPr lang="it-IT" sz="825" dirty="0">
              <a:ea typeface="Calibri" panose="020F0502020204030204" pitchFamily="34" charset="0"/>
              <a:cs typeface="Times New Roman" panose="02020603050405020304" pitchFamily="18" charset="0"/>
            </a:endParaRPr>
          </a:p>
          <a:p>
            <a:pPr algn="ctr">
              <a:lnSpc>
                <a:spcPct val="107000"/>
              </a:lnSpc>
              <a:spcAft>
                <a:spcPts val="600"/>
              </a:spcAft>
            </a:pPr>
            <a:r>
              <a:rPr lang="en-US" b="1" dirty="0">
                <a:latin typeface="Arial" panose="020B0604020202020204" pitchFamily="34" charset="0"/>
                <a:ea typeface="Calibri" panose="020F0502020204030204" pitchFamily="34" charset="0"/>
                <a:cs typeface="Arial" panose="020B0604020202020204" pitchFamily="34" charset="0"/>
              </a:rPr>
              <a:t>Impact of MAPK1/3 (ERK1/2) missense variants found in cancer:  structural, function and stability experimental analysis</a:t>
            </a:r>
            <a:endParaRPr lang="it-IT" dirty="0">
              <a:latin typeface="Arial" panose="020B0604020202020204" pitchFamily="34" charset="0"/>
              <a:ea typeface="Calibri" panose="020F0502020204030204" pitchFamily="34" charset="0"/>
              <a:cs typeface="Arial" panose="020B0604020202020204" pitchFamily="34" charset="0"/>
            </a:endParaRPr>
          </a:p>
        </p:txBody>
      </p:sp>
      <p:pic>
        <p:nvPicPr>
          <p:cNvPr id="5" name="Immagine 4">
            <a:extLst>
              <a:ext uri="{FF2B5EF4-FFF2-40B4-BE49-F238E27FC236}">
                <a16:creationId xmlns:a16="http://schemas.microsoft.com/office/drawing/2014/main" id="{C261A177-752D-CA06-4061-91D8D6A5430A}"/>
              </a:ext>
            </a:extLst>
          </p:cNvPr>
          <p:cNvPicPr>
            <a:picLocks noChangeAspect="1"/>
          </p:cNvPicPr>
          <p:nvPr/>
        </p:nvPicPr>
        <p:blipFill>
          <a:blip r:embed="rId3"/>
          <a:stretch>
            <a:fillRect/>
          </a:stretch>
        </p:blipFill>
        <p:spPr>
          <a:xfrm>
            <a:off x="4621038" y="857250"/>
            <a:ext cx="4509119" cy="5143500"/>
          </a:xfrm>
          <a:prstGeom prst="rect">
            <a:avLst/>
          </a:prstGeom>
        </p:spPr>
      </p:pic>
      <p:sp>
        <p:nvSpPr>
          <p:cNvPr id="9" name="Rettangolo 8">
            <a:extLst>
              <a:ext uri="{FF2B5EF4-FFF2-40B4-BE49-F238E27FC236}">
                <a16:creationId xmlns:a16="http://schemas.microsoft.com/office/drawing/2014/main" id="{B5B0B02B-12D2-35BF-8B09-046E7C6386EC}"/>
              </a:ext>
            </a:extLst>
          </p:cNvPr>
          <p:cNvSpPr/>
          <p:nvPr/>
        </p:nvSpPr>
        <p:spPr>
          <a:xfrm>
            <a:off x="256464" y="2057812"/>
            <a:ext cx="4085946" cy="1107994"/>
          </a:xfrm>
          <a:prstGeom prst="rect">
            <a:avLst/>
          </a:prstGeom>
        </p:spPr>
        <p:txBody>
          <a:bodyPr wrap="square" lIns="68576" tIns="34289" rIns="68576" bIns="34289">
            <a:spAutoFit/>
          </a:bodyPr>
          <a:lstStyle/>
          <a:p>
            <a:pPr algn="ctr"/>
            <a:r>
              <a:rPr lang="en-US" sz="1200" b="1" dirty="0">
                <a:latin typeface="Arial" panose="020B0604020202020204" pitchFamily="34" charset="0"/>
                <a:cs typeface="Arial" panose="020B0604020202020204" pitchFamily="34" charset="0"/>
              </a:rPr>
              <a:t>The human </a:t>
            </a:r>
            <a:r>
              <a:rPr lang="en-US" sz="1200" b="1" dirty="0" err="1">
                <a:latin typeface="Arial" panose="020B0604020202020204" pitchFamily="34" charset="0"/>
                <a:cs typeface="Arial" panose="020B0604020202020204" pitchFamily="34" charset="0"/>
              </a:rPr>
              <a:t>kinome</a:t>
            </a:r>
            <a:r>
              <a:rPr lang="en-US" sz="1200" b="1" dirty="0">
                <a:latin typeface="Arial" panose="020B0604020202020204" pitchFamily="34" charset="0"/>
                <a:cs typeface="Arial" panose="020B0604020202020204" pitchFamily="34" charset="0"/>
              </a:rPr>
              <a:t> consists of over 500 different protein kinases </a:t>
            </a:r>
          </a:p>
          <a:p>
            <a:pPr algn="ctr"/>
            <a:endParaRPr lang="en-US" sz="1200" b="1" dirty="0">
              <a:latin typeface="Arial" panose="020B0604020202020204" pitchFamily="34" charset="0"/>
              <a:cs typeface="Arial" panose="020B0604020202020204" pitchFamily="34" charset="0"/>
            </a:endParaRPr>
          </a:p>
          <a:p>
            <a:pPr algn="ctr"/>
            <a:r>
              <a:rPr lang="en-US" sz="900" dirty="0">
                <a:latin typeface="Arial" panose="020B0604020202020204" pitchFamily="34" charset="0"/>
                <a:cs typeface="Arial" panose="020B0604020202020204" pitchFamily="34" charset="0"/>
              </a:rPr>
              <a:t>(Metz et al., 2018, Cell Systems 7, 347–350 September 26, 2018ª 2018 Elsevier </a:t>
            </a:r>
            <a:r>
              <a:rPr lang="en-US" sz="900" dirty="0" err="1">
                <a:latin typeface="Arial" panose="020B0604020202020204" pitchFamily="34" charset="0"/>
                <a:cs typeface="Arial" panose="020B0604020202020204" pitchFamily="34" charset="0"/>
              </a:rPr>
              <a:t>Inc.https</a:t>
            </a:r>
            <a:r>
              <a:rPr lang="en-US" sz="900" dirty="0">
                <a:latin typeface="Arial" panose="020B0604020202020204" pitchFamily="34" charset="0"/>
                <a:cs typeface="Arial" panose="020B0604020202020204" pitchFamily="34" charset="0"/>
              </a:rPr>
              <a:t>://doi.org/10.1016/j.cels.2018.07.001</a:t>
            </a:r>
          </a:p>
          <a:p>
            <a:endParaRPr lang="it-IT" sz="1350" dirty="0"/>
          </a:p>
        </p:txBody>
      </p:sp>
      <p:sp>
        <p:nvSpPr>
          <p:cNvPr id="8" name="Ovale 7">
            <a:extLst>
              <a:ext uri="{FF2B5EF4-FFF2-40B4-BE49-F238E27FC236}">
                <a16:creationId xmlns:a16="http://schemas.microsoft.com/office/drawing/2014/main" id="{1983C535-5A4F-9249-A3B1-C0E1CB9B3039}"/>
              </a:ext>
            </a:extLst>
          </p:cNvPr>
          <p:cNvSpPr/>
          <p:nvPr/>
        </p:nvSpPr>
        <p:spPr>
          <a:xfrm>
            <a:off x="4517994" y="2900675"/>
            <a:ext cx="756084" cy="430161"/>
          </a:xfrm>
          <a:prstGeom prst="ellipse">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68576" tIns="34289" rIns="68576" bIns="34289" rtlCol="0" anchor="ctr"/>
          <a:lstStyle/>
          <a:p>
            <a:pPr algn="ctr"/>
            <a:endParaRPr lang="it-IT" sz="1350"/>
          </a:p>
        </p:txBody>
      </p:sp>
      <p:sp>
        <p:nvSpPr>
          <p:cNvPr id="7" name="Ovale 6">
            <a:extLst>
              <a:ext uri="{FF2B5EF4-FFF2-40B4-BE49-F238E27FC236}">
                <a16:creationId xmlns:a16="http://schemas.microsoft.com/office/drawing/2014/main" id="{FC9E9D59-9E1F-528A-B3C0-E6BB3DDE6673}"/>
              </a:ext>
            </a:extLst>
          </p:cNvPr>
          <p:cNvSpPr/>
          <p:nvPr/>
        </p:nvSpPr>
        <p:spPr>
          <a:xfrm>
            <a:off x="4572000" y="3499072"/>
            <a:ext cx="648073" cy="322149"/>
          </a:xfrm>
          <a:prstGeom prst="ellipse">
            <a:avLst/>
          </a:prstGeom>
          <a:noFill/>
          <a:ln w="381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68576" tIns="34289" rIns="68576" bIns="34289" rtlCol="0" anchor="ctr"/>
          <a:lstStyle/>
          <a:p>
            <a:pPr algn="ctr"/>
            <a:endParaRPr lang="it-IT" sz="1350"/>
          </a:p>
        </p:txBody>
      </p:sp>
      <p:graphicFrame>
        <p:nvGraphicFramePr>
          <p:cNvPr id="10" name="Tabella 9">
            <a:extLst>
              <a:ext uri="{FF2B5EF4-FFF2-40B4-BE49-F238E27FC236}">
                <a16:creationId xmlns:a16="http://schemas.microsoft.com/office/drawing/2014/main" id="{E41E6CC1-FD2F-E913-0574-6E5F9572563C}"/>
              </a:ext>
            </a:extLst>
          </p:cNvPr>
          <p:cNvGraphicFramePr>
            <a:graphicFrameLocks noGrp="1"/>
          </p:cNvGraphicFramePr>
          <p:nvPr>
            <p:extLst>
              <p:ext uri="{D42A27DB-BD31-4B8C-83A1-F6EECF244321}">
                <p14:modId xmlns:p14="http://schemas.microsoft.com/office/powerpoint/2010/main" val="1380667354"/>
              </p:ext>
            </p:extLst>
          </p:nvPr>
        </p:nvGraphicFramePr>
        <p:xfrm>
          <a:off x="284355" y="3499072"/>
          <a:ext cx="3885084" cy="2239016"/>
        </p:xfrm>
        <a:graphic>
          <a:graphicData uri="http://schemas.openxmlformats.org/drawingml/2006/table">
            <a:tbl>
              <a:tblPr/>
              <a:tblGrid>
                <a:gridCol w="1929145">
                  <a:extLst>
                    <a:ext uri="{9D8B030D-6E8A-4147-A177-3AD203B41FA5}">
                      <a16:colId xmlns:a16="http://schemas.microsoft.com/office/drawing/2014/main" val="20000"/>
                    </a:ext>
                  </a:extLst>
                </a:gridCol>
                <a:gridCol w="1955939">
                  <a:extLst>
                    <a:ext uri="{9D8B030D-6E8A-4147-A177-3AD203B41FA5}">
                      <a16:colId xmlns:a16="http://schemas.microsoft.com/office/drawing/2014/main" val="20001"/>
                    </a:ext>
                  </a:extLst>
                </a:gridCol>
              </a:tblGrid>
              <a:tr h="236061">
                <a:tc>
                  <a:txBody>
                    <a:bodyPr/>
                    <a:lstStyle/>
                    <a:p>
                      <a:pPr algn="l" fontAlgn="b"/>
                      <a:r>
                        <a:rPr lang="it-IT" sz="1100" b="1" dirty="0" err="1">
                          <a:latin typeface="Arial" panose="020B0604020202020204" pitchFamily="34" charset="0"/>
                          <a:cs typeface="Arial" panose="020B0604020202020204" pitchFamily="34" charset="0"/>
                        </a:rPr>
                        <a:t>Kinase</a:t>
                      </a:r>
                      <a:r>
                        <a:rPr lang="it-IT" sz="1100" b="1" dirty="0">
                          <a:latin typeface="Arial" panose="020B0604020202020204" pitchFamily="34" charset="0"/>
                          <a:cs typeface="Arial" panose="020B0604020202020204" pitchFamily="34" charset="0"/>
                        </a:rPr>
                        <a:t> </a:t>
                      </a:r>
                      <a:r>
                        <a:rPr lang="it-IT" sz="1100" b="1" dirty="0" err="1">
                          <a:latin typeface="Arial" panose="020B0604020202020204" pitchFamily="34" charset="0"/>
                          <a:cs typeface="Arial" panose="020B0604020202020204" pitchFamily="34" charset="0"/>
                        </a:rPr>
                        <a:t>acronyms</a:t>
                      </a:r>
                      <a:endParaRPr lang="it-IT" sz="1100" b="1" dirty="0">
                        <a:latin typeface="Arial" panose="020B0604020202020204" pitchFamily="34" charset="0"/>
                        <a:cs typeface="Arial" panose="020B0604020202020204" pitchFamily="34" charset="0"/>
                      </a:endParaRPr>
                    </a:p>
                  </a:txBody>
                  <a:tcPr marL="38021" marR="38021" marT="38021" marB="38021" anchor="b">
                    <a:lnL>
                      <a:noFill/>
                    </a:lnL>
                    <a:lnR>
                      <a:noFill/>
                    </a:lnR>
                    <a:lnT>
                      <a:noFill/>
                    </a:lnT>
                    <a:lnB w="19050" cap="flat" cmpd="sng" algn="ctr">
                      <a:solidFill>
                        <a:srgbClr val="DDDDDD"/>
                      </a:solidFill>
                      <a:prstDash val="solid"/>
                      <a:round/>
                      <a:headEnd type="none" w="med" len="med"/>
                      <a:tailEnd type="none" w="med" len="med"/>
                    </a:lnB>
                    <a:solidFill>
                      <a:srgbClr val="FFFFFF"/>
                    </a:solidFill>
                  </a:tcPr>
                </a:tc>
                <a:tc>
                  <a:txBody>
                    <a:bodyPr/>
                    <a:lstStyle/>
                    <a:p>
                      <a:pPr algn="l" fontAlgn="b"/>
                      <a:r>
                        <a:rPr lang="it-IT" sz="1100" b="1" dirty="0" err="1">
                          <a:latin typeface="Arial" panose="020B0604020202020204" pitchFamily="34" charset="0"/>
                          <a:cs typeface="Arial" panose="020B0604020202020204" pitchFamily="34" charset="0"/>
                        </a:rPr>
                        <a:t>Description</a:t>
                      </a:r>
                      <a:endParaRPr lang="it-IT" sz="1100" b="1" dirty="0">
                        <a:latin typeface="Arial" panose="020B0604020202020204" pitchFamily="34" charset="0"/>
                        <a:cs typeface="Arial" panose="020B0604020202020204" pitchFamily="34" charset="0"/>
                      </a:endParaRPr>
                    </a:p>
                  </a:txBody>
                  <a:tcPr marL="38021" marR="38021" marT="38021" marB="38021" anchor="b">
                    <a:lnL>
                      <a:noFill/>
                    </a:lnL>
                    <a:lnR>
                      <a:noFill/>
                    </a:lnR>
                    <a:lnT>
                      <a:noFill/>
                    </a:lnT>
                    <a:lnB w="19050"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213201">
                <a:tc>
                  <a:txBody>
                    <a:bodyPr/>
                    <a:lstStyle/>
                    <a:p>
                      <a:pPr fontAlgn="t"/>
                      <a:r>
                        <a:rPr lang="it-IT" sz="900" dirty="0">
                          <a:latin typeface="Arial" panose="020B0604020202020204" pitchFamily="34" charset="0"/>
                          <a:cs typeface="Arial" panose="020B0604020202020204" pitchFamily="34" charset="0"/>
                        </a:rPr>
                        <a:t>AGC</a:t>
                      </a:r>
                    </a:p>
                  </a:txBody>
                  <a:tcPr marL="38021" marR="38021" marT="38021" marB="38021">
                    <a:lnL>
                      <a:noFill/>
                    </a:lnL>
                    <a:lnR>
                      <a:noFill/>
                    </a:lnR>
                    <a:lnT w="19050"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fontAlgn="t"/>
                      <a:r>
                        <a:rPr lang="en-US" sz="900" dirty="0">
                          <a:latin typeface="Arial" panose="020B0604020202020204" pitchFamily="34" charset="0"/>
                          <a:cs typeface="Arial" panose="020B0604020202020204" pitchFamily="34" charset="0"/>
                        </a:rPr>
                        <a:t>Containing PKA, PKG, PKC families</a:t>
                      </a:r>
                    </a:p>
                  </a:txBody>
                  <a:tcPr marL="38021" marR="38021" marT="38021" marB="38021">
                    <a:lnL>
                      <a:noFill/>
                    </a:lnL>
                    <a:lnR>
                      <a:noFill/>
                    </a:lnR>
                    <a:lnT w="19050"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350361">
                <a:tc>
                  <a:txBody>
                    <a:bodyPr/>
                    <a:lstStyle/>
                    <a:p>
                      <a:pPr fontAlgn="t"/>
                      <a:r>
                        <a:rPr lang="it-IT" sz="900" dirty="0">
                          <a:latin typeface="Arial" panose="020B0604020202020204" pitchFamily="34" charset="0"/>
                          <a:cs typeface="Arial" panose="020B0604020202020204" pitchFamily="34" charset="0"/>
                        </a:rPr>
                        <a:t>CAMK</a:t>
                      </a:r>
                    </a:p>
                  </a:txBody>
                  <a:tcPr marL="38021" marR="38021" marT="38021" marB="38021">
                    <a:lnL>
                      <a:noFill/>
                    </a:lnL>
                    <a:lnR>
                      <a:noFill/>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fontAlgn="t"/>
                      <a:r>
                        <a:rPr lang="it-IT" sz="900" dirty="0" err="1">
                          <a:latin typeface="Arial" panose="020B0604020202020204" pitchFamily="34" charset="0"/>
                          <a:cs typeface="Arial" panose="020B0604020202020204" pitchFamily="34" charset="0"/>
                        </a:rPr>
                        <a:t>Calcium</a:t>
                      </a:r>
                      <a:r>
                        <a:rPr lang="it-IT" sz="900" dirty="0">
                          <a:latin typeface="Arial" panose="020B0604020202020204" pitchFamily="34" charset="0"/>
                          <a:cs typeface="Arial" panose="020B0604020202020204" pitchFamily="34" charset="0"/>
                        </a:rPr>
                        <a:t>/</a:t>
                      </a:r>
                      <a:r>
                        <a:rPr lang="it-IT" sz="900" dirty="0" err="1">
                          <a:latin typeface="Arial" panose="020B0604020202020204" pitchFamily="34" charset="0"/>
                          <a:cs typeface="Arial" panose="020B0604020202020204" pitchFamily="34" charset="0"/>
                        </a:rPr>
                        <a:t>calmodulin-dependent</a:t>
                      </a:r>
                      <a:r>
                        <a:rPr lang="it-IT" sz="900" dirty="0">
                          <a:latin typeface="Arial" panose="020B0604020202020204" pitchFamily="34" charset="0"/>
                          <a:cs typeface="Arial" panose="020B0604020202020204" pitchFamily="34" charset="0"/>
                        </a:rPr>
                        <a:t> </a:t>
                      </a:r>
                      <a:r>
                        <a:rPr lang="it-IT" sz="900" dirty="0" err="1">
                          <a:latin typeface="Arial" panose="020B0604020202020204" pitchFamily="34" charset="0"/>
                          <a:cs typeface="Arial" panose="020B0604020202020204" pitchFamily="34" charset="0"/>
                        </a:rPr>
                        <a:t>protein</a:t>
                      </a:r>
                      <a:r>
                        <a:rPr lang="it-IT" sz="900" dirty="0">
                          <a:latin typeface="Arial" panose="020B0604020202020204" pitchFamily="34" charset="0"/>
                          <a:cs typeface="Arial" panose="020B0604020202020204" pitchFamily="34" charset="0"/>
                        </a:rPr>
                        <a:t> </a:t>
                      </a:r>
                      <a:r>
                        <a:rPr lang="it-IT" sz="900" dirty="0" err="1">
                          <a:latin typeface="Arial" panose="020B0604020202020204" pitchFamily="34" charset="0"/>
                          <a:cs typeface="Arial" panose="020B0604020202020204" pitchFamily="34" charset="0"/>
                        </a:rPr>
                        <a:t>kinase</a:t>
                      </a:r>
                      <a:endParaRPr lang="it-IT" sz="900" dirty="0">
                        <a:latin typeface="Arial" panose="020B0604020202020204" pitchFamily="34" charset="0"/>
                        <a:cs typeface="Arial" panose="020B0604020202020204" pitchFamily="34" charset="0"/>
                      </a:endParaRPr>
                    </a:p>
                  </a:txBody>
                  <a:tcPr marL="38021" marR="38021" marT="38021" marB="38021">
                    <a:lnL>
                      <a:noFill/>
                    </a:lnL>
                    <a:lnR>
                      <a:noFill/>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213201">
                <a:tc>
                  <a:txBody>
                    <a:bodyPr/>
                    <a:lstStyle/>
                    <a:p>
                      <a:pPr fontAlgn="t"/>
                      <a:r>
                        <a:rPr lang="it-IT" sz="900">
                          <a:latin typeface="Arial" panose="020B0604020202020204" pitchFamily="34" charset="0"/>
                          <a:cs typeface="Arial" panose="020B0604020202020204" pitchFamily="34" charset="0"/>
                        </a:rPr>
                        <a:t>CK1</a:t>
                      </a:r>
                    </a:p>
                  </a:txBody>
                  <a:tcPr marL="38021" marR="38021" marT="38021" marB="38021">
                    <a:lnL>
                      <a:noFill/>
                    </a:lnL>
                    <a:lnR>
                      <a:noFill/>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fontAlgn="t"/>
                      <a:r>
                        <a:rPr lang="it-IT" sz="900" dirty="0" err="1">
                          <a:latin typeface="Arial" panose="020B0604020202020204" pitchFamily="34" charset="0"/>
                          <a:cs typeface="Arial" panose="020B0604020202020204" pitchFamily="34" charset="0"/>
                        </a:rPr>
                        <a:t>Casein</a:t>
                      </a:r>
                      <a:r>
                        <a:rPr lang="it-IT" sz="900" dirty="0">
                          <a:latin typeface="Arial" panose="020B0604020202020204" pitchFamily="34" charset="0"/>
                          <a:cs typeface="Arial" panose="020B0604020202020204" pitchFamily="34" charset="0"/>
                        </a:rPr>
                        <a:t> </a:t>
                      </a:r>
                      <a:r>
                        <a:rPr lang="it-IT" sz="900" dirty="0" err="1">
                          <a:latin typeface="Arial" panose="020B0604020202020204" pitchFamily="34" charset="0"/>
                          <a:cs typeface="Arial" panose="020B0604020202020204" pitchFamily="34" charset="0"/>
                        </a:rPr>
                        <a:t>kinase</a:t>
                      </a:r>
                      <a:r>
                        <a:rPr lang="it-IT" sz="900" dirty="0">
                          <a:latin typeface="Arial" panose="020B0604020202020204" pitchFamily="34" charset="0"/>
                          <a:cs typeface="Arial" panose="020B0604020202020204" pitchFamily="34" charset="0"/>
                        </a:rPr>
                        <a:t> 1</a:t>
                      </a:r>
                    </a:p>
                  </a:txBody>
                  <a:tcPr marL="38021" marR="38021" marT="38021" marB="38021">
                    <a:lnL>
                      <a:noFill/>
                    </a:lnL>
                    <a:lnR>
                      <a:noFill/>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441801">
                <a:tc>
                  <a:txBody>
                    <a:bodyPr/>
                    <a:lstStyle/>
                    <a:p>
                      <a:pPr fontAlgn="t"/>
                      <a:r>
                        <a:rPr lang="it-IT" sz="1200" b="1" dirty="0">
                          <a:latin typeface="Arial" panose="020B0604020202020204" pitchFamily="34" charset="0"/>
                          <a:cs typeface="Arial" panose="020B0604020202020204" pitchFamily="34" charset="0"/>
                        </a:rPr>
                        <a:t>CMGC</a:t>
                      </a:r>
                    </a:p>
                  </a:txBody>
                  <a:tcPr marL="38021" marR="38021" marT="38021" marB="38021">
                    <a:lnL>
                      <a:noFill/>
                    </a:lnL>
                    <a:lnR>
                      <a:noFill/>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fontAlgn="t"/>
                      <a:r>
                        <a:rPr lang="en-US" sz="1200" b="1" dirty="0">
                          <a:latin typeface="Arial" panose="020B0604020202020204" pitchFamily="34" charset="0"/>
                          <a:cs typeface="Arial" panose="020B0604020202020204" pitchFamily="34" charset="0"/>
                        </a:rPr>
                        <a:t>Containing CDK, MAPK, GSK3, CLK families</a:t>
                      </a:r>
                    </a:p>
                  </a:txBody>
                  <a:tcPr marL="38021" marR="38021" marT="38021" marB="38021">
                    <a:lnL>
                      <a:noFill/>
                    </a:lnL>
                    <a:lnR>
                      <a:noFill/>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350361">
                <a:tc>
                  <a:txBody>
                    <a:bodyPr/>
                    <a:lstStyle/>
                    <a:p>
                      <a:pPr fontAlgn="t"/>
                      <a:r>
                        <a:rPr lang="it-IT" sz="900">
                          <a:latin typeface="Arial" panose="020B0604020202020204" pitchFamily="34" charset="0"/>
                          <a:cs typeface="Arial" panose="020B0604020202020204" pitchFamily="34" charset="0"/>
                        </a:rPr>
                        <a:t>STE</a:t>
                      </a:r>
                    </a:p>
                  </a:txBody>
                  <a:tcPr marL="38021" marR="38021" marT="38021" marB="38021">
                    <a:lnL>
                      <a:noFill/>
                    </a:lnL>
                    <a:lnR>
                      <a:noFill/>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fontAlgn="t"/>
                      <a:r>
                        <a:rPr lang="en-US" sz="900">
                          <a:latin typeface="Arial" panose="020B0604020202020204" pitchFamily="34" charset="0"/>
                          <a:cs typeface="Arial" panose="020B0604020202020204" pitchFamily="34" charset="0"/>
                        </a:rPr>
                        <a:t>Homologs of yeast Sterile 7, Sterile 11, Sterile 20 kinases</a:t>
                      </a:r>
                    </a:p>
                  </a:txBody>
                  <a:tcPr marL="38021" marR="38021" marT="38021" marB="38021">
                    <a:lnL>
                      <a:noFill/>
                    </a:lnL>
                    <a:lnR>
                      <a:noFill/>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r h="213201">
                <a:tc>
                  <a:txBody>
                    <a:bodyPr/>
                    <a:lstStyle/>
                    <a:p>
                      <a:pPr fontAlgn="t"/>
                      <a:r>
                        <a:rPr lang="it-IT" sz="900">
                          <a:latin typeface="Arial" panose="020B0604020202020204" pitchFamily="34" charset="0"/>
                          <a:cs typeface="Arial" panose="020B0604020202020204" pitchFamily="34" charset="0"/>
                        </a:rPr>
                        <a:t>TK</a:t>
                      </a:r>
                    </a:p>
                  </a:txBody>
                  <a:tcPr marL="38021" marR="38021" marT="38021" marB="38021">
                    <a:lnL>
                      <a:noFill/>
                    </a:lnL>
                    <a:lnR>
                      <a:noFill/>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fontAlgn="t"/>
                      <a:r>
                        <a:rPr lang="it-IT" sz="900">
                          <a:latin typeface="Arial" panose="020B0604020202020204" pitchFamily="34" charset="0"/>
                          <a:cs typeface="Arial" panose="020B0604020202020204" pitchFamily="34" charset="0"/>
                        </a:rPr>
                        <a:t>Tyrosine kinase</a:t>
                      </a:r>
                    </a:p>
                  </a:txBody>
                  <a:tcPr marL="38021" marR="38021" marT="38021" marB="38021">
                    <a:lnL>
                      <a:noFill/>
                    </a:lnL>
                    <a:lnR>
                      <a:noFill/>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val="10007"/>
                  </a:ext>
                </a:extLst>
              </a:tr>
              <a:tr h="213201">
                <a:tc>
                  <a:txBody>
                    <a:bodyPr/>
                    <a:lstStyle/>
                    <a:p>
                      <a:pPr fontAlgn="t"/>
                      <a:r>
                        <a:rPr lang="it-IT" sz="900" dirty="0">
                          <a:latin typeface="Arial" panose="020B0604020202020204" pitchFamily="34" charset="0"/>
                          <a:cs typeface="Arial" panose="020B0604020202020204" pitchFamily="34" charset="0"/>
                        </a:rPr>
                        <a:t>TKL</a:t>
                      </a:r>
                    </a:p>
                  </a:txBody>
                  <a:tcPr marL="38021" marR="38021" marT="38021" marB="38021">
                    <a:lnL>
                      <a:noFill/>
                    </a:lnL>
                    <a:lnR>
                      <a:noFill/>
                    </a:lnR>
                    <a:lnT w="9525" cap="flat" cmpd="sng" algn="ctr">
                      <a:solidFill>
                        <a:srgbClr val="DDDDDD"/>
                      </a:solidFill>
                      <a:prstDash val="solid"/>
                      <a:round/>
                      <a:headEnd type="none" w="med" len="med"/>
                      <a:tailEnd type="none" w="med" len="med"/>
                    </a:lnT>
                    <a:lnB>
                      <a:noFill/>
                    </a:lnB>
                    <a:solidFill>
                      <a:srgbClr val="FFFFFF"/>
                    </a:solidFill>
                  </a:tcPr>
                </a:tc>
                <a:tc>
                  <a:txBody>
                    <a:bodyPr/>
                    <a:lstStyle/>
                    <a:p>
                      <a:pPr fontAlgn="t"/>
                      <a:r>
                        <a:rPr lang="it-IT" sz="900" dirty="0" err="1">
                          <a:latin typeface="Arial" panose="020B0604020202020204" pitchFamily="34" charset="0"/>
                          <a:cs typeface="Arial" panose="020B0604020202020204" pitchFamily="34" charset="0"/>
                        </a:rPr>
                        <a:t>Tyrosine</a:t>
                      </a:r>
                      <a:r>
                        <a:rPr lang="it-IT" sz="900" dirty="0">
                          <a:latin typeface="Arial" panose="020B0604020202020204" pitchFamily="34" charset="0"/>
                          <a:cs typeface="Arial" panose="020B0604020202020204" pitchFamily="34" charset="0"/>
                        </a:rPr>
                        <a:t> </a:t>
                      </a:r>
                      <a:r>
                        <a:rPr lang="it-IT" sz="900" dirty="0" err="1">
                          <a:latin typeface="Arial" panose="020B0604020202020204" pitchFamily="34" charset="0"/>
                          <a:cs typeface="Arial" panose="020B0604020202020204" pitchFamily="34" charset="0"/>
                        </a:rPr>
                        <a:t>kinase-like</a:t>
                      </a:r>
                      <a:endParaRPr lang="it-IT" sz="900" dirty="0">
                        <a:latin typeface="Arial" panose="020B0604020202020204" pitchFamily="34" charset="0"/>
                        <a:cs typeface="Arial" panose="020B0604020202020204" pitchFamily="34" charset="0"/>
                      </a:endParaRPr>
                    </a:p>
                  </a:txBody>
                  <a:tcPr marL="38021" marR="38021" marT="38021" marB="38021">
                    <a:lnL>
                      <a:noFill/>
                    </a:lnL>
                    <a:lnR>
                      <a:noFill/>
                    </a:lnR>
                    <a:lnT w="9525" cap="flat" cmpd="sng" algn="ctr">
                      <a:solidFill>
                        <a:srgbClr val="DDDDDD"/>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val="10008"/>
                  </a:ext>
                </a:extLst>
              </a:tr>
            </a:tbl>
          </a:graphicData>
        </a:graphic>
      </p:graphicFrame>
    </p:spTree>
    <p:extLst>
      <p:ext uri="{BB962C8B-B14F-4D97-AF65-F5344CB8AC3E}">
        <p14:creationId xmlns:p14="http://schemas.microsoft.com/office/powerpoint/2010/main" val="41667346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Slide title"/>
          <p:cNvSpPr txBox="1">
            <a:spLocks noGrp="1"/>
          </p:cNvSpPr>
          <p:nvPr>
            <p:ph type="title"/>
          </p:nvPr>
        </p:nvSpPr>
        <p:spPr>
          <a:xfrm>
            <a:off x="1331640" y="240367"/>
            <a:ext cx="3707904" cy="486054"/>
          </a:xfrm>
          <a:prstGeom prst="rect">
            <a:avLst/>
          </a:prstGeom>
        </p:spPr>
        <p:txBody>
          <a:bodyPr>
            <a:normAutofit fontScale="90000"/>
          </a:bodyPr>
          <a:lstStyle>
            <a:lvl1pPr>
              <a:defRPr b="1"/>
            </a:lvl1pPr>
          </a:lstStyle>
          <a:p>
            <a:pPr algn="ctr"/>
            <a:r>
              <a:rPr lang="en-GB" sz="2100" dirty="0">
                <a:latin typeface="Arial" panose="020B0604020202020204" pitchFamily="34" charset="0"/>
                <a:cs typeface="Arial" panose="020B0604020202020204" pitchFamily="34" charset="0"/>
              </a:rPr>
              <a:t>MAPK</a:t>
            </a:r>
            <a:r>
              <a:rPr lang="en-US" sz="2100" dirty="0">
                <a:latin typeface="Arial" panose="020B0604020202020204" pitchFamily="34" charset="0"/>
                <a:cs typeface="Arial" panose="020B0604020202020204" pitchFamily="34" charset="0"/>
              </a:rPr>
              <a:t>3 variants (</a:t>
            </a:r>
            <a:r>
              <a:rPr lang="en-US" sz="2100" dirty="0" err="1">
                <a:latin typeface="Arial" panose="020B0604020202020204" pitchFamily="34" charset="0"/>
                <a:cs typeface="Arial" panose="020B0604020202020204" pitchFamily="34" charset="0"/>
              </a:rPr>
              <a:t>pdb</a:t>
            </a:r>
            <a:r>
              <a:rPr lang="en-US" sz="2100" dirty="0">
                <a:latin typeface="Arial" panose="020B0604020202020204" pitchFamily="34" charset="0"/>
                <a:cs typeface="Arial" panose="020B0604020202020204" pitchFamily="34" charset="0"/>
              </a:rPr>
              <a:t>: 4QTB)</a:t>
            </a:r>
            <a:endParaRPr sz="2100" dirty="0">
              <a:latin typeface="Arial" panose="020B0604020202020204" pitchFamily="34" charset="0"/>
              <a:cs typeface="Arial" panose="020B0604020202020204" pitchFamily="34" charset="0"/>
            </a:endParaRPr>
          </a:p>
        </p:txBody>
      </p:sp>
      <p:sp>
        <p:nvSpPr>
          <p:cNvPr id="16" name="Name1 Lastname1 … Name Lastname…"/>
          <p:cNvSpPr txBox="1"/>
          <p:nvPr/>
        </p:nvSpPr>
        <p:spPr>
          <a:xfrm>
            <a:off x="969329" y="921966"/>
            <a:ext cx="7290810" cy="162177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0090" tIns="20090" rIns="20090" bIns="20090" anchor="ctr">
            <a:spAutoFit/>
          </a:bodyPr>
          <a:lstStyle/>
          <a:p>
            <a:pPr algn="ctr" defTabSz="308048" hangingPunct="0">
              <a:defRPr sz="1800">
                <a:latin typeface="+mn-lt"/>
                <a:ea typeface="+mn-ea"/>
                <a:cs typeface="+mn-cs"/>
                <a:sym typeface="Helvetica"/>
              </a:defRPr>
            </a:pPr>
            <a:r>
              <a:rPr lang="en-US" sz="1350" b="1" kern="0" dirty="0">
                <a:solidFill>
                  <a:srgbClr val="00559B"/>
                </a:solidFill>
                <a:latin typeface="Arial" panose="020B0604020202020204" pitchFamily="34" charset="0"/>
                <a:cs typeface="Arial" panose="020B0604020202020204" pitchFamily="34" charset="0"/>
                <a:sym typeface="Helvetica"/>
              </a:rPr>
              <a:t> </a:t>
            </a:r>
            <a:r>
              <a:rPr lang="en-US" sz="1500" b="1" kern="0" dirty="0">
                <a:solidFill>
                  <a:srgbClr val="00559B"/>
                </a:solidFill>
                <a:latin typeface="Arial" panose="020B0604020202020204" pitchFamily="34" charset="0"/>
                <a:cs typeface="Arial" panose="020B0604020202020204" pitchFamily="34" charset="0"/>
                <a:sym typeface="Helvetica"/>
              </a:rPr>
              <a:t>E339V: in the </a:t>
            </a:r>
            <a:r>
              <a:rPr lang="en-US" sz="1500" b="1" kern="0" dirty="0">
                <a:solidFill>
                  <a:srgbClr val="FF0000"/>
                </a:solidFill>
                <a:latin typeface="Arial" panose="020B0604020202020204" pitchFamily="34" charset="0"/>
                <a:cs typeface="Arial" panose="020B0604020202020204" pitchFamily="34" charset="0"/>
                <a:sym typeface="Helvetica"/>
              </a:rPr>
              <a:t>CD site </a:t>
            </a:r>
            <a:r>
              <a:rPr lang="en-US" sz="1500" b="1" kern="0" dirty="0">
                <a:solidFill>
                  <a:srgbClr val="00559B"/>
                </a:solidFill>
                <a:latin typeface="Arial" panose="020B0604020202020204" pitchFamily="34" charset="0"/>
                <a:cs typeface="Arial" panose="020B0604020202020204" pitchFamily="34" charset="0"/>
                <a:sym typeface="Helvetica"/>
              </a:rPr>
              <a:t>of MAPK3 corresponds to E322V of MAPK1</a:t>
            </a:r>
          </a:p>
          <a:p>
            <a:pPr marL="257175" indent="-257175" algn="ctr" defTabSz="308048" hangingPunct="0">
              <a:buAutoNum type="arabicParenR"/>
              <a:defRPr sz="1800">
                <a:latin typeface="+mn-lt"/>
                <a:ea typeface="+mn-ea"/>
                <a:cs typeface="+mn-cs"/>
                <a:sym typeface="Helvetica"/>
              </a:defRPr>
            </a:pPr>
            <a:endParaRPr lang="en-US" sz="1500" b="1" kern="0" dirty="0">
              <a:solidFill>
                <a:srgbClr val="00559B"/>
              </a:solidFill>
              <a:latin typeface="Arial" panose="020B0604020202020204" pitchFamily="34" charset="0"/>
              <a:cs typeface="Arial" panose="020B0604020202020204" pitchFamily="34" charset="0"/>
              <a:sym typeface="Helvetica"/>
            </a:endParaRPr>
          </a:p>
          <a:p>
            <a:pPr algn="ctr" defTabSz="308048" hangingPunct="0">
              <a:defRPr sz="1800">
                <a:latin typeface="+mn-lt"/>
                <a:ea typeface="+mn-ea"/>
                <a:cs typeface="+mn-cs"/>
                <a:sym typeface="Helvetica"/>
              </a:defRPr>
            </a:pPr>
            <a:r>
              <a:rPr lang="en-US" sz="1500" b="1" kern="0" dirty="0">
                <a:solidFill>
                  <a:srgbClr val="00559B"/>
                </a:solidFill>
                <a:latin typeface="Arial" panose="020B0604020202020204" pitchFamily="34" charset="0"/>
                <a:cs typeface="Arial" panose="020B0604020202020204" pitchFamily="34" charset="0"/>
                <a:sym typeface="Helvetica"/>
              </a:rPr>
              <a:t> E98K: </a:t>
            </a:r>
            <a:r>
              <a:rPr lang="en-US" sz="1500" b="1" kern="0" dirty="0">
                <a:solidFill>
                  <a:srgbClr val="00B0F0"/>
                </a:solidFill>
                <a:latin typeface="Arial" panose="020B0604020202020204" pitchFamily="34" charset="0"/>
                <a:cs typeface="Arial" panose="020B0604020202020204" pitchFamily="34" charset="0"/>
                <a:sym typeface="Helvetica"/>
              </a:rPr>
              <a:t>interacting </a:t>
            </a:r>
            <a:r>
              <a:rPr lang="en-US" sz="1500" b="1" kern="0" dirty="0">
                <a:solidFill>
                  <a:srgbClr val="00559B"/>
                </a:solidFill>
                <a:latin typeface="Arial" panose="020B0604020202020204" pitchFamily="34" charset="0"/>
                <a:cs typeface="Arial" panose="020B0604020202020204" pitchFamily="34" charset="0"/>
                <a:sym typeface="Helvetica"/>
              </a:rPr>
              <a:t>with the CD site corresponds to E81K of MAPK1</a:t>
            </a:r>
          </a:p>
          <a:p>
            <a:pPr algn="ctr" defTabSz="308048" hangingPunct="0">
              <a:defRPr sz="1800">
                <a:latin typeface="+mn-lt"/>
                <a:ea typeface="+mn-ea"/>
                <a:cs typeface="+mn-cs"/>
                <a:sym typeface="Helvetica"/>
              </a:defRPr>
            </a:pPr>
            <a:endParaRPr lang="en-US" sz="1500" b="1" kern="0" dirty="0">
              <a:solidFill>
                <a:srgbClr val="00559B"/>
              </a:solidFill>
              <a:latin typeface="Arial" panose="020B0604020202020204" pitchFamily="34" charset="0"/>
              <a:cs typeface="Arial" panose="020B0604020202020204" pitchFamily="34" charset="0"/>
              <a:sym typeface="Helvetica"/>
            </a:endParaRPr>
          </a:p>
          <a:p>
            <a:pPr algn="ctr" defTabSz="308048" hangingPunct="0">
              <a:defRPr sz="1800">
                <a:latin typeface="+mn-lt"/>
                <a:ea typeface="+mn-ea"/>
                <a:cs typeface="+mn-cs"/>
                <a:sym typeface="Helvetica"/>
              </a:defRPr>
            </a:pPr>
            <a:r>
              <a:rPr lang="en-US" sz="1500" b="1" kern="0" dirty="0">
                <a:solidFill>
                  <a:srgbClr val="00559B"/>
                </a:solidFill>
                <a:latin typeface="Arial" panose="020B0604020202020204" pitchFamily="34" charset="0"/>
                <a:cs typeface="Arial" panose="020B0604020202020204" pitchFamily="34" charset="0"/>
                <a:sym typeface="Helvetica"/>
              </a:rPr>
              <a:t>I73M, R79H, R152W, </a:t>
            </a:r>
            <a:r>
              <a:rPr lang="en-US" sz="1500" b="1" u="sng" kern="0" dirty="0">
                <a:solidFill>
                  <a:srgbClr val="178553"/>
                </a:solidFill>
                <a:latin typeface="Arial" panose="020B0604020202020204" pitchFamily="34" charset="0"/>
                <a:cs typeface="Arial" panose="020B0604020202020204" pitchFamily="34" charset="0"/>
                <a:sym typeface="Helvetica"/>
              </a:rPr>
              <a:t>A160T</a:t>
            </a:r>
            <a:r>
              <a:rPr lang="en-US" sz="1500" b="1" kern="0" dirty="0">
                <a:solidFill>
                  <a:srgbClr val="00559B"/>
                </a:solidFill>
                <a:latin typeface="Arial" panose="020B0604020202020204" pitchFamily="34" charset="0"/>
                <a:cs typeface="Arial" panose="020B0604020202020204" pitchFamily="34" charset="0"/>
                <a:sym typeface="Helvetica"/>
              </a:rPr>
              <a:t>, T198I, E214D, L281I, </a:t>
            </a:r>
            <a:r>
              <a:rPr lang="en-US" sz="1500" b="1" u="sng" kern="0" dirty="0">
                <a:solidFill>
                  <a:srgbClr val="FF00FF"/>
                </a:solidFill>
                <a:latin typeface="Arial" panose="020B0604020202020204" pitchFamily="34" charset="0"/>
                <a:cs typeface="Arial" panose="020B0604020202020204" pitchFamily="34" charset="0"/>
                <a:sym typeface="Helvetica"/>
              </a:rPr>
              <a:t>V290A</a:t>
            </a:r>
            <a:r>
              <a:rPr lang="en-US" sz="1500" b="1" kern="0" dirty="0">
                <a:solidFill>
                  <a:srgbClr val="00559B"/>
                </a:solidFill>
                <a:latin typeface="Arial" panose="020B0604020202020204" pitchFamily="34" charset="0"/>
                <a:cs typeface="Arial" panose="020B0604020202020204" pitchFamily="34" charset="0"/>
                <a:sym typeface="Helvetica"/>
              </a:rPr>
              <a:t>, R359W, E362K: other regions of the protein </a:t>
            </a:r>
            <a:r>
              <a:rPr lang="en-US" sz="1500" kern="0" dirty="0">
                <a:solidFill>
                  <a:srgbClr val="00559B"/>
                </a:solidFill>
                <a:latin typeface="Arial" panose="020B0604020202020204" pitchFamily="34" charset="0"/>
                <a:cs typeface="Arial" panose="020B0604020202020204" pitchFamily="34" charset="0"/>
                <a:sym typeface="Helvetica"/>
              </a:rPr>
              <a:t> </a:t>
            </a:r>
          </a:p>
          <a:p>
            <a:pPr algn="ctr" defTabSz="308048" hangingPunct="0">
              <a:defRPr sz="1800">
                <a:latin typeface="+mn-lt"/>
                <a:ea typeface="+mn-ea"/>
                <a:cs typeface="+mn-cs"/>
                <a:sym typeface="Helvetica"/>
              </a:defRPr>
            </a:pPr>
            <a:r>
              <a:rPr lang="en-US" sz="1275" kern="0" dirty="0">
                <a:solidFill>
                  <a:srgbClr val="00559B"/>
                </a:solidFill>
                <a:latin typeface="Arial" panose="020B0604020202020204" pitchFamily="34" charset="0"/>
                <a:cs typeface="Arial" panose="020B0604020202020204" pitchFamily="34" charset="0"/>
                <a:sym typeface="Helvetica"/>
              </a:rPr>
              <a:t> </a:t>
            </a:r>
          </a:p>
        </p:txBody>
      </p:sp>
      <p:pic>
        <p:nvPicPr>
          <p:cNvPr id="6" name="Immagine 5">
            <a:extLst>
              <a:ext uri="{FF2B5EF4-FFF2-40B4-BE49-F238E27FC236}">
                <a16:creationId xmlns:a16="http://schemas.microsoft.com/office/drawing/2014/main" id="{8CD406C0-1A46-F5E6-00C3-B9A9C50772B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3508" y="2433388"/>
            <a:ext cx="4279926" cy="3567362"/>
          </a:xfrm>
          <a:prstGeom prst="rect">
            <a:avLst/>
          </a:prstGeom>
        </p:spPr>
      </p:pic>
      <p:pic>
        <p:nvPicPr>
          <p:cNvPr id="3" name="Immagine 2">
            <a:extLst>
              <a:ext uri="{FF2B5EF4-FFF2-40B4-BE49-F238E27FC236}">
                <a16:creationId xmlns:a16="http://schemas.microsoft.com/office/drawing/2014/main" id="{1FFEC978-7AC3-3CE2-FE91-611ABBE958B7}"/>
              </a:ext>
            </a:extLst>
          </p:cNvPr>
          <p:cNvPicPr>
            <a:picLocks noChangeAspect="1"/>
          </p:cNvPicPr>
          <p:nvPr/>
        </p:nvPicPr>
        <p:blipFill>
          <a:blip r:embed="rId3"/>
          <a:stretch>
            <a:fillRect/>
          </a:stretch>
        </p:blipFill>
        <p:spPr>
          <a:xfrm>
            <a:off x="4806033" y="2778507"/>
            <a:ext cx="4194459" cy="3049869"/>
          </a:xfrm>
          <a:prstGeom prst="rect">
            <a:avLst/>
          </a:prstGeom>
        </p:spPr>
      </p:pic>
      <p:grpSp>
        <p:nvGrpSpPr>
          <p:cNvPr id="12" name="Group 9">
            <a:extLst>
              <a:ext uri="{FF2B5EF4-FFF2-40B4-BE49-F238E27FC236}">
                <a16:creationId xmlns:a16="http://schemas.microsoft.com/office/drawing/2014/main" id="{7D3CDCF0-BE2E-A614-B602-6848FB088F3A}"/>
              </a:ext>
            </a:extLst>
          </p:cNvPr>
          <p:cNvGrpSpPr>
            <a:grpSpLocks/>
          </p:cNvGrpSpPr>
          <p:nvPr/>
        </p:nvGrpSpPr>
        <p:grpSpPr bwMode="auto">
          <a:xfrm>
            <a:off x="0" y="0"/>
            <a:ext cx="9144000" cy="6858000"/>
            <a:chOff x="0" y="0"/>
            <a:chExt cx="5760" cy="4320"/>
          </a:xfrm>
        </p:grpSpPr>
        <p:sp>
          <p:nvSpPr>
            <p:cNvPr id="13" name="Line 7">
              <a:extLst>
                <a:ext uri="{FF2B5EF4-FFF2-40B4-BE49-F238E27FC236}">
                  <a16:creationId xmlns:a16="http://schemas.microsoft.com/office/drawing/2014/main" id="{A239A8E7-9112-0E00-021C-F6B423A002AD}"/>
                </a:ext>
              </a:extLst>
            </p:cNvPr>
            <p:cNvSpPr>
              <a:spLocks noChangeShapeType="1"/>
            </p:cNvSpPr>
            <p:nvPr/>
          </p:nvSpPr>
          <p:spPr bwMode="auto">
            <a:xfrm>
              <a:off x="0" y="0"/>
              <a:ext cx="5760" cy="4320"/>
            </a:xfrm>
            <a:prstGeom prst="line">
              <a:avLst/>
            </a:prstGeom>
            <a:noFill/>
            <a:ln w="12700">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5" name="Text Box 8">
              <a:extLst>
                <a:ext uri="{FF2B5EF4-FFF2-40B4-BE49-F238E27FC236}">
                  <a16:creationId xmlns:a16="http://schemas.microsoft.com/office/drawing/2014/main" id="{90C0F229-BED9-562B-2A2C-09CD911F132B}"/>
                </a:ext>
              </a:extLst>
            </p:cNvPr>
            <p:cNvSpPr txBox="1">
              <a:spLocks noChangeArrowheads="1"/>
            </p:cNvSpPr>
            <p:nvPr/>
          </p:nvSpPr>
          <p:spPr bwMode="auto">
            <a:xfrm rot="2195383">
              <a:off x="65" y="100"/>
              <a:ext cx="610"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200">
                  <a:solidFill>
                    <a:srgbClr val="0000FF"/>
                  </a:solidFill>
                </a:rPr>
                <a:t>Embargoed</a:t>
              </a:r>
            </a:p>
          </p:txBody>
        </p:sp>
      </p:grpSp>
    </p:spTree>
    <p:extLst>
      <p:ext uri="{BB962C8B-B14F-4D97-AF65-F5344CB8AC3E}">
        <p14:creationId xmlns:p14="http://schemas.microsoft.com/office/powerpoint/2010/main" val="2751343266"/>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
                                            <p:txEl>
                                              <p:pRg st="0" end="0"/>
                                            </p:txEl>
                                          </p:spTgt>
                                        </p:tgtEl>
                                        <p:attrNameLst>
                                          <p:attrName>style.visibility</p:attrName>
                                        </p:attrNameLst>
                                      </p:cBhvr>
                                      <p:to>
                                        <p:strVal val="visible"/>
                                      </p:to>
                                    </p:set>
                                    <p:animEffect transition="in" filter="fade">
                                      <p:cBhvr>
                                        <p:cTn id="7" dur="500"/>
                                        <p:tgtEl>
                                          <p:spTgt spid="1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6">
                                            <p:txEl>
                                              <p:pRg st="2" end="2"/>
                                            </p:txEl>
                                          </p:spTgt>
                                        </p:tgtEl>
                                        <p:attrNameLst>
                                          <p:attrName>style.visibility</p:attrName>
                                        </p:attrNameLst>
                                      </p:cBhvr>
                                      <p:to>
                                        <p:strVal val="visible"/>
                                      </p:to>
                                    </p:set>
                                    <p:animEffect transition="in" filter="fade">
                                      <p:cBhvr>
                                        <p:cTn id="12" dur="500"/>
                                        <p:tgtEl>
                                          <p:spTgt spid="16">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6">
                                            <p:txEl>
                                              <p:pRg st="4" end="4"/>
                                            </p:txEl>
                                          </p:spTgt>
                                        </p:tgtEl>
                                        <p:attrNameLst>
                                          <p:attrName>style.visibility</p:attrName>
                                        </p:attrNameLst>
                                      </p:cBhvr>
                                      <p:to>
                                        <p:strVal val="visible"/>
                                      </p:to>
                                    </p:set>
                                    <p:animEffect transition="in" filter="fade">
                                      <p:cBhvr>
                                        <p:cTn id="17" dur="500"/>
                                        <p:tgtEl>
                                          <p:spTgt spid="16">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6">
                                            <p:txEl>
                                              <p:pRg st="5" end="5"/>
                                            </p:txEl>
                                          </p:spTgt>
                                        </p:tgtEl>
                                        <p:attrNameLst>
                                          <p:attrName>style.visibility</p:attrName>
                                        </p:attrNameLst>
                                      </p:cBhvr>
                                      <p:to>
                                        <p:strVal val="visible"/>
                                      </p:to>
                                    </p:set>
                                    <p:animEffect transition="in" filter="fade">
                                      <p:cBhvr>
                                        <p:cTn id="22" dur="500"/>
                                        <p:tgtEl>
                                          <p:spTgt spid="16">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ttangolo 8"/>
          <p:cNvSpPr/>
          <p:nvPr/>
        </p:nvSpPr>
        <p:spPr>
          <a:xfrm>
            <a:off x="143508" y="1418686"/>
            <a:ext cx="3726414" cy="1015663"/>
          </a:xfrm>
          <a:prstGeom prst="rect">
            <a:avLst/>
          </a:prstGeom>
        </p:spPr>
        <p:txBody>
          <a:bodyPr wrap="square">
            <a:spAutoFit/>
          </a:bodyPr>
          <a:lstStyle/>
          <a:p>
            <a:pPr algn="ctr"/>
            <a:r>
              <a:rPr lang="en-US" sz="1200" b="1" dirty="0">
                <a:latin typeface="Arial" panose="020B0604020202020204" pitchFamily="34" charset="0"/>
                <a:ea typeface="Calibri" panose="020F0502020204030204" pitchFamily="34" charset="0"/>
                <a:cs typeface="Arial" panose="020B0604020202020204" pitchFamily="34" charset="0"/>
              </a:rPr>
              <a:t>We used a fluorescence-based assay for rapid and sensitive detection of threonine and tyrosine kinase activities, also known as Chelation-Enhanced Fluorescence (</a:t>
            </a:r>
            <a:r>
              <a:rPr lang="en-US" sz="1200" b="1" dirty="0" err="1">
                <a:latin typeface="Arial" panose="020B0604020202020204" pitchFamily="34" charset="0"/>
                <a:ea typeface="Calibri" panose="020F0502020204030204" pitchFamily="34" charset="0"/>
                <a:cs typeface="Arial" panose="020B0604020202020204" pitchFamily="34" charset="0"/>
              </a:rPr>
              <a:t>ChEF</a:t>
            </a:r>
            <a:r>
              <a:rPr lang="en-US" sz="1200" b="1" dirty="0">
                <a:latin typeface="Arial" panose="020B0604020202020204" pitchFamily="34" charset="0"/>
                <a:ea typeface="Calibri" panose="020F0502020204030204" pitchFamily="34" charset="0"/>
                <a:cs typeface="Arial" panose="020B0604020202020204" pitchFamily="34" charset="0"/>
              </a:rPr>
              <a:t>) method. </a:t>
            </a:r>
            <a:endParaRPr lang="it-IT" sz="1200" b="1" dirty="0">
              <a:latin typeface="Arial" panose="020B0604020202020204" pitchFamily="34" charset="0"/>
              <a:cs typeface="Arial" panose="020B0604020202020204" pitchFamily="34" charset="0"/>
            </a:endParaRPr>
          </a:p>
        </p:txBody>
      </p:sp>
      <p:pic>
        <p:nvPicPr>
          <p:cNvPr id="3" name="Immagine 2"/>
          <p:cNvPicPr>
            <a:picLocks noChangeAspect="1"/>
          </p:cNvPicPr>
          <p:nvPr/>
        </p:nvPicPr>
        <p:blipFill>
          <a:blip r:embed="rId3" cstate="print"/>
          <a:stretch>
            <a:fillRect/>
          </a:stretch>
        </p:blipFill>
        <p:spPr>
          <a:xfrm>
            <a:off x="447508" y="4185084"/>
            <a:ext cx="3422414" cy="1471613"/>
          </a:xfrm>
          <a:prstGeom prst="rect">
            <a:avLst/>
          </a:prstGeom>
        </p:spPr>
      </p:pic>
      <p:pic>
        <p:nvPicPr>
          <p:cNvPr id="2" name="Immagine 1"/>
          <p:cNvPicPr>
            <a:picLocks noChangeAspect="1"/>
          </p:cNvPicPr>
          <p:nvPr/>
        </p:nvPicPr>
        <p:blipFill>
          <a:blip r:embed="rId4" cstate="print"/>
          <a:stretch>
            <a:fillRect/>
          </a:stretch>
        </p:blipFill>
        <p:spPr>
          <a:xfrm>
            <a:off x="251520" y="2333630"/>
            <a:ext cx="3618402" cy="1640967"/>
          </a:xfrm>
          <a:prstGeom prst="rect">
            <a:avLst/>
          </a:prstGeom>
        </p:spPr>
      </p:pic>
      <p:sp>
        <p:nvSpPr>
          <p:cNvPr id="10" name="Rettangolo 9"/>
          <p:cNvSpPr/>
          <p:nvPr/>
        </p:nvSpPr>
        <p:spPr>
          <a:xfrm>
            <a:off x="722699" y="1030523"/>
            <a:ext cx="2223686" cy="369332"/>
          </a:xfrm>
          <a:prstGeom prst="rect">
            <a:avLst/>
          </a:prstGeom>
        </p:spPr>
        <p:txBody>
          <a:bodyPr wrap="none">
            <a:spAutoFit/>
          </a:bodyPr>
          <a:lstStyle/>
          <a:p>
            <a:r>
              <a:rPr lang="en-US" b="1" dirty="0">
                <a:solidFill>
                  <a:prstClr val="black"/>
                </a:solidFill>
                <a:latin typeface="Arial" panose="020B0604020202020204" pitchFamily="34" charset="0"/>
                <a:cs typeface="Arial" panose="020B0604020202020204" pitchFamily="34" charset="0"/>
              </a:rPr>
              <a:t>Functional</a:t>
            </a:r>
            <a:r>
              <a:rPr lang="en-US" b="1" dirty="0">
                <a:latin typeface="Arial" panose="020B0604020202020204" pitchFamily="34" charset="0"/>
                <a:cs typeface="Arial" panose="020B0604020202020204" pitchFamily="34" charset="0"/>
              </a:rPr>
              <a:t> </a:t>
            </a:r>
            <a:r>
              <a:rPr lang="en-US" b="1" dirty="0">
                <a:solidFill>
                  <a:prstClr val="black"/>
                </a:solidFill>
                <a:latin typeface="Arial" panose="020B0604020202020204" pitchFamily="34" charset="0"/>
                <a:cs typeface="Arial" panose="020B0604020202020204" pitchFamily="34" charset="0"/>
              </a:rPr>
              <a:t>studies</a:t>
            </a:r>
            <a:endParaRPr lang="it-IT" b="1" dirty="0">
              <a:solidFill>
                <a:prstClr val="black"/>
              </a:solidFill>
              <a:latin typeface="Arial" panose="020B0604020202020204" pitchFamily="34" charset="0"/>
              <a:cs typeface="Arial" panose="020B0604020202020204" pitchFamily="34" charset="0"/>
            </a:endParaRPr>
          </a:p>
        </p:txBody>
      </p:sp>
      <p:graphicFrame>
        <p:nvGraphicFramePr>
          <p:cNvPr id="11" name="Tabella 10">
            <a:extLst>
              <a:ext uri="{FF2B5EF4-FFF2-40B4-BE49-F238E27FC236}">
                <a16:creationId xmlns:a16="http://schemas.microsoft.com/office/drawing/2014/main" id="{523DA939-CD7D-DEDA-D43D-3FB9E99AA1D3}"/>
              </a:ext>
            </a:extLst>
          </p:cNvPr>
          <p:cNvGraphicFramePr>
            <a:graphicFrameLocks noGrp="1"/>
          </p:cNvGraphicFramePr>
          <p:nvPr>
            <p:extLst>
              <p:ext uri="{D42A27DB-BD31-4B8C-83A1-F6EECF244321}">
                <p14:modId xmlns:p14="http://schemas.microsoft.com/office/powerpoint/2010/main" val="2581257434"/>
              </p:ext>
            </p:extLst>
          </p:nvPr>
        </p:nvGraphicFramePr>
        <p:xfrm>
          <a:off x="4882762" y="886643"/>
          <a:ext cx="3853497" cy="2893972"/>
        </p:xfrm>
        <a:graphic>
          <a:graphicData uri="http://schemas.openxmlformats.org/drawingml/2006/table">
            <a:tbl>
              <a:tblPr/>
              <a:tblGrid>
                <a:gridCol w="444287">
                  <a:extLst>
                    <a:ext uri="{9D8B030D-6E8A-4147-A177-3AD203B41FA5}">
                      <a16:colId xmlns:a16="http://schemas.microsoft.com/office/drawing/2014/main" val="20000"/>
                    </a:ext>
                  </a:extLst>
                </a:gridCol>
                <a:gridCol w="873827">
                  <a:extLst>
                    <a:ext uri="{9D8B030D-6E8A-4147-A177-3AD203B41FA5}">
                      <a16:colId xmlns:a16="http://schemas.microsoft.com/office/drawing/2014/main" val="20001"/>
                    </a:ext>
                  </a:extLst>
                </a:gridCol>
                <a:gridCol w="648830">
                  <a:extLst>
                    <a:ext uri="{9D8B030D-6E8A-4147-A177-3AD203B41FA5}">
                      <a16:colId xmlns:a16="http://schemas.microsoft.com/office/drawing/2014/main" val="20002"/>
                    </a:ext>
                  </a:extLst>
                </a:gridCol>
                <a:gridCol w="966109">
                  <a:extLst>
                    <a:ext uri="{9D8B030D-6E8A-4147-A177-3AD203B41FA5}">
                      <a16:colId xmlns:a16="http://schemas.microsoft.com/office/drawing/2014/main" val="20003"/>
                    </a:ext>
                  </a:extLst>
                </a:gridCol>
                <a:gridCol w="920444">
                  <a:extLst>
                    <a:ext uri="{9D8B030D-6E8A-4147-A177-3AD203B41FA5}">
                      <a16:colId xmlns:a16="http://schemas.microsoft.com/office/drawing/2014/main" val="20004"/>
                    </a:ext>
                  </a:extLst>
                </a:gridCol>
              </a:tblGrid>
              <a:tr h="474999">
                <a:tc>
                  <a:txBody>
                    <a:bodyPr/>
                    <a:lstStyle/>
                    <a:p>
                      <a:pPr algn="l" rtl="0">
                        <a:lnSpc>
                          <a:spcPct val="115000"/>
                        </a:lnSpc>
                        <a:spcAft>
                          <a:spcPts val="0"/>
                        </a:spcAft>
                      </a:pPr>
                      <a:r>
                        <a:rPr lang="it-IT" sz="900">
                          <a:solidFill>
                            <a:srgbClr val="000000"/>
                          </a:solidFill>
                          <a:latin typeface="Calibri"/>
                          <a:ea typeface="Times New Roman"/>
                          <a:cs typeface="Calibri"/>
                        </a:rPr>
                        <a:t> </a:t>
                      </a:r>
                      <a:endParaRPr lang="it-IT" sz="800">
                        <a:latin typeface="Calibri"/>
                        <a:ea typeface="Calibri"/>
                        <a:cs typeface="Times New Roman"/>
                      </a:endParaRPr>
                    </a:p>
                  </a:txBody>
                  <a:tcPr marL="33338" marR="33338" marT="0" marB="0" anchor="ctr">
                    <a:lnL w="19050" cap="flat" cmpd="sng" algn="ctr">
                      <a:solidFill>
                        <a:srgbClr val="000000"/>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it-IT" sz="900" b="1" i="1">
                          <a:solidFill>
                            <a:srgbClr val="404040"/>
                          </a:solidFill>
                          <a:latin typeface="Arial"/>
                          <a:ea typeface="Times New Roman"/>
                          <a:cs typeface="Times New Roman"/>
                        </a:rPr>
                        <a:t>K</a:t>
                      </a:r>
                      <a:r>
                        <a:rPr lang="it-IT" sz="900" b="1" baseline="-25000">
                          <a:solidFill>
                            <a:srgbClr val="404040"/>
                          </a:solidFill>
                          <a:latin typeface="Arial"/>
                          <a:ea typeface="Times New Roman"/>
                          <a:cs typeface="Times New Roman"/>
                        </a:rPr>
                        <a:t>m</a:t>
                      </a:r>
                      <a:r>
                        <a:rPr lang="it-IT" sz="900" b="1">
                          <a:solidFill>
                            <a:srgbClr val="404040"/>
                          </a:solidFill>
                          <a:latin typeface="Arial"/>
                          <a:ea typeface="Times New Roman"/>
                          <a:cs typeface="Times New Roman"/>
                        </a:rPr>
                        <a:t> (μM)</a:t>
                      </a:r>
                      <a:endParaRPr lang="it-IT" sz="800">
                        <a:latin typeface="Calibri"/>
                        <a:ea typeface="Calibri"/>
                        <a:cs typeface="Times New Roman"/>
                      </a:endParaRPr>
                    </a:p>
                  </a:txBody>
                  <a:tcPr marL="33338" marR="33338" marT="0" marB="0" anchor="ctr">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it-IT" sz="900" b="1">
                          <a:solidFill>
                            <a:srgbClr val="000000"/>
                          </a:solidFill>
                          <a:latin typeface="Arial"/>
                          <a:ea typeface="Times New Roman"/>
                          <a:cs typeface="Times New Roman"/>
                        </a:rPr>
                        <a:t>kcat (s</a:t>
                      </a:r>
                      <a:r>
                        <a:rPr lang="it-IT" sz="900" b="1" baseline="30000">
                          <a:solidFill>
                            <a:srgbClr val="000000"/>
                          </a:solidFill>
                          <a:latin typeface="Arial"/>
                          <a:ea typeface="Times New Roman"/>
                          <a:cs typeface="Times New Roman"/>
                        </a:rPr>
                        <a:t>-1</a:t>
                      </a:r>
                      <a:r>
                        <a:rPr lang="it-IT" sz="900" b="1">
                          <a:solidFill>
                            <a:srgbClr val="000000"/>
                          </a:solidFill>
                          <a:latin typeface="Arial"/>
                          <a:ea typeface="Times New Roman"/>
                          <a:cs typeface="Times New Roman"/>
                        </a:rPr>
                        <a:t>)</a:t>
                      </a:r>
                      <a:endParaRPr lang="it-IT" sz="800">
                        <a:latin typeface="Calibri"/>
                        <a:ea typeface="Calibri"/>
                        <a:cs typeface="Times New Roman"/>
                      </a:endParaRPr>
                    </a:p>
                  </a:txBody>
                  <a:tcPr marL="33338" marR="33338" marT="0" marB="0" anchor="ctr">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it-IT" sz="900" b="1" i="1" dirty="0" err="1">
                          <a:solidFill>
                            <a:srgbClr val="404040"/>
                          </a:solidFill>
                          <a:latin typeface="Arial"/>
                          <a:ea typeface="Times New Roman"/>
                          <a:cs typeface="Times New Roman"/>
                        </a:rPr>
                        <a:t>k</a:t>
                      </a:r>
                      <a:r>
                        <a:rPr lang="it-IT" sz="900" b="1" baseline="-25000" dirty="0" err="1">
                          <a:solidFill>
                            <a:srgbClr val="404040"/>
                          </a:solidFill>
                          <a:latin typeface="Arial"/>
                          <a:ea typeface="Times New Roman"/>
                          <a:cs typeface="Times New Roman"/>
                        </a:rPr>
                        <a:t>cat</a:t>
                      </a:r>
                      <a:r>
                        <a:rPr lang="it-IT" sz="900" b="1" dirty="0">
                          <a:solidFill>
                            <a:srgbClr val="404040"/>
                          </a:solidFill>
                          <a:latin typeface="Arial"/>
                          <a:ea typeface="Times New Roman"/>
                          <a:cs typeface="Times New Roman"/>
                        </a:rPr>
                        <a:t>/</a:t>
                      </a:r>
                      <a:r>
                        <a:rPr lang="it-IT" sz="900" b="1" i="1" dirty="0">
                          <a:solidFill>
                            <a:srgbClr val="404040"/>
                          </a:solidFill>
                          <a:latin typeface="Arial"/>
                          <a:ea typeface="Times New Roman"/>
                          <a:cs typeface="Times New Roman"/>
                        </a:rPr>
                        <a:t>K</a:t>
                      </a:r>
                      <a:r>
                        <a:rPr lang="it-IT" sz="900" b="1" baseline="-25000" dirty="0">
                          <a:solidFill>
                            <a:srgbClr val="404040"/>
                          </a:solidFill>
                          <a:latin typeface="Arial"/>
                          <a:ea typeface="Times New Roman"/>
                          <a:cs typeface="Times New Roman"/>
                        </a:rPr>
                        <a:t>m</a:t>
                      </a:r>
                      <a:r>
                        <a:rPr lang="it-IT" sz="900" b="1" dirty="0">
                          <a:solidFill>
                            <a:srgbClr val="404040"/>
                          </a:solidFill>
                          <a:latin typeface="Arial"/>
                          <a:ea typeface="Times New Roman"/>
                          <a:cs typeface="Times New Roman"/>
                        </a:rPr>
                        <a:t> (s</a:t>
                      </a:r>
                      <a:r>
                        <a:rPr lang="it-IT" sz="900" b="1" baseline="30000" dirty="0">
                          <a:solidFill>
                            <a:srgbClr val="000000"/>
                          </a:solidFill>
                          <a:latin typeface="Arial"/>
                          <a:ea typeface="Times New Roman"/>
                          <a:cs typeface="Times New Roman"/>
                        </a:rPr>
                        <a:t>-1</a:t>
                      </a:r>
                      <a:r>
                        <a:rPr lang="it-IT" sz="900" b="1" dirty="0">
                          <a:solidFill>
                            <a:srgbClr val="404040"/>
                          </a:solidFill>
                          <a:latin typeface="Arial"/>
                          <a:ea typeface="Times New Roman"/>
                          <a:cs typeface="Times New Roman"/>
                        </a:rPr>
                        <a:t> μM</a:t>
                      </a:r>
                      <a:r>
                        <a:rPr lang="it-IT" sz="900" b="1" baseline="30000" dirty="0">
                          <a:solidFill>
                            <a:srgbClr val="000000"/>
                          </a:solidFill>
                          <a:latin typeface="Arial"/>
                          <a:ea typeface="Times New Roman"/>
                          <a:cs typeface="Times New Roman"/>
                        </a:rPr>
                        <a:t>-1</a:t>
                      </a:r>
                      <a:r>
                        <a:rPr lang="it-IT" sz="900" b="1" dirty="0">
                          <a:solidFill>
                            <a:srgbClr val="404040"/>
                          </a:solidFill>
                          <a:latin typeface="Arial"/>
                          <a:ea typeface="Times New Roman"/>
                          <a:cs typeface="Times New Roman"/>
                        </a:rPr>
                        <a:t>)</a:t>
                      </a:r>
                      <a:endParaRPr lang="it-IT" sz="800" dirty="0">
                        <a:latin typeface="Calibri"/>
                        <a:ea typeface="Calibri"/>
                        <a:cs typeface="Times New Roman"/>
                      </a:endParaRPr>
                    </a:p>
                  </a:txBody>
                  <a:tcPr marL="33338" marR="33338" marT="0" marB="0" anchor="ctr">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it-IT" sz="900" b="1">
                          <a:solidFill>
                            <a:srgbClr val="404040"/>
                          </a:solidFill>
                          <a:latin typeface="Arial"/>
                          <a:ea typeface="Times New Roman"/>
                          <a:cs typeface="Times New Roman"/>
                        </a:rPr>
                        <a:t>act(mut)/act(wt)</a:t>
                      </a:r>
                      <a:endParaRPr lang="it-IT" sz="800">
                        <a:latin typeface="Calibri"/>
                        <a:ea typeface="Calibri"/>
                        <a:cs typeface="Times New Roman"/>
                      </a:endParaRPr>
                    </a:p>
                  </a:txBody>
                  <a:tcPr marL="33338" marR="33338" marT="0" marB="0" anchor="ctr">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327443">
                <a:tc>
                  <a:txBody>
                    <a:bodyPr/>
                    <a:lstStyle/>
                    <a:p>
                      <a:pPr algn="ctr" rtl="0">
                        <a:lnSpc>
                          <a:spcPct val="115000"/>
                        </a:lnSpc>
                        <a:spcAft>
                          <a:spcPts val="0"/>
                        </a:spcAft>
                      </a:pPr>
                      <a:r>
                        <a:rPr lang="it-IT" sz="900" b="1">
                          <a:solidFill>
                            <a:srgbClr val="000000"/>
                          </a:solidFill>
                          <a:latin typeface="Arial"/>
                          <a:ea typeface="Times New Roman"/>
                          <a:cs typeface="Times New Roman"/>
                        </a:rPr>
                        <a:t>Wild type</a:t>
                      </a:r>
                      <a:endParaRPr lang="it-IT" sz="800">
                        <a:latin typeface="Calibri"/>
                        <a:ea typeface="Calibri"/>
                        <a:cs typeface="Times New Roman"/>
                      </a:endParaRPr>
                    </a:p>
                  </a:txBody>
                  <a:tcPr marL="33338" marR="33338"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CCCCCC"/>
                      </a:solidFill>
                      <a:prstDash val="solid"/>
                      <a:round/>
                      <a:headEnd type="none" w="med" len="med"/>
                      <a:tailEnd type="none" w="med" len="med"/>
                    </a:lnB>
                  </a:tcPr>
                </a:tc>
                <a:tc>
                  <a:txBody>
                    <a:bodyPr/>
                    <a:lstStyle/>
                    <a:p>
                      <a:pPr algn="ctr" rtl="0">
                        <a:lnSpc>
                          <a:spcPct val="115000"/>
                        </a:lnSpc>
                        <a:spcAft>
                          <a:spcPts val="0"/>
                        </a:spcAft>
                      </a:pPr>
                      <a:r>
                        <a:rPr lang="it-IT" sz="900">
                          <a:solidFill>
                            <a:srgbClr val="000000"/>
                          </a:solidFill>
                          <a:latin typeface="Arial"/>
                          <a:ea typeface="Times New Roman"/>
                          <a:cs typeface="Times New Roman"/>
                        </a:rPr>
                        <a:t>1.81</a:t>
                      </a:r>
                      <a:endParaRPr lang="it-IT" sz="800">
                        <a:latin typeface="Calibri"/>
                        <a:ea typeface="Calibri"/>
                        <a:cs typeface="Times New Roman"/>
                      </a:endParaRPr>
                    </a:p>
                  </a:txBody>
                  <a:tcPr marL="33338" marR="33338" marT="0" marB="0" anchor="ctr">
                    <a:lnL w="19050" cap="flat" cmpd="sng" algn="ctr">
                      <a:solidFill>
                        <a:srgbClr val="000000"/>
                      </a:solidFill>
                      <a:prstDash val="solid"/>
                      <a:round/>
                      <a:headEnd type="none" w="med" len="med"/>
                      <a:tailEnd type="none" w="med" len="med"/>
                    </a:lnL>
                    <a:lnR w="12700" cap="flat" cmpd="sng" algn="ctr">
                      <a:solidFill>
                        <a:srgbClr val="CCCCCC"/>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CCCCCC"/>
                      </a:solidFill>
                      <a:prstDash val="solid"/>
                      <a:round/>
                      <a:headEnd type="none" w="med" len="med"/>
                      <a:tailEnd type="none" w="med" len="med"/>
                    </a:lnB>
                  </a:tcPr>
                </a:tc>
                <a:tc>
                  <a:txBody>
                    <a:bodyPr/>
                    <a:lstStyle/>
                    <a:p>
                      <a:pPr algn="ctr" rtl="0">
                        <a:lnSpc>
                          <a:spcPct val="115000"/>
                        </a:lnSpc>
                        <a:spcAft>
                          <a:spcPts val="0"/>
                        </a:spcAft>
                      </a:pPr>
                      <a:r>
                        <a:rPr lang="it-IT" sz="900" dirty="0">
                          <a:solidFill>
                            <a:srgbClr val="000000"/>
                          </a:solidFill>
                          <a:latin typeface="Arial"/>
                          <a:ea typeface="Times New Roman"/>
                          <a:cs typeface="Times New Roman"/>
                        </a:rPr>
                        <a:t>2.20E+00</a:t>
                      </a:r>
                      <a:endParaRPr lang="it-IT" sz="800" dirty="0">
                        <a:latin typeface="Calibri"/>
                        <a:ea typeface="Calibri"/>
                        <a:cs typeface="Times New Roman"/>
                      </a:endParaRPr>
                    </a:p>
                  </a:txBody>
                  <a:tcPr marL="33338" marR="33338" marT="0" marB="0" anchor="ctr">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CCCCCC"/>
                      </a:solidFill>
                      <a:prstDash val="solid"/>
                      <a:round/>
                      <a:headEnd type="none" w="med" len="med"/>
                      <a:tailEnd type="none" w="med" len="med"/>
                    </a:lnB>
                  </a:tcPr>
                </a:tc>
                <a:tc>
                  <a:txBody>
                    <a:bodyPr/>
                    <a:lstStyle/>
                    <a:p>
                      <a:pPr algn="ctr" rtl="0">
                        <a:lnSpc>
                          <a:spcPct val="115000"/>
                        </a:lnSpc>
                        <a:spcAft>
                          <a:spcPts val="0"/>
                        </a:spcAft>
                      </a:pPr>
                      <a:r>
                        <a:rPr lang="it-IT" sz="900">
                          <a:solidFill>
                            <a:srgbClr val="000000"/>
                          </a:solidFill>
                          <a:latin typeface="Arial"/>
                          <a:ea typeface="Times New Roman"/>
                          <a:cs typeface="Times New Roman"/>
                        </a:rPr>
                        <a:t>1.22E+00</a:t>
                      </a:r>
                      <a:endParaRPr lang="it-IT" sz="800">
                        <a:latin typeface="Calibri"/>
                        <a:ea typeface="Calibri"/>
                        <a:cs typeface="Times New Roman"/>
                      </a:endParaRPr>
                    </a:p>
                  </a:txBody>
                  <a:tcPr marL="33338" marR="33338" marT="0" marB="0" anchor="ctr">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CCCCCC"/>
                      </a:solidFill>
                      <a:prstDash val="solid"/>
                      <a:round/>
                      <a:headEnd type="none" w="med" len="med"/>
                      <a:tailEnd type="none" w="med" len="med"/>
                    </a:lnB>
                  </a:tcPr>
                </a:tc>
                <a:tc>
                  <a:txBody>
                    <a:bodyPr/>
                    <a:lstStyle/>
                    <a:p>
                      <a:pPr algn="ctr" rtl="0">
                        <a:lnSpc>
                          <a:spcPct val="115000"/>
                        </a:lnSpc>
                        <a:spcAft>
                          <a:spcPts val="0"/>
                        </a:spcAft>
                      </a:pPr>
                      <a:r>
                        <a:rPr lang="it-IT" sz="900">
                          <a:solidFill>
                            <a:srgbClr val="000000"/>
                          </a:solidFill>
                          <a:latin typeface="Arial"/>
                          <a:ea typeface="Times New Roman"/>
                          <a:cs typeface="Times New Roman"/>
                        </a:rPr>
                        <a:t>1</a:t>
                      </a:r>
                      <a:endParaRPr lang="it-IT" sz="800">
                        <a:latin typeface="Calibri"/>
                        <a:ea typeface="Calibri"/>
                        <a:cs typeface="Times New Roman"/>
                      </a:endParaRPr>
                    </a:p>
                  </a:txBody>
                  <a:tcPr marL="33338" marR="33338" marT="0" marB="0" anchor="ctr">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10001"/>
                  </a:ext>
                </a:extLst>
              </a:tr>
              <a:tr h="298790">
                <a:tc>
                  <a:txBody>
                    <a:bodyPr/>
                    <a:lstStyle/>
                    <a:p>
                      <a:pPr algn="ctr" rtl="0">
                        <a:lnSpc>
                          <a:spcPct val="115000"/>
                        </a:lnSpc>
                        <a:spcAft>
                          <a:spcPts val="0"/>
                        </a:spcAft>
                      </a:pPr>
                      <a:r>
                        <a:rPr lang="it-IT" sz="900" b="1">
                          <a:solidFill>
                            <a:srgbClr val="FF0000"/>
                          </a:solidFill>
                          <a:latin typeface="Arial"/>
                          <a:ea typeface="Times New Roman"/>
                          <a:cs typeface="Times New Roman"/>
                        </a:rPr>
                        <a:t>L121I</a:t>
                      </a:r>
                      <a:endParaRPr lang="it-IT" sz="800">
                        <a:latin typeface="Calibri"/>
                        <a:ea typeface="Calibri"/>
                        <a:cs typeface="Times New Roman"/>
                      </a:endParaRPr>
                    </a:p>
                  </a:txBody>
                  <a:tcPr marL="33338" marR="33338"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tcPr>
                </a:tc>
                <a:tc>
                  <a:txBody>
                    <a:bodyPr/>
                    <a:lstStyle/>
                    <a:p>
                      <a:pPr algn="ctr" rtl="0">
                        <a:lnSpc>
                          <a:spcPct val="115000"/>
                        </a:lnSpc>
                        <a:spcAft>
                          <a:spcPts val="0"/>
                        </a:spcAft>
                      </a:pPr>
                      <a:r>
                        <a:rPr lang="it-IT" sz="900">
                          <a:solidFill>
                            <a:srgbClr val="FF0000"/>
                          </a:solidFill>
                          <a:latin typeface="Arial"/>
                          <a:ea typeface="Times New Roman"/>
                          <a:cs typeface="Times New Roman"/>
                        </a:rPr>
                        <a:t>7.12</a:t>
                      </a:r>
                      <a:endParaRPr lang="it-IT" sz="800">
                        <a:latin typeface="Calibri"/>
                        <a:ea typeface="Calibri"/>
                        <a:cs typeface="Times New Roman"/>
                      </a:endParaRPr>
                    </a:p>
                  </a:txBody>
                  <a:tcPr marL="33338" marR="33338" marT="0" marB="0" anchor="ctr">
                    <a:lnL w="19050" cap="flat" cmpd="sng" algn="ctr">
                      <a:solidFill>
                        <a:srgbClr val="000000"/>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tcPr>
                </a:tc>
                <a:tc>
                  <a:txBody>
                    <a:bodyPr/>
                    <a:lstStyle/>
                    <a:p>
                      <a:pPr algn="ctr" rtl="0">
                        <a:lnSpc>
                          <a:spcPct val="115000"/>
                        </a:lnSpc>
                        <a:spcAft>
                          <a:spcPts val="0"/>
                        </a:spcAft>
                      </a:pPr>
                      <a:r>
                        <a:rPr lang="it-IT" sz="900">
                          <a:solidFill>
                            <a:srgbClr val="FF0000"/>
                          </a:solidFill>
                          <a:latin typeface="Arial"/>
                          <a:ea typeface="Times New Roman"/>
                          <a:cs typeface="Times New Roman"/>
                        </a:rPr>
                        <a:t>7.20E-02</a:t>
                      </a:r>
                      <a:endParaRPr lang="it-IT" sz="800">
                        <a:latin typeface="Calibri"/>
                        <a:ea typeface="Calibri"/>
                        <a:cs typeface="Times New Roman"/>
                      </a:endParaRPr>
                    </a:p>
                  </a:txBody>
                  <a:tcPr marL="33338" marR="33338" marT="0" marB="0" anchor="ctr">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tcPr>
                </a:tc>
                <a:tc>
                  <a:txBody>
                    <a:bodyPr/>
                    <a:lstStyle/>
                    <a:p>
                      <a:pPr algn="ctr" rtl="0">
                        <a:lnSpc>
                          <a:spcPct val="115000"/>
                        </a:lnSpc>
                        <a:spcAft>
                          <a:spcPts val="0"/>
                        </a:spcAft>
                      </a:pPr>
                      <a:r>
                        <a:rPr lang="it-IT" sz="900">
                          <a:solidFill>
                            <a:srgbClr val="FF0000"/>
                          </a:solidFill>
                          <a:latin typeface="Arial"/>
                          <a:ea typeface="Times New Roman"/>
                          <a:cs typeface="Times New Roman"/>
                        </a:rPr>
                        <a:t>1.01E-02</a:t>
                      </a:r>
                      <a:endParaRPr lang="it-IT" sz="800">
                        <a:latin typeface="Calibri"/>
                        <a:ea typeface="Calibri"/>
                        <a:cs typeface="Times New Roman"/>
                      </a:endParaRPr>
                    </a:p>
                  </a:txBody>
                  <a:tcPr marL="33338" marR="33338" marT="0" marB="0" anchor="ctr">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tcPr>
                </a:tc>
                <a:tc>
                  <a:txBody>
                    <a:bodyPr/>
                    <a:lstStyle/>
                    <a:p>
                      <a:pPr algn="ctr" rtl="0">
                        <a:lnSpc>
                          <a:spcPct val="115000"/>
                        </a:lnSpc>
                        <a:spcAft>
                          <a:spcPts val="0"/>
                        </a:spcAft>
                      </a:pPr>
                      <a:r>
                        <a:rPr lang="it-IT" sz="900">
                          <a:solidFill>
                            <a:srgbClr val="FF0000"/>
                          </a:solidFill>
                          <a:latin typeface="Arial"/>
                          <a:ea typeface="Times New Roman"/>
                          <a:cs typeface="Times New Roman"/>
                        </a:rPr>
                        <a:t>0.0083</a:t>
                      </a:r>
                      <a:endParaRPr lang="it-IT" sz="800">
                        <a:latin typeface="Calibri"/>
                        <a:ea typeface="Calibri"/>
                        <a:cs typeface="Times New Roman"/>
                      </a:endParaRPr>
                    </a:p>
                  </a:txBody>
                  <a:tcPr marL="33338" marR="33338" marT="0" marB="0" anchor="ctr">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10002"/>
                  </a:ext>
                </a:extLst>
              </a:tr>
              <a:tr h="298790">
                <a:tc>
                  <a:txBody>
                    <a:bodyPr/>
                    <a:lstStyle/>
                    <a:p>
                      <a:pPr algn="ctr" rtl="0">
                        <a:lnSpc>
                          <a:spcPct val="115000"/>
                        </a:lnSpc>
                        <a:spcAft>
                          <a:spcPts val="0"/>
                        </a:spcAft>
                      </a:pPr>
                      <a:r>
                        <a:rPr lang="it-IT" sz="900" b="1">
                          <a:solidFill>
                            <a:srgbClr val="00B050"/>
                          </a:solidFill>
                          <a:latin typeface="Arial"/>
                          <a:ea typeface="Times New Roman"/>
                          <a:cs typeface="Times New Roman"/>
                        </a:rPr>
                        <a:t>R135K</a:t>
                      </a:r>
                      <a:endParaRPr lang="it-IT" sz="800">
                        <a:latin typeface="Calibri"/>
                        <a:ea typeface="Calibri"/>
                        <a:cs typeface="Times New Roman"/>
                      </a:endParaRPr>
                    </a:p>
                  </a:txBody>
                  <a:tcPr marL="33338" marR="33338"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tcPr>
                </a:tc>
                <a:tc>
                  <a:txBody>
                    <a:bodyPr/>
                    <a:lstStyle/>
                    <a:p>
                      <a:pPr algn="ctr" rtl="0">
                        <a:lnSpc>
                          <a:spcPct val="115000"/>
                        </a:lnSpc>
                        <a:spcAft>
                          <a:spcPts val="0"/>
                        </a:spcAft>
                      </a:pPr>
                      <a:r>
                        <a:rPr lang="it-IT" sz="900">
                          <a:solidFill>
                            <a:srgbClr val="FF0000"/>
                          </a:solidFill>
                          <a:latin typeface="Arial"/>
                          <a:ea typeface="Times New Roman"/>
                          <a:cs typeface="Times New Roman"/>
                        </a:rPr>
                        <a:t>6.19</a:t>
                      </a:r>
                      <a:endParaRPr lang="it-IT" sz="800">
                        <a:latin typeface="Calibri"/>
                        <a:ea typeface="Calibri"/>
                        <a:cs typeface="Times New Roman"/>
                      </a:endParaRPr>
                    </a:p>
                  </a:txBody>
                  <a:tcPr marL="33338" marR="33338" marT="0" marB="0" anchor="ctr">
                    <a:lnL w="19050" cap="flat" cmpd="sng" algn="ctr">
                      <a:solidFill>
                        <a:srgbClr val="000000"/>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tcPr>
                </a:tc>
                <a:tc>
                  <a:txBody>
                    <a:bodyPr/>
                    <a:lstStyle/>
                    <a:p>
                      <a:pPr algn="ctr" rtl="0">
                        <a:lnSpc>
                          <a:spcPct val="115000"/>
                        </a:lnSpc>
                        <a:spcAft>
                          <a:spcPts val="0"/>
                        </a:spcAft>
                      </a:pPr>
                      <a:r>
                        <a:rPr lang="it-IT" sz="900">
                          <a:solidFill>
                            <a:srgbClr val="00B050"/>
                          </a:solidFill>
                          <a:latin typeface="Arial"/>
                          <a:ea typeface="Times New Roman"/>
                          <a:cs typeface="Times New Roman"/>
                        </a:rPr>
                        <a:t>2.83E+01</a:t>
                      </a:r>
                      <a:endParaRPr lang="it-IT" sz="800">
                        <a:latin typeface="Calibri"/>
                        <a:ea typeface="Calibri"/>
                        <a:cs typeface="Times New Roman"/>
                      </a:endParaRPr>
                    </a:p>
                  </a:txBody>
                  <a:tcPr marL="33338" marR="33338" marT="0" marB="0" anchor="ctr">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tcPr>
                </a:tc>
                <a:tc>
                  <a:txBody>
                    <a:bodyPr/>
                    <a:lstStyle/>
                    <a:p>
                      <a:pPr algn="ctr" rtl="0">
                        <a:lnSpc>
                          <a:spcPct val="115000"/>
                        </a:lnSpc>
                        <a:spcAft>
                          <a:spcPts val="0"/>
                        </a:spcAft>
                      </a:pPr>
                      <a:r>
                        <a:rPr lang="it-IT" sz="900">
                          <a:solidFill>
                            <a:srgbClr val="00B050"/>
                          </a:solidFill>
                          <a:latin typeface="Arial"/>
                          <a:ea typeface="Times New Roman"/>
                          <a:cs typeface="Times New Roman"/>
                        </a:rPr>
                        <a:t>4.58E+00</a:t>
                      </a:r>
                      <a:endParaRPr lang="it-IT" sz="800">
                        <a:latin typeface="Calibri"/>
                        <a:ea typeface="Calibri"/>
                        <a:cs typeface="Times New Roman"/>
                      </a:endParaRPr>
                    </a:p>
                  </a:txBody>
                  <a:tcPr marL="33338" marR="33338" marT="0" marB="0" anchor="ctr">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tcPr>
                </a:tc>
                <a:tc>
                  <a:txBody>
                    <a:bodyPr/>
                    <a:lstStyle/>
                    <a:p>
                      <a:pPr algn="ctr" rtl="0">
                        <a:lnSpc>
                          <a:spcPct val="115000"/>
                        </a:lnSpc>
                        <a:spcAft>
                          <a:spcPts val="0"/>
                        </a:spcAft>
                      </a:pPr>
                      <a:r>
                        <a:rPr lang="it-IT" sz="900">
                          <a:solidFill>
                            <a:srgbClr val="00B050"/>
                          </a:solidFill>
                          <a:latin typeface="Arial"/>
                          <a:ea typeface="Times New Roman"/>
                          <a:cs typeface="Times New Roman"/>
                        </a:rPr>
                        <a:t>3.77</a:t>
                      </a:r>
                      <a:endParaRPr lang="it-IT" sz="800">
                        <a:latin typeface="Calibri"/>
                        <a:ea typeface="Calibri"/>
                        <a:cs typeface="Times New Roman"/>
                      </a:endParaRPr>
                    </a:p>
                  </a:txBody>
                  <a:tcPr marL="33338" marR="33338" marT="0" marB="0" anchor="ctr">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10003"/>
                  </a:ext>
                </a:extLst>
              </a:tr>
              <a:tr h="298790">
                <a:tc>
                  <a:txBody>
                    <a:bodyPr/>
                    <a:lstStyle/>
                    <a:p>
                      <a:pPr algn="ctr" rtl="0">
                        <a:lnSpc>
                          <a:spcPct val="115000"/>
                        </a:lnSpc>
                        <a:spcAft>
                          <a:spcPts val="0"/>
                        </a:spcAft>
                      </a:pPr>
                      <a:r>
                        <a:rPr lang="it-IT" sz="900" b="1">
                          <a:solidFill>
                            <a:srgbClr val="FF0000"/>
                          </a:solidFill>
                          <a:latin typeface="Arial"/>
                          <a:ea typeface="Times New Roman"/>
                          <a:cs typeface="Times New Roman"/>
                        </a:rPr>
                        <a:t>D162G</a:t>
                      </a:r>
                      <a:endParaRPr lang="it-IT" sz="800">
                        <a:latin typeface="Calibri"/>
                        <a:ea typeface="Calibri"/>
                        <a:cs typeface="Times New Roman"/>
                      </a:endParaRPr>
                    </a:p>
                  </a:txBody>
                  <a:tcPr marL="33338" marR="33338"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tcPr>
                </a:tc>
                <a:tc>
                  <a:txBody>
                    <a:bodyPr/>
                    <a:lstStyle/>
                    <a:p>
                      <a:pPr algn="ctr" rtl="0">
                        <a:lnSpc>
                          <a:spcPct val="115000"/>
                        </a:lnSpc>
                        <a:spcAft>
                          <a:spcPts val="0"/>
                        </a:spcAft>
                      </a:pPr>
                      <a:r>
                        <a:rPr lang="it-IT" sz="900">
                          <a:solidFill>
                            <a:srgbClr val="000000"/>
                          </a:solidFill>
                          <a:latin typeface="Arial"/>
                          <a:ea typeface="Times New Roman"/>
                          <a:cs typeface="Times New Roman"/>
                        </a:rPr>
                        <a:t>1.43</a:t>
                      </a:r>
                      <a:endParaRPr lang="it-IT" sz="800">
                        <a:latin typeface="Calibri"/>
                        <a:ea typeface="Calibri"/>
                        <a:cs typeface="Times New Roman"/>
                      </a:endParaRPr>
                    </a:p>
                  </a:txBody>
                  <a:tcPr marL="33338" marR="33338" marT="0" marB="0" anchor="ctr">
                    <a:lnL w="19050" cap="flat" cmpd="sng" algn="ctr">
                      <a:solidFill>
                        <a:srgbClr val="000000"/>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tcPr>
                </a:tc>
                <a:tc>
                  <a:txBody>
                    <a:bodyPr/>
                    <a:lstStyle/>
                    <a:p>
                      <a:pPr algn="ctr" rtl="0">
                        <a:lnSpc>
                          <a:spcPct val="115000"/>
                        </a:lnSpc>
                        <a:spcAft>
                          <a:spcPts val="0"/>
                        </a:spcAft>
                      </a:pPr>
                      <a:r>
                        <a:rPr lang="it-IT" sz="900">
                          <a:solidFill>
                            <a:srgbClr val="FF0000"/>
                          </a:solidFill>
                          <a:latin typeface="Arial"/>
                          <a:ea typeface="Times New Roman"/>
                          <a:cs typeface="Times New Roman"/>
                        </a:rPr>
                        <a:t>9.30E-04</a:t>
                      </a:r>
                      <a:endParaRPr lang="it-IT" sz="800">
                        <a:latin typeface="Calibri"/>
                        <a:ea typeface="Calibri"/>
                        <a:cs typeface="Times New Roman"/>
                      </a:endParaRPr>
                    </a:p>
                  </a:txBody>
                  <a:tcPr marL="33338" marR="33338" marT="0" marB="0" anchor="ctr">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tcPr>
                </a:tc>
                <a:tc>
                  <a:txBody>
                    <a:bodyPr/>
                    <a:lstStyle/>
                    <a:p>
                      <a:pPr algn="ctr" rtl="0">
                        <a:lnSpc>
                          <a:spcPct val="115000"/>
                        </a:lnSpc>
                        <a:spcAft>
                          <a:spcPts val="0"/>
                        </a:spcAft>
                      </a:pPr>
                      <a:r>
                        <a:rPr lang="it-IT" sz="900">
                          <a:solidFill>
                            <a:srgbClr val="FF0000"/>
                          </a:solidFill>
                          <a:latin typeface="Arial"/>
                          <a:ea typeface="Times New Roman"/>
                          <a:cs typeface="Times New Roman"/>
                        </a:rPr>
                        <a:t>6.50E-04</a:t>
                      </a:r>
                      <a:endParaRPr lang="it-IT" sz="800">
                        <a:latin typeface="Calibri"/>
                        <a:ea typeface="Calibri"/>
                        <a:cs typeface="Times New Roman"/>
                      </a:endParaRPr>
                    </a:p>
                  </a:txBody>
                  <a:tcPr marL="33338" marR="33338" marT="0" marB="0" anchor="ctr">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tcPr>
                </a:tc>
                <a:tc>
                  <a:txBody>
                    <a:bodyPr/>
                    <a:lstStyle/>
                    <a:p>
                      <a:pPr algn="ctr" rtl="0">
                        <a:lnSpc>
                          <a:spcPct val="115000"/>
                        </a:lnSpc>
                        <a:spcAft>
                          <a:spcPts val="0"/>
                        </a:spcAft>
                      </a:pPr>
                      <a:r>
                        <a:rPr lang="it-IT" sz="900">
                          <a:solidFill>
                            <a:srgbClr val="FF0000"/>
                          </a:solidFill>
                          <a:latin typeface="Arial"/>
                          <a:ea typeface="Times New Roman"/>
                          <a:cs typeface="Times New Roman"/>
                        </a:rPr>
                        <a:t>0.0005</a:t>
                      </a:r>
                      <a:endParaRPr lang="it-IT" sz="800">
                        <a:latin typeface="Calibri"/>
                        <a:ea typeface="Calibri"/>
                        <a:cs typeface="Times New Roman"/>
                      </a:endParaRPr>
                    </a:p>
                  </a:txBody>
                  <a:tcPr marL="33338" marR="33338" marT="0" marB="0" anchor="ctr">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10004"/>
                  </a:ext>
                </a:extLst>
              </a:tr>
              <a:tr h="298790">
                <a:tc>
                  <a:txBody>
                    <a:bodyPr/>
                    <a:lstStyle/>
                    <a:p>
                      <a:pPr algn="ctr" rtl="0">
                        <a:lnSpc>
                          <a:spcPct val="115000"/>
                        </a:lnSpc>
                        <a:spcAft>
                          <a:spcPts val="0"/>
                        </a:spcAft>
                      </a:pPr>
                      <a:r>
                        <a:rPr lang="it-IT" sz="900" b="1">
                          <a:solidFill>
                            <a:srgbClr val="FF0000"/>
                          </a:solidFill>
                          <a:latin typeface="Arial"/>
                          <a:ea typeface="Times New Roman"/>
                          <a:cs typeface="Times New Roman"/>
                        </a:rPr>
                        <a:t>R191H</a:t>
                      </a:r>
                      <a:endParaRPr lang="it-IT" sz="800">
                        <a:latin typeface="Calibri"/>
                        <a:ea typeface="Calibri"/>
                        <a:cs typeface="Times New Roman"/>
                      </a:endParaRPr>
                    </a:p>
                  </a:txBody>
                  <a:tcPr marL="33338" marR="33338"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tcPr>
                </a:tc>
                <a:tc>
                  <a:txBody>
                    <a:bodyPr/>
                    <a:lstStyle/>
                    <a:p>
                      <a:pPr algn="ctr" rtl="0">
                        <a:lnSpc>
                          <a:spcPct val="115000"/>
                        </a:lnSpc>
                        <a:spcAft>
                          <a:spcPts val="0"/>
                        </a:spcAft>
                      </a:pPr>
                      <a:r>
                        <a:rPr lang="it-IT" sz="900">
                          <a:solidFill>
                            <a:srgbClr val="FF0000"/>
                          </a:solidFill>
                          <a:latin typeface="Arial"/>
                          <a:ea typeface="Times New Roman"/>
                          <a:cs typeface="Times New Roman"/>
                        </a:rPr>
                        <a:t>55</a:t>
                      </a:r>
                      <a:endParaRPr lang="it-IT" sz="800">
                        <a:latin typeface="Calibri"/>
                        <a:ea typeface="Calibri"/>
                        <a:cs typeface="Times New Roman"/>
                      </a:endParaRPr>
                    </a:p>
                  </a:txBody>
                  <a:tcPr marL="33338" marR="33338" marT="0" marB="0" anchor="ctr">
                    <a:lnL w="19050" cap="flat" cmpd="sng" algn="ctr">
                      <a:solidFill>
                        <a:srgbClr val="000000"/>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tcPr>
                </a:tc>
                <a:tc>
                  <a:txBody>
                    <a:bodyPr/>
                    <a:lstStyle/>
                    <a:p>
                      <a:pPr algn="ctr" rtl="0">
                        <a:lnSpc>
                          <a:spcPct val="115000"/>
                        </a:lnSpc>
                        <a:spcAft>
                          <a:spcPts val="0"/>
                        </a:spcAft>
                      </a:pPr>
                      <a:r>
                        <a:rPr lang="it-IT" sz="900">
                          <a:solidFill>
                            <a:srgbClr val="FF0000"/>
                          </a:solidFill>
                          <a:latin typeface="Arial"/>
                          <a:ea typeface="Times New Roman"/>
                          <a:cs typeface="Times New Roman"/>
                        </a:rPr>
                        <a:t>2.00E-02</a:t>
                      </a:r>
                      <a:endParaRPr lang="it-IT" sz="800">
                        <a:latin typeface="Calibri"/>
                        <a:ea typeface="Calibri"/>
                        <a:cs typeface="Times New Roman"/>
                      </a:endParaRPr>
                    </a:p>
                  </a:txBody>
                  <a:tcPr marL="33338" marR="33338" marT="0" marB="0" anchor="ctr">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tcPr>
                </a:tc>
                <a:tc>
                  <a:txBody>
                    <a:bodyPr/>
                    <a:lstStyle/>
                    <a:p>
                      <a:pPr algn="ctr" rtl="0">
                        <a:lnSpc>
                          <a:spcPct val="115000"/>
                        </a:lnSpc>
                        <a:spcAft>
                          <a:spcPts val="0"/>
                        </a:spcAft>
                      </a:pPr>
                      <a:r>
                        <a:rPr lang="it-IT" sz="900">
                          <a:solidFill>
                            <a:srgbClr val="FF0000"/>
                          </a:solidFill>
                          <a:latin typeface="Arial"/>
                          <a:ea typeface="Times New Roman"/>
                          <a:cs typeface="Times New Roman"/>
                        </a:rPr>
                        <a:t>3.64E-04</a:t>
                      </a:r>
                      <a:endParaRPr lang="it-IT" sz="800">
                        <a:latin typeface="Calibri"/>
                        <a:ea typeface="Calibri"/>
                        <a:cs typeface="Times New Roman"/>
                      </a:endParaRPr>
                    </a:p>
                  </a:txBody>
                  <a:tcPr marL="33338" marR="33338" marT="0" marB="0" anchor="ctr">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tcPr>
                </a:tc>
                <a:tc>
                  <a:txBody>
                    <a:bodyPr/>
                    <a:lstStyle/>
                    <a:p>
                      <a:pPr algn="ctr" rtl="0">
                        <a:lnSpc>
                          <a:spcPct val="115000"/>
                        </a:lnSpc>
                        <a:spcAft>
                          <a:spcPts val="0"/>
                        </a:spcAft>
                      </a:pPr>
                      <a:r>
                        <a:rPr lang="it-IT" sz="900">
                          <a:solidFill>
                            <a:srgbClr val="FF0000"/>
                          </a:solidFill>
                          <a:latin typeface="Arial"/>
                          <a:ea typeface="Times New Roman"/>
                          <a:cs typeface="Times New Roman"/>
                        </a:rPr>
                        <a:t>0.0003</a:t>
                      </a:r>
                      <a:endParaRPr lang="it-IT" sz="800">
                        <a:latin typeface="Calibri"/>
                        <a:ea typeface="Calibri"/>
                        <a:cs typeface="Times New Roman"/>
                      </a:endParaRPr>
                    </a:p>
                  </a:txBody>
                  <a:tcPr marL="33338" marR="33338" marT="0" marB="0" anchor="ctr">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10005"/>
                  </a:ext>
                </a:extLst>
              </a:tr>
              <a:tr h="298790">
                <a:tc>
                  <a:txBody>
                    <a:bodyPr/>
                    <a:lstStyle/>
                    <a:p>
                      <a:pPr algn="ctr" rtl="0">
                        <a:lnSpc>
                          <a:spcPct val="115000"/>
                        </a:lnSpc>
                        <a:spcAft>
                          <a:spcPts val="0"/>
                        </a:spcAft>
                      </a:pPr>
                      <a:r>
                        <a:rPr lang="it-IT" sz="900" b="1">
                          <a:solidFill>
                            <a:srgbClr val="FF0000"/>
                          </a:solidFill>
                          <a:latin typeface="Arial"/>
                          <a:ea typeface="Times New Roman"/>
                          <a:cs typeface="Times New Roman"/>
                        </a:rPr>
                        <a:t>L200F</a:t>
                      </a:r>
                      <a:endParaRPr lang="it-IT" sz="800">
                        <a:latin typeface="Calibri"/>
                        <a:ea typeface="Calibri"/>
                        <a:cs typeface="Times New Roman"/>
                      </a:endParaRPr>
                    </a:p>
                  </a:txBody>
                  <a:tcPr marL="33338" marR="33338"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tcPr>
                </a:tc>
                <a:tc>
                  <a:txBody>
                    <a:bodyPr/>
                    <a:lstStyle/>
                    <a:p>
                      <a:pPr algn="ctr" rtl="0">
                        <a:lnSpc>
                          <a:spcPct val="115000"/>
                        </a:lnSpc>
                        <a:spcAft>
                          <a:spcPts val="0"/>
                        </a:spcAft>
                      </a:pPr>
                      <a:r>
                        <a:rPr lang="it-IT" sz="900">
                          <a:solidFill>
                            <a:srgbClr val="000000"/>
                          </a:solidFill>
                          <a:latin typeface="Arial"/>
                          <a:ea typeface="Times New Roman"/>
                          <a:cs typeface="Times New Roman"/>
                        </a:rPr>
                        <a:t>3.23</a:t>
                      </a:r>
                      <a:endParaRPr lang="it-IT" sz="800">
                        <a:latin typeface="Calibri"/>
                        <a:ea typeface="Calibri"/>
                        <a:cs typeface="Times New Roman"/>
                      </a:endParaRPr>
                    </a:p>
                  </a:txBody>
                  <a:tcPr marL="33338" marR="33338" marT="0" marB="0" anchor="ctr">
                    <a:lnL w="19050" cap="flat" cmpd="sng" algn="ctr">
                      <a:solidFill>
                        <a:srgbClr val="000000"/>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tcPr>
                </a:tc>
                <a:tc>
                  <a:txBody>
                    <a:bodyPr/>
                    <a:lstStyle/>
                    <a:p>
                      <a:pPr algn="ctr" rtl="0">
                        <a:lnSpc>
                          <a:spcPct val="115000"/>
                        </a:lnSpc>
                        <a:spcAft>
                          <a:spcPts val="0"/>
                        </a:spcAft>
                      </a:pPr>
                      <a:r>
                        <a:rPr lang="it-IT" sz="900">
                          <a:solidFill>
                            <a:srgbClr val="FF0000"/>
                          </a:solidFill>
                          <a:latin typeface="Arial"/>
                          <a:ea typeface="Times New Roman"/>
                          <a:cs typeface="Times New Roman"/>
                        </a:rPr>
                        <a:t>2.43E-02</a:t>
                      </a:r>
                      <a:endParaRPr lang="it-IT" sz="800">
                        <a:latin typeface="Calibri"/>
                        <a:ea typeface="Calibri"/>
                        <a:cs typeface="Times New Roman"/>
                      </a:endParaRPr>
                    </a:p>
                  </a:txBody>
                  <a:tcPr marL="33338" marR="33338" marT="0" marB="0" anchor="ctr">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tcPr>
                </a:tc>
                <a:tc>
                  <a:txBody>
                    <a:bodyPr/>
                    <a:lstStyle/>
                    <a:p>
                      <a:pPr algn="ctr" rtl="0">
                        <a:lnSpc>
                          <a:spcPct val="115000"/>
                        </a:lnSpc>
                        <a:spcAft>
                          <a:spcPts val="0"/>
                        </a:spcAft>
                      </a:pPr>
                      <a:r>
                        <a:rPr lang="it-IT" sz="900">
                          <a:solidFill>
                            <a:srgbClr val="FF0000"/>
                          </a:solidFill>
                          <a:latin typeface="Arial"/>
                          <a:ea typeface="Times New Roman"/>
                          <a:cs typeface="Times New Roman"/>
                        </a:rPr>
                        <a:t>7.52E-03</a:t>
                      </a:r>
                      <a:endParaRPr lang="it-IT" sz="800">
                        <a:latin typeface="Calibri"/>
                        <a:ea typeface="Calibri"/>
                        <a:cs typeface="Times New Roman"/>
                      </a:endParaRPr>
                    </a:p>
                  </a:txBody>
                  <a:tcPr marL="33338" marR="33338" marT="0" marB="0" anchor="ctr">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tcPr>
                </a:tc>
                <a:tc>
                  <a:txBody>
                    <a:bodyPr/>
                    <a:lstStyle/>
                    <a:p>
                      <a:pPr algn="ctr" rtl="0">
                        <a:lnSpc>
                          <a:spcPct val="115000"/>
                        </a:lnSpc>
                        <a:spcAft>
                          <a:spcPts val="0"/>
                        </a:spcAft>
                      </a:pPr>
                      <a:r>
                        <a:rPr lang="it-IT" sz="900">
                          <a:solidFill>
                            <a:srgbClr val="FF0000"/>
                          </a:solidFill>
                          <a:latin typeface="Arial"/>
                          <a:ea typeface="Times New Roman"/>
                          <a:cs typeface="Times New Roman"/>
                        </a:rPr>
                        <a:t>0.006</a:t>
                      </a:r>
                      <a:endParaRPr lang="it-IT" sz="800">
                        <a:latin typeface="Calibri"/>
                        <a:ea typeface="Calibri"/>
                        <a:cs typeface="Times New Roman"/>
                      </a:endParaRPr>
                    </a:p>
                  </a:txBody>
                  <a:tcPr marL="33338" marR="33338" marT="0" marB="0" anchor="ctr">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10006"/>
                  </a:ext>
                </a:extLst>
              </a:tr>
              <a:tr h="298790">
                <a:tc>
                  <a:txBody>
                    <a:bodyPr/>
                    <a:lstStyle/>
                    <a:p>
                      <a:pPr algn="ctr" rtl="0">
                        <a:lnSpc>
                          <a:spcPct val="115000"/>
                        </a:lnSpc>
                        <a:spcAft>
                          <a:spcPts val="0"/>
                        </a:spcAft>
                      </a:pPr>
                      <a:r>
                        <a:rPr lang="it-IT" sz="900" b="1">
                          <a:solidFill>
                            <a:srgbClr val="FF0000"/>
                          </a:solidFill>
                          <a:latin typeface="Arial"/>
                          <a:ea typeface="Times New Roman"/>
                          <a:cs typeface="Times New Roman"/>
                        </a:rPr>
                        <a:t>D235V</a:t>
                      </a:r>
                      <a:endParaRPr lang="it-IT" sz="800">
                        <a:latin typeface="Calibri"/>
                        <a:ea typeface="Calibri"/>
                        <a:cs typeface="Times New Roman"/>
                      </a:endParaRPr>
                    </a:p>
                  </a:txBody>
                  <a:tcPr marL="33338" marR="33338"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tcPr>
                </a:tc>
                <a:tc>
                  <a:txBody>
                    <a:bodyPr/>
                    <a:lstStyle/>
                    <a:p>
                      <a:pPr algn="ctr" rtl="0">
                        <a:lnSpc>
                          <a:spcPct val="115000"/>
                        </a:lnSpc>
                        <a:spcAft>
                          <a:spcPts val="0"/>
                        </a:spcAft>
                      </a:pPr>
                      <a:r>
                        <a:rPr lang="it-IT" sz="900">
                          <a:solidFill>
                            <a:srgbClr val="000000"/>
                          </a:solidFill>
                          <a:latin typeface="Arial"/>
                          <a:ea typeface="Times New Roman"/>
                          <a:cs typeface="Times New Roman"/>
                        </a:rPr>
                        <a:t>3.97</a:t>
                      </a:r>
                      <a:endParaRPr lang="it-IT" sz="800">
                        <a:latin typeface="Calibri"/>
                        <a:ea typeface="Calibri"/>
                        <a:cs typeface="Times New Roman"/>
                      </a:endParaRPr>
                    </a:p>
                  </a:txBody>
                  <a:tcPr marL="33338" marR="33338" marT="0" marB="0" anchor="ctr">
                    <a:lnL w="19050" cap="flat" cmpd="sng" algn="ctr">
                      <a:solidFill>
                        <a:srgbClr val="000000"/>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tcPr>
                </a:tc>
                <a:tc>
                  <a:txBody>
                    <a:bodyPr/>
                    <a:lstStyle/>
                    <a:p>
                      <a:pPr algn="ctr" rtl="0">
                        <a:lnSpc>
                          <a:spcPct val="115000"/>
                        </a:lnSpc>
                        <a:spcAft>
                          <a:spcPts val="0"/>
                        </a:spcAft>
                      </a:pPr>
                      <a:r>
                        <a:rPr lang="it-IT" sz="900">
                          <a:solidFill>
                            <a:srgbClr val="FF0000"/>
                          </a:solidFill>
                          <a:latin typeface="Arial"/>
                          <a:ea typeface="Times New Roman"/>
                          <a:cs typeface="Times New Roman"/>
                        </a:rPr>
                        <a:t>3.10E-01</a:t>
                      </a:r>
                      <a:endParaRPr lang="it-IT" sz="800">
                        <a:latin typeface="Calibri"/>
                        <a:ea typeface="Calibri"/>
                        <a:cs typeface="Times New Roman"/>
                      </a:endParaRPr>
                    </a:p>
                  </a:txBody>
                  <a:tcPr marL="33338" marR="33338" marT="0" marB="0" anchor="ctr">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tcPr>
                </a:tc>
                <a:tc>
                  <a:txBody>
                    <a:bodyPr/>
                    <a:lstStyle/>
                    <a:p>
                      <a:pPr algn="ctr" rtl="0">
                        <a:lnSpc>
                          <a:spcPct val="115000"/>
                        </a:lnSpc>
                        <a:spcAft>
                          <a:spcPts val="0"/>
                        </a:spcAft>
                      </a:pPr>
                      <a:r>
                        <a:rPr lang="it-IT" sz="900">
                          <a:solidFill>
                            <a:srgbClr val="FF0000"/>
                          </a:solidFill>
                          <a:latin typeface="Arial"/>
                          <a:ea typeface="Times New Roman"/>
                          <a:cs typeface="Times New Roman"/>
                        </a:rPr>
                        <a:t>7.81E-02</a:t>
                      </a:r>
                      <a:endParaRPr lang="it-IT" sz="800">
                        <a:latin typeface="Calibri"/>
                        <a:ea typeface="Calibri"/>
                        <a:cs typeface="Times New Roman"/>
                      </a:endParaRPr>
                    </a:p>
                  </a:txBody>
                  <a:tcPr marL="33338" marR="33338" marT="0" marB="0" anchor="ctr">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tcPr>
                </a:tc>
                <a:tc>
                  <a:txBody>
                    <a:bodyPr/>
                    <a:lstStyle/>
                    <a:p>
                      <a:pPr algn="ctr" rtl="0">
                        <a:lnSpc>
                          <a:spcPct val="115000"/>
                        </a:lnSpc>
                        <a:spcAft>
                          <a:spcPts val="0"/>
                        </a:spcAft>
                      </a:pPr>
                      <a:r>
                        <a:rPr lang="it-IT" sz="900">
                          <a:solidFill>
                            <a:srgbClr val="FF0000"/>
                          </a:solidFill>
                          <a:latin typeface="Arial"/>
                          <a:ea typeface="Times New Roman"/>
                          <a:cs typeface="Times New Roman"/>
                        </a:rPr>
                        <a:t>0.0642</a:t>
                      </a:r>
                      <a:endParaRPr lang="it-IT" sz="800">
                        <a:latin typeface="Calibri"/>
                        <a:ea typeface="Calibri"/>
                        <a:cs typeface="Times New Roman"/>
                      </a:endParaRPr>
                    </a:p>
                  </a:txBody>
                  <a:tcPr marL="33338" marR="33338" marT="0" marB="0" anchor="ctr">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10007"/>
                  </a:ext>
                </a:extLst>
              </a:tr>
              <a:tr h="298790">
                <a:tc>
                  <a:txBody>
                    <a:bodyPr/>
                    <a:lstStyle/>
                    <a:p>
                      <a:pPr algn="ctr" rtl="0">
                        <a:lnSpc>
                          <a:spcPct val="115000"/>
                        </a:lnSpc>
                        <a:spcAft>
                          <a:spcPts val="0"/>
                        </a:spcAft>
                      </a:pPr>
                      <a:r>
                        <a:rPr lang="it-IT" sz="900" b="1">
                          <a:solidFill>
                            <a:srgbClr val="FF0000"/>
                          </a:solidFill>
                          <a:latin typeface="Arial"/>
                          <a:ea typeface="Times New Roman"/>
                          <a:cs typeface="Times New Roman"/>
                        </a:rPr>
                        <a:t>P319S</a:t>
                      </a:r>
                      <a:endParaRPr lang="it-IT" sz="800">
                        <a:latin typeface="Calibri"/>
                        <a:ea typeface="Calibri"/>
                        <a:cs typeface="Times New Roman"/>
                      </a:endParaRPr>
                    </a:p>
                  </a:txBody>
                  <a:tcPr marL="33338" marR="33338"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tcPr>
                </a:tc>
                <a:tc>
                  <a:txBody>
                    <a:bodyPr/>
                    <a:lstStyle/>
                    <a:p>
                      <a:pPr algn="ctr" rtl="0">
                        <a:lnSpc>
                          <a:spcPct val="115000"/>
                        </a:lnSpc>
                        <a:spcAft>
                          <a:spcPts val="0"/>
                        </a:spcAft>
                      </a:pPr>
                      <a:r>
                        <a:rPr lang="it-IT" sz="900">
                          <a:solidFill>
                            <a:srgbClr val="000000"/>
                          </a:solidFill>
                          <a:latin typeface="Arial"/>
                          <a:ea typeface="Times New Roman"/>
                          <a:cs typeface="Times New Roman"/>
                        </a:rPr>
                        <a:t>4.26</a:t>
                      </a:r>
                      <a:endParaRPr lang="it-IT" sz="800">
                        <a:latin typeface="Calibri"/>
                        <a:ea typeface="Calibri"/>
                        <a:cs typeface="Times New Roman"/>
                      </a:endParaRPr>
                    </a:p>
                  </a:txBody>
                  <a:tcPr marL="33338" marR="33338" marT="0" marB="0" anchor="ctr">
                    <a:lnL w="19050" cap="flat" cmpd="sng" algn="ctr">
                      <a:solidFill>
                        <a:srgbClr val="000000"/>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tcPr>
                </a:tc>
                <a:tc>
                  <a:txBody>
                    <a:bodyPr/>
                    <a:lstStyle/>
                    <a:p>
                      <a:pPr algn="ctr" rtl="0">
                        <a:lnSpc>
                          <a:spcPct val="115000"/>
                        </a:lnSpc>
                        <a:spcAft>
                          <a:spcPts val="0"/>
                        </a:spcAft>
                      </a:pPr>
                      <a:r>
                        <a:rPr lang="it-IT" sz="900">
                          <a:solidFill>
                            <a:srgbClr val="FF0000"/>
                          </a:solidFill>
                          <a:latin typeface="Arial"/>
                          <a:ea typeface="Times New Roman"/>
                          <a:cs typeface="Times New Roman"/>
                        </a:rPr>
                        <a:t>3.62E-01</a:t>
                      </a:r>
                      <a:endParaRPr lang="it-IT" sz="800">
                        <a:latin typeface="Calibri"/>
                        <a:ea typeface="Calibri"/>
                        <a:cs typeface="Times New Roman"/>
                      </a:endParaRPr>
                    </a:p>
                  </a:txBody>
                  <a:tcPr marL="33338" marR="33338" marT="0" marB="0" anchor="ctr">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tcPr>
                </a:tc>
                <a:tc>
                  <a:txBody>
                    <a:bodyPr/>
                    <a:lstStyle/>
                    <a:p>
                      <a:pPr algn="ctr" rtl="0">
                        <a:lnSpc>
                          <a:spcPct val="115000"/>
                        </a:lnSpc>
                        <a:spcAft>
                          <a:spcPts val="0"/>
                        </a:spcAft>
                      </a:pPr>
                      <a:r>
                        <a:rPr lang="it-IT" sz="900">
                          <a:solidFill>
                            <a:srgbClr val="FF0000"/>
                          </a:solidFill>
                          <a:latin typeface="Arial"/>
                          <a:ea typeface="Times New Roman"/>
                          <a:cs typeface="Times New Roman"/>
                        </a:rPr>
                        <a:t>8.50E-02</a:t>
                      </a:r>
                      <a:endParaRPr lang="it-IT" sz="800">
                        <a:latin typeface="Calibri"/>
                        <a:ea typeface="Calibri"/>
                        <a:cs typeface="Times New Roman"/>
                      </a:endParaRPr>
                    </a:p>
                  </a:txBody>
                  <a:tcPr marL="33338" marR="33338" marT="0" marB="0" anchor="ctr">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tcPr>
                </a:tc>
                <a:tc>
                  <a:txBody>
                    <a:bodyPr/>
                    <a:lstStyle/>
                    <a:p>
                      <a:pPr algn="ctr" rtl="0">
                        <a:lnSpc>
                          <a:spcPct val="115000"/>
                        </a:lnSpc>
                        <a:spcAft>
                          <a:spcPts val="0"/>
                        </a:spcAft>
                      </a:pPr>
                      <a:r>
                        <a:rPr lang="it-IT" sz="900" dirty="0">
                          <a:solidFill>
                            <a:srgbClr val="FF0000"/>
                          </a:solidFill>
                          <a:latin typeface="Arial"/>
                          <a:ea typeface="Times New Roman"/>
                          <a:cs typeface="Times New Roman"/>
                        </a:rPr>
                        <a:t>0.07</a:t>
                      </a:r>
                      <a:endParaRPr lang="it-IT" sz="800" dirty="0">
                        <a:latin typeface="Calibri"/>
                        <a:ea typeface="Calibri"/>
                        <a:cs typeface="Times New Roman"/>
                      </a:endParaRPr>
                    </a:p>
                  </a:txBody>
                  <a:tcPr marL="33338" marR="33338" marT="0" marB="0" anchor="ctr">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10008"/>
                  </a:ext>
                </a:extLst>
              </a:tr>
            </a:tbl>
          </a:graphicData>
        </a:graphic>
      </p:graphicFrame>
      <p:sp>
        <p:nvSpPr>
          <p:cNvPr id="12" name="Rectangle 1">
            <a:extLst>
              <a:ext uri="{FF2B5EF4-FFF2-40B4-BE49-F238E27FC236}">
                <a16:creationId xmlns:a16="http://schemas.microsoft.com/office/drawing/2014/main" id="{96E4AB07-4D1A-0D32-E13E-BBDC3EFCBB2F}"/>
              </a:ext>
            </a:extLst>
          </p:cNvPr>
          <p:cNvSpPr>
            <a:spLocks noChangeArrowheads="1"/>
          </p:cNvSpPr>
          <p:nvPr/>
        </p:nvSpPr>
        <p:spPr bwMode="auto">
          <a:xfrm>
            <a:off x="3236424" y="1407687"/>
            <a:ext cx="2173551" cy="253916"/>
          </a:xfrm>
          <a:prstGeom prst="rect">
            <a:avLst/>
          </a:prstGeom>
          <a:noFill/>
          <a:ln w="9525">
            <a:noFill/>
            <a:miter lim="800000"/>
            <a:headEnd/>
            <a:tailEnd/>
          </a:ln>
          <a:effectLst/>
        </p:spPr>
        <p:txBody>
          <a:bodyPr vert="horz" wrap="square" lIns="68580" tIns="34290" rIns="68580" bIns="34290" numCol="1" anchor="ctr" anchorCtr="0" compatLnSpc="1">
            <a:prstTxWarp prst="textNoShape">
              <a:avLst/>
            </a:prstTxWarp>
            <a:spAutoFit/>
          </a:bodyPr>
          <a:lstStyle/>
          <a:p>
            <a:pPr algn="ctr" defTabSz="685800" fontAlgn="base">
              <a:spcBef>
                <a:spcPct val="0"/>
              </a:spcBef>
              <a:spcAft>
                <a:spcPct val="0"/>
              </a:spcAft>
            </a:pPr>
            <a:r>
              <a:rPr lang="it-IT" sz="1200" b="1" dirty="0">
                <a:latin typeface="Arial" pitchFamily="34" charset="0"/>
                <a:ea typeface="Calibri" pitchFamily="34" charset="0"/>
                <a:cs typeface="Arial" pitchFamily="34" charset="0"/>
              </a:rPr>
              <a:t>MAPK1</a:t>
            </a:r>
            <a:endParaRPr lang="it-IT" sz="1350" dirty="0">
              <a:latin typeface="Arial" pitchFamily="34" charset="0"/>
              <a:cs typeface="Arial" pitchFamily="34" charset="0"/>
            </a:endParaRPr>
          </a:p>
        </p:txBody>
      </p:sp>
      <p:graphicFrame>
        <p:nvGraphicFramePr>
          <p:cNvPr id="13" name="Tabella 12">
            <a:extLst>
              <a:ext uri="{FF2B5EF4-FFF2-40B4-BE49-F238E27FC236}">
                <a16:creationId xmlns:a16="http://schemas.microsoft.com/office/drawing/2014/main" id="{32CA55D9-F855-C1FF-34BE-63B0E5F8CAFE}"/>
              </a:ext>
            </a:extLst>
          </p:cNvPr>
          <p:cNvGraphicFramePr>
            <a:graphicFrameLocks noGrp="1"/>
          </p:cNvGraphicFramePr>
          <p:nvPr>
            <p:extLst>
              <p:ext uri="{D42A27DB-BD31-4B8C-83A1-F6EECF244321}">
                <p14:modId xmlns:p14="http://schemas.microsoft.com/office/powerpoint/2010/main" val="3527207602"/>
              </p:ext>
            </p:extLst>
          </p:nvPr>
        </p:nvGraphicFramePr>
        <p:xfrm>
          <a:off x="4882762" y="3974598"/>
          <a:ext cx="3853496" cy="2026155"/>
        </p:xfrm>
        <a:graphic>
          <a:graphicData uri="http://schemas.openxmlformats.org/drawingml/2006/table">
            <a:tbl>
              <a:tblPr/>
              <a:tblGrid>
                <a:gridCol w="572720">
                  <a:extLst>
                    <a:ext uri="{9D8B030D-6E8A-4147-A177-3AD203B41FA5}">
                      <a16:colId xmlns:a16="http://schemas.microsoft.com/office/drawing/2014/main" val="20000"/>
                    </a:ext>
                  </a:extLst>
                </a:gridCol>
                <a:gridCol w="745393">
                  <a:extLst>
                    <a:ext uri="{9D8B030D-6E8A-4147-A177-3AD203B41FA5}">
                      <a16:colId xmlns:a16="http://schemas.microsoft.com/office/drawing/2014/main" val="20001"/>
                    </a:ext>
                  </a:extLst>
                </a:gridCol>
                <a:gridCol w="648830">
                  <a:extLst>
                    <a:ext uri="{9D8B030D-6E8A-4147-A177-3AD203B41FA5}">
                      <a16:colId xmlns:a16="http://schemas.microsoft.com/office/drawing/2014/main" val="20002"/>
                    </a:ext>
                  </a:extLst>
                </a:gridCol>
                <a:gridCol w="966109">
                  <a:extLst>
                    <a:ext uri="{9D8B030D-6E8A-4147-A177-3AD203B41FA5}">
                      <a16:colId xmlns:a16="http://schemas.microsoft.com/office/drawing/2014/main" val="20003"/>
                    </a:ext>
                  </a:extLst>
                </a:gridCol>
                <a:gridCol w="920444">
                  <a:extLst>
                    <a:ext uri="{9D8B030D-6E8A-4147-A177-3AD203B41FA5}">
                      <a16:colId xmlns:a16="http://schemas.microsoft.com/office/drawing/2014/main" val="20004"/>
                    </a:ext>
                  </a:extLst>
                </a:gridCol>
              </a:tblGrid>
              <a:tr h="481788">
                <a:tc>
                  <a:txBody>
                    <a:bodyPr/>
                    <a:lstStyle/>
                    <a:p>
                      <a:pPr algn="l" rtl="0">
                        <a:lnSpc>
                          <a:spcPct val="115000"/>
                        </a:lnSpc>
                        <a:spcAft>
                          <a:spcPts val="0"/>
                        </a:spcAft>
                      </a:pPr>
                      <a:r>
                        <a:rPr lang="it-IT" sz="900">
                          <a:solidFill>
                            <a:srgbClr val="000000"/>
                          </a:solidFill>
                          <a:latin typeface="Calibri"/>
                          <a:ea typeface="Times New Roman"/>
                          <a:cs typeface="Calibri"/>
                        </a:rPr>
                        <a:t> </a:t>
                      </a:r>
                      <a:endParaRPr lang="it-IT" sz="800">
                        <a:latin typeface="Calibri"/>
                        <a:ea typeface="Calibri"/>
                        <a:cs typeface="Times New Roman"/>
                      </a:endParaRPr>
                    </a:p>
                  </a:txBody>
                  <a:tcPr marL="33338" marR="33338" marT="0" marB="0" anchor="ctr">
                    <a:lnL w="19050" cap="flat" cmpd="sng" algn="ctr">
                      <a:solidFill>
                        <a:srgbClr val="000000"/>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it-IT" sz="900" b="1" i="1">
                          <a:solidFill>
                            <a:srgbClr val="404040"/>
                          </a:solidFill>
                          <a:latin typeface="Arial"/>
                          <a:ea typeface="Times New Roman"/>
                          <a:cs typeface="Times New Roman"/>
                        </a:rPr>
                        <a:t>K</a:t>
                      </a:r>
                      <a:r>
                        <a:rPr lang="it-IT" sz="900" b="1" baseline="-25000">
                          <a:solidFill>
                            <a:srgbClr val="404040"/>
                          </a:solidFill>
                          <a:latin typeface="Arial"/>
                          <a:ea typeface="Times New Roman"/>
                          <a:cs typeface="Times New Roman"/>
                        </a:rPr>
                        <a:t>m</a:t>
                      </a:r>
                      <a:r>
                        <a:rPr lang="it-IT" sz="900" b="1">
                          <a:solidFill>
                            <a:srgbClr val="404040"/>
                          </a:solidFill>
                          <a:latin typeface="Arial"/>
                          <a:ea typeface="Times New Roman"/>
                          <a:cs typeface="Times New Roman"/>
                        </a:rPr>
                        <a:t> (μM)</a:t>
                      </a:r>
                      <a:endParaRPr lang="it-IT" sz="800">
                        <a:latin typeface="Calibri"/>
                        <a:ea typeface="Calibri"/>
                        <a:cs typeface="Times New Roman"/>
                      </a:endParaRPr>
                    </a:p>
                  </a:txBody>
                  <a:tcPr marL="33338" marR="33338" marT="0" marB="0" anchor="ctr">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it-IT" sz="900" b="1" dirty="0" err="1">
                          <a:solidFill>
                            <a:srgbClr val="000000"/>
                          </a:solidFill>
                          <a:latin typeface="Arial"/>
                          <a:ea typeface="Times New Roman"/>
                          <a:cs typeface="Times New Roman"/>
                        </a:rPr>
                        <a:t>kcat</a:t>
                      </a:r>
                      <a:r>
                        <a:rPr lang="it-IT" sz="900" b="1" dirty="0">
                          <a:solidFill>
                            <a:srgbClr val="000000"/>
                          </a:solidFill>
                          <a:latin typeface="Arial"/>
                          <a:ea typeface="Times New Roman"/>
                          <a:cs typeface="Times New Roman"/>
                        </a:rPr>
                        <a:t> (s</a:t>
                      </a:r>
                      <a:r>
                        <a:rPr lang="it-IT" sz="900" b="1" baseline="30000" dirty="0">
                          <a:solidFill>
                            <a:srgbClr val="000000"/>
                          </a:solidFill>
                          <a:latin typeface="Arial"/>
                          <a:ea typeface="Times New Roman"/>
                          <a:cs typeface="Times New Roman"/>
                        </a:rPr>
                        <a:t>-1</a:t>
                      </a:r>
                      <a:r>
                        <a:rPr lang="it-IT" sz="900" b="1" dirty="0">
                          <a:solidFill>
                            <a:srgbClr val="000000"/>
                          </a:solidFill>
                          <a:latin typeface="Arial"/>
                          <a:ea typeface="Times New Roman"/>
                          <a:cs typeface="Times New Roman"/>
                        </a:rPr>
                        <a:t>)</a:t>
                      </a:r>
                      <a:endParaRPr lang="it-IT" sz="800" dirty="0">
                        <a:latin typeface="Calibri"/>
                        <a:ea typeface="Calibri"/>
                        <a:cs typeface="Times New Roman"/>
                      </a:endParaRPr>
                    </a:p>
                  </a:txBody>
                  <a:tcPr marL="33338" marR="33338" marT="0" marB="0" anchor="ctr">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it-IT" sz="900" b="1" i="1">
                          <a:solidFill>
                            <a:srgbClr val="404040"/>
                          </a:solidFill>
                          <a:latin typeface="Arial"/>
                          <a:ea typeface="Times New Roman"/>
                          <a:cs typeface="Times New Roman"/>
                        </a:rPr>
                        <a:t>k</a:t>
                      </a:r>
                      <a:r>
                        <a:rPr lang="it-IT" sz="900" b="1" baseline="-25000">
                          <a:solidFill>
                            <a:srgbClr val="404040"/>
                          </a:solidFill>
                          <a:latin typeface="Arial"/>
                          <a:ea typeface="Times New Roman"/>
                          <a:cs typeface="Times New Roman"/>
                        </a:rPr>
                        <a:t>cat</a:t>
                      </a:r>
                      <a:r>
                        <a:rPr lang="it-IT" sz="900" b="1">
                          <a:solidFill>
                            <a:srgbClr val="404040"/>
                          </a:solidFill>
                          <a:latin typeface="Arial"/>
                          <a:ea typeface="Times New Roman"/>
                          <a:cs typeface="Times New Roman"/>
                        </a:rPr>
                        <a:t>/</a:t>
                      </a:r>
                      <a:r>
                        <a:rPr lang="it-IT" sz="900" b="1" i="1">
                          <a:solidFill>
                            <a:srgbClr val="404040"/>
                          </a:solidFill>
                          <a:latin typeface="Arial"/>
                          <a:ea typeface="Times New Roman"/>
                          <a:cs typeface="Times New Roman"/>
                        </a:rPr>
                        <a:t>K</a:t>
                      </a:r>
                      <a:r>
                        <a:rPr lang="it-IT" sz="900" b="1" baseline="-25000">
                          <a:solidFill>
                            <a:srgbClr val="404040"/>
                          </a:solidFill>
                          <a:latin typeface="Arial"/>
                          <a:ea typeface="Times New Roman"/>
                          <a:cs typeface="Times New Roman"/>
                        </a:rPr>
                        <a:t>m</a:t>
                      </a:r>
                      <a:r>
                        <a:rPr lang="it-IT" sz="900" b="1">
                          <a:solidFill>
                            <a:srgbClr val="404040"/>
                          </a:solidFill>
                          <a:latin typeface="Arial"/>
                          <a:ea typeface="Times New Roman"/>
                          <a:cs typeface="Times New Roman"/>
                        </a:rPr>
                        <a:t> (s</a:t>
                      </a:r>
                      <a:r>
                        <a:rPr lang="it-IT" sz="900" b="1" baseline="30000">
                          <a:solidFill>
                            <a:srgbClr val="000000"/>
                          </a:solidFill>
                          <a:latin typeface="Arial"/>
                          <a:ea typeface="Times New Roman"/>
                          <a:cs typeface="Times New Roman"/>
                        </a:rPr>
                        <a:t>-1</a:t>
                      </a:r>
                      <a:r>
                        <a:rPr lang="it-IT" sz="900" b="1">
                          <a:solidFill>
                            <a:srgbClr val="404040"/>
                          </a:solidFill>
                          <a:latin typeface="Arial"/>
                          <a:ea typeface="Times New Roman"/>
                          <a:cs typeface="Times New Roman"/>
                        </a:rPr>
                        <a:t> μM</a:t>
                      </a:r>
                      <a:r>
                        <a:rPr lang="it-IT" sz="900" b="1" baseline="30000">
                          <a:solidFill>
                            <a:srgbClr val="000000"/>
                          </a:solidFill>
                          <a:latin typeface="Arial"/>
                          <a:ea typeface="Times New Roman"/>
                          <a:cs typeface="Times New Roman"/>
                        </a:rPr>
                        <a:t>-1</a:t>
                      </a:r>
                      <a:r>
                        <a:rPr lang="it-IT" sz="900" b="1">
                          <a:solidFill>
                            <a:srgbClr val="404040"/>
                          </a:solidFill>
                          <a:latin typeface="Arial"/>
                          <a:ea typeface="Times New Roman"/>
                          <a:cs typeface="Times New Roman"/>
                        </a:rPr>
                        <a:t>)</a:t>
                      </a:r>
                      <a:endParaRPr lang="it-IT" sz="800">
                        <a:latin typeface="Calibri"/>
                        <a:ea typeface="Calibri"/>
                        <a:cs typeface="Times New Roman"/>
                      </a:endParaRPr>
                    </a:p>
                  </a:txBody>
                  <a:tcPr marL="33338" marR="33338" marT="0" marB="0" anchor="ctr">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it-IT" sz="900" b="1">
                          <a:solidFill>
                            <a:srgbClr val="404040"/>
                          </a:solidFill>
                          <a:latin typeface="Arial"/>
                          <a:ea typeface="Times New Roman"/>
                          <a:cs typeface="Times New Roman"/>
                        </a:rPr>
                        <a:t>act(mut)/act(wt)</a:t>
                      </a:r>
                      <a:endParaRPr lang="it-IT" sz="800">
                        <a:latin typeface="Calibri"/>
                        <a:ea typeface="Calibri"/>
                        <a:cs typeface="Times New Roman"/>
                      </a:endParaRPr>
                    </a:p>
                  </a:txBody>
                  <a:tcPr marL="33338" marR="33338" marT="0" marB="0" anchor="ctr">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332123">
                <a:tc>
                  <a:txBody>
                    <a:bodyPr/>
                    <a:lstStyle/>
                    <a:p>
                      <a:pPr algn="ctr" rtl="0">
                        <a:lnSpc>
                          <a:spcPct val="115000"/>
                        </a:lnSpc>
                        <a:spcAft>
                          <a:spcPts val="0"/>
                        </a:spcAft>
                      </a:pPr>
                      <a:r>
                        <a:rPr lang="it-IT" sz="900" b="1">
                          <a:solidFill>
                            <a:srgbClr val="000000"/>
                          </a:solidFill>
                          <a:latin typeface="Arial"/>
                          <a:ea typeface="Times New Roman"/>
                          <a:cs typeface="Times New Roman"/>
                        </a:rPr>
                        <a:t>Wild type</a:t>
                      </a:r>
                      <a:endParaRPr lang="it-IT" sz="800">
                        <a:latin typeface="Calibri"/>
                        <a:ea typeface="Calibri"/>
                        <a:cs typeface="Times New Roman"/>
                      </a:endParaRPr>
                    </a:p>
                  </a:txBody>
                  <a:tcPr marL="33338" marR="33338"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CCCCCC"/>
                      </a:solidFill>
                      <a:prstDash val="solid"/>
                      <a:round/>
                      <a:headEnd type="none" w="med" len="med"/>
                      <a:tailEnd type="none" w="med" len="med"/>
                    </a:lnB>
                  </a:tcPr>
                </a:tc>
                <a:tc>
                  <a:txBody>
                    <a:bodyPr/>
                    <a:lstStyle/>
                    <a:p>
                      <a:pPr algn="ctr" rtl="0">
                        <a:lnSpc>
                          <a:spcPct val="115000"/>
                        </a:lnSpc>
                        <a:spcAft>
                          <a:spcPts val="0"/>
                        </a:spcAft>
                      </a:pPr>
                      <a:r>
                        <a:rPr lang="it-IT" sz="900">
                          <a:solidFill>
                            <a:srgbClr val="000000"/>
                          </a:solidFill>
                          <a:latin typeface="Arial"/>
                          <a:ea typeface="Times New Roman"/>
                          <a:cs typeface="Times New Roman"/>
                        </a:rPr>
                        <a:t>3.17</a:t>
                      </a:r>
                      <a:endParaRPr lang="it-IT" sz="800">
                        <a:latin typeface="Calibri"/>
                        <a:ea typeface="Calibri"/>
                        <a:cs typeface="Times New Roman"/>
                      </a:endParaRPr>
                    </a:p>
                  </a:txBody>
                  <a:tcPr marL="33338" marR="33338" marT="0" marB="0" anchor="ctr">
                    <a:lnL w="19050" cap="flat" cmpd="sng" algn="ctr">
                      <a:solidFill>
                        <a:srgbClr val="000000"/>
                      </a:solidFill>
                      <a:prstDash val="solid"/>
                      <a:round/>
                      <a:headEnd type="none" w="med" len="med"/>
                      <a:tailEnd type="none" w="med" len="med"/>
                    </a:lnL>
                    <a:lnR w="12700" cap="flat" cmpd="sng" algn="ctr">
                      <a:solidFill>
                        <a:srgbClr val="CCCCCC"/>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CCCCCC"/>
                      </a:solidFill>
                      <a:prstDash val="solid"/>
                      <a:round/>
                      <a:headEnd type="none" w="med" len="med"/>
                      <a:tailEnd type="none" w="med" len="med"/>
                    </a:lnB>
                  </a:tcPr>
                </a:tc>
                <a:tc>
                  <a:txBody>
                    <a:bodyPr/>
                    <a:lstStyle/>
                    <a:p>
                      <a:pPr algn="ctr" rtl="0">
                        <a:lnSpc>
                          <a:spcPct val="115000"/>
                        </a:lnSpc>
                        <a:spcAft>
                          <a:spcPts val="0"/>
                        </a:spcAft>
                      </a:pPr>
                      <a:r>
                        <a:rPr lang="it-IT" sz="900" dirty="0">
                          <a:solidFill>
                            <a:srgbClr val="000000"/>
                          </a:solidFill>
                          <a:latin typeface="Arial"/>
                          <a:ea typeface="Times New Roman"/>
                          <a:cs typeface="Times New Roman"/>
                        </a:rPr>
                        <a:t>2.05</a:t>
                      </a:r>
                      <a:endParaRPr lang="it-IT" sz="800" dirty="0">
                        <a:latin typeface="Calibri"/>
                        <a:ea typeface="Calibri"/>
                        <a:cs typeface="Times New Roman"/>
                      </a:endParaRPr>
                    </a:p>
                  </a:txBody>
                  <a:tcPr marL="33338" marR="33338" marT="0" marB="0" anchor="ctr">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CCCCCC"/>
                      </a:solidFill>
                      <a:prstDash val="solid"/>
                      <a:round/>
                      <a:headEnd type="none" w="med" len="med"/>
                      <a:tailEnd type="none" w="med" len="med"/>
                    </a:lnB>
                  </a:tcPr>
                </a:tc>
                <a:tc>
                  <a:txBody>
                    <a:bodyPr/>
                    <a:lstStyle/>
                    <a:p>
                      <a:pPr algn="ctr" rtl="0">
                        <a:lnSpc>
                          <a:spcPct val="115000"/>
                        </a:lnSpc>
                        <a:spcAft>
                          <a:spcPts val="0"/>
                        </a:spcAft>
                      </a:pPr>
                      <a:r>
                        <a:rPr lang="it-IT" sz="900">
                          <a:solidFill>
                            <a:srgbClr val="000000"/>
                          </a:solidFill>
                          <a:latin typeface="Arial"/>
                          <a:ea typeface="Times New Roman"/>
                          <a:cs typeface="Times New Roman"/>
                        </a:rPr>
                        <a:t>0.65</a:t>
                      </a:r>
                      <a:endParaRPr lang="it-IT" sz="800">
                        <a:latin typeface="Calibri"/>
                        <a:ea typeface="Calibri"/>
                        <a:cs typeface="Times New Roman"/>
                      </a:endParaRPr>
                    </a:p>
                  </a:txBody>
                  <a:tcPr marL="33338" marR="33338" marT="0" marB="0" anchor="ctr">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CCCCCC"/>
                      </a:solidFill>
                      <a:prstDash val="solid"/>
                      <a:round/>
                      <a:headEnd type="none" w="med" len="med"/>
                      <a:tailEnd type="none" w="med" len="med"/>
                    </a:lnB>
                  </a:tcPr>
                </a:tc>
                <a:tc>
                  <a:txBody>
                    <a:bodyPr/>
                    <a:lstStyle/>
                    <a:p>
                      <a:pPr algn="ctr" rtl="0">
                        <a:lnSpc>
                          <a:spcPct val="115000"/>
                        </a:lnSpc>
                        <a:spcAft>
                          <a:spcPts val="0"/>
                        </a:spcAft>
                      </a:pPr>
                      <a:r>
                        <a:rPr lang="it-IT" sz="900">
                          <a:solidFill>
                            <a:srgbClr val="000000"/>
                          </a:solidFill>
                          <a:latin typeface="Arial"/>
                          <a:ea typeface="Times New Roman"/>
                          <a:cs typeface="Times New Roman"/>
                        </a:rPr>
                        <a:t>1</a:t>
                      </a:r>
                      <a:endParaRPr lang="it-IT" sz="800">
                        <a:latin typeface="Calibri"/>
                        <a:ea typeface="Calibri"/>
                        <a:cs typeface="Times New Roman"/>
                      </a:endParaRPr>
                    </a:p>
                  </a:txBody>
                  <a:tcPr marL="33338" marR="33338" marT="0" marB="0" anchor="ctr">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10001"/>
                  </a:ext>
                </a:extLst>
              </a:tr>
              <a:tr h="303061">
                <a:tc>
                  <a:txBody>
                    <a:bodyPr/>
                    <a:lstStyle/>
                    <a:p>
                      <a:pPr algn="ctr" rtl="0">
                        <a:lnSpc>
                          <a:spcPct val="115000"/>
                        </a:lnSpc>
                        <a:spcAft>
                          <a:spcPts val="0"/>
                        </a:spcAft>
                      </a:pPr>
                      <a:r>
                        <a:rPr lang="it-IT" sz="900" b="1">
                          <a:solidFill>
                            <a:srgbClr val="FF0000"/>
                          </a:solidFill>
                          <a:latin typeface="Arial"/>
                          <a:ea typeface="Times New Roman"/>
                          <a:cs typeface="Times New Roman"/>
                        </a:rPr>
                        <a:t>Q79H</a:t>
                      </a:r>
                      <a:endParaRPr lang="it-IT" sz="800">
                        <a:latin typeface="Calibri"/>
                        <a:ea typeface="Calibri"/>
                        <a:cs typeface="Times New Roman"/>
                      </a:endParaRPr>
                    </a:p>
                  </a:txBody>
                  <a:tcPr marL="33338" marR="33338"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tcPr>
                </a:tc>
                <a:tc>
                  <a:txBody>
                    <a:bodyPr/>
                    <a:lstStyle/>
                    <a:p>
                      <a:pPr algn="ctr" rtl="0">
                        <a:lnSpc>
                          <a:spcPct val="115000"/>
                        </a:lnSpc>
                        <a:spcAft>
                          <a:spcPts val="0"/>
                        </a:spcAft>
                      </a:pPr>
                      <a:r>
                        <a:rPr lang="it-IT" sz="900">
                          <a:solidFill>
                            <a:srgbClr val="000000"/>
                          </a:solidFill>
                          <a:latin typeface="Arial"/>
                          <a:ea typeface="Times New Roman"/>
                          <a:cs typeface="Times New Roman"/>
                        </a:rPr>
                        <a:t>3.33</a:t>
                      </a:r>
                      <a:endParaRPr lang="it-IT" sz="800">
                        <a:latin typeface="Calibri"/>
                        <a:ea typeface="Calibri"/>
                        <a:cs typeface="Times New Roman"/>
                      </a:endParaRPr>
                    </a:p>
                  </a:txBody>
                  <a:tcPr marL="33338" marR="33338" marT="0" marB="0" anchor="ctr">
                    <a:lnL w="19050" cap="flat" cmpd="sng" algn="ctr">
                      <a:solidFill>
                        <a:srgbClr val="000000"/>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tcPr>
                </a:tc>
                <a:tc>
                  <a:txBody>
                    <a:bodyPr/>
                    <a:lstStyle/>
                    <a:p>
                      <a:pPr algn="ctr" rtl="0">
                        <a:lnSpc>
                          <a:spcPct val="115000"/>
                        </a:lnSpc>
                        <a:spcAft>
                          <a:spcPts val="0"/>
                        </a:spcAft>
                      </a:pPr>
                      <a:r>
                        <a:rPr lang="it-IT" sz="900">
                          <a:solidFill>
                            <a:srgbClr val="FF0000"/>
                          </a:solidFill>
                          <a:latin typeface="Arial"/>
                          <a:ea typeface="Times New Roman"/>
                          <a:cs typeface="Times New Roman"/>
                        </a:rPr>
                        <a:t>0.16</a:t>
                      </a:r>
                      <a:endParaRPr lang="it-IT" sz="800">
                        <a:latin typeface="Calibri"/>
                        <a:ea typeface="Calibri"/>
                        <a:cs typeface="Times New Roman"/>
                      </a:endParaRPr>
                    </a:p>
                  </a:txBody>
                  <a:tcPr marL="33338" marR="33338" marT="0" marB="0" anchor="ctr">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tcPr>
                </a:tc>
                <a:tc>
                  <a:txBody>
                    <a:bodyPr/>
                    <a:lstStyle/>
                    <a:p>
                      <a:pPr algn="ctr" rtl="0">
                        <a:lnSpc>
                          <a:spcPct val="115000"/>
                        </a:lnSpc>
                        <a:spcAft>
                          <a:spcPts val="0"/>
                        </a:spcAft>
                      </a:pPr>
                      <a:r>
                        <a:rPr lang="it-IT" sz="900">
                          <a:solidFill>
                            <a:srgbClr val="FF0000"/>
                          </a:solidFill>
                          <a:latin typeface="Arial"/>
                          <a:ea typeface="Times New Roman"/>
                          <a:cs typeface="Times New Roman"/>
                        </a:rPr>
                        <a:t>0.05</a:t>
                      </a:r>
                      <a:endParaRPr lang="it-IT" sz="800">
                        <a:latin typeface="Calibri"/>
                        <a:ea typeface="Calibri"/>
                        <a:cs typeface="Times New Roman"/>
                      </a:endParaRPr>
                    </a:p>
                  </a:txBody>
                  <a:tcPr marL="33338" marR="33338" marT="0" marB="0" anchor="ctr">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tcPr>
                </a:tc>
                <a:tc>
                  <a:txBody>
                    <a:bodyPr/>
                    <a:lstStyle/>
                    <a:p>
                      <a:pPr algn="ctr" rtl="0">
                        <a:lnSpc>
                          <a:spcPct val="115000"/>
                        </a:lnSpc>
                        <a:spcAft>
                          <a:spcPts val="0"/>
                        </a:spcAft>
                      </a:pPr>
                      <a:r>
                        <a:rPr lang="it-IT" sz="900">
                          <a:solidFill>
                            <a:srgbClr val="FF0000"/>
                          </a:solidFill>
                          <a:latin typeface="Arial"/>
                          <a:ea typeface="Times New Roman"/>
                          <a:cs typeface="Times New Roman"/>
                        </a:rPr>
                        <a:t>0.07</a:t>
                      </a:r>
                      <a:endParaRPr lang="it-IT" sz="800">
                        <a:latin typeface="Calibri"/>
                        <a:ea typeface="Calibri"/>
                        <a:cs typeface="Times New Roman"/>
                      </a:endParaRPr>
                    </a:p>
                  </a:txBody>
                  <a:tcPr marL="33338" marR="33338" marT="0" marB="0" anchor="ctr">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10002"/>
                  </a:ext>
                </a:extLst>
              </a:tr>
              <a:tr h="303061">
                <a:tc>
                  <a:txBody>
                    <a:bodyPr/>
                    <a:lstStyle/>
                    <a:p>
                      <a:pPr algn="ctr" rtl="0">
                        <a:lnSpc>
                          <a:spcPct val="115000"/>
                        </a:lnSpc>
                        <a:spcAft>
                          <a:spcPts val="0"/>
                        </a:spcAft>
                      </a:pPr>
                      <a:r>
                        <a:rPr lang="it-IT" sz="900" b="1">
                          <a:solidFill>
                            <a:srgbClr val="000000"/>
                          </a:solidFill>
                          <a:latin typeface="Arial"/>
                          <a:ea typeface="Times New Roman"/>
                          <a:cs typeface="Times New Roman"/>
                        </a:rPr>
                        <a:t>T198I</a:t>
                      </a:r>
                      <a:endParaRPr lang="it-IT" sz="800">
                        <a:latin typeface="Calibri"/>
                        <a:ea typeface="Calibri"/>
                        <a:cs typeface="Times New Roman"/>
                      </a:endParaRPr>
                    </a:p>
                  </a:txBody>
                  <a:tcPr marL="33338" marR="33338"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tcPr>
                </a:tc>
                <a:tc>
                  <a:txBody>
                    <a:bodyPr/>
                    <a:lstStyle/>
                    <a:p>
                      <a:pPr algn="ctr" rtl="0">
                        <a:lnSpc>
                          <a:spcPct val="115000"/>
                        </a:lnSpc>
                        <a:spcAft>
                          <a:spcPts val="0"/>
                        </a:spcAft>
                      </a:pPr>
                      <a:r>
                        <a:rPr lang="it-IT" sz="900">
                          <a:solidFill>
                            <a:srgbClr val="000000"/>
                          </a:solidFill>
                          <a:latin typeface="Arial"/>
                          <a:ea typeface="Times New Roman"/>
                          <a:cs typeface="Times New Roman"/>
                        </a:rPr>
                        <a:t>3.27</a:t>
                      </a:r>
                      <a:endParaRPr lang="it-IT" sz="800">
                        <a:latin typeface="Calibri"/>
                        <a:ea typeface="Calibri"/>
                        <a:cs typeface="Times New Roman"/>
                      </a:endParaRPr>
                    </a:p>
                  </a:txBody>
                  <a:tcPr marL="33338" marR="33338" marT="0" marB="0" anchor="ctr">
                    <a:lnL w="19050" cap="flat" cmpd="sng" algn="ctr">
                      <a:solidFill>
                        <a:srgbClr val="000000"/>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tcPr>
                </a:tc>
                <a:tc>
                  <a:txBody>
                    <a:bodyPr/>
                    <a:lstStyle/>
                    <a:p>
                      <a:pPr algn="ctr" rtl="0">
                        <a:lnSpc>
                          <a:spcPct val="115000"/>
                        </a:lnSpc>
                        <a:spcAft>
                          <a:spcPts val="0"/>
                        </a:spcAft>
                      </a:pPr>
                      <a:r>
                        <a:rPr lang="it-IT" sz="900">
                          <a:solidFill>
                            <a:srgbClr val="00B050"/>
                          </a:solidFill>
                          <a:latin typeface="Arial"/>
                          <a:ea typeface="Times New Roman"/>
                          <a:cs typeface="Times New Roman"/>
                        </a:rPr>
                        <a:t>10.74</a:t>
                      </a:r>
                      <a:endParaRPr lang="it-IT" sz="800">
                        <a:latin typeface="Calibri"/>
                        <a:ea typeface="Calibri"/>
                        <a:cs typeface="Times New Roman"/>
                      </a:endParaRPr>
                    </a:p>
                  </a:txBody>
                  <a:tcPr marL="33338" marR="33338" marT="0" marB="0" anchor="ctr">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tcPr>
                </a:tc>
                <a:tc>
                  <a:txBody>
                    <a:bodyPr/>
                    <a:lstStyle/>
                    <a:p>
                      <a:pPr algn="ctr" rtl="0">
                        <a:lnSpc>
                          <a:spcPct val="115000"/>
                        </a:lnSpc>
                        <a:spcAft>
                          <a:spcPts val="0"/>
                        </a:spcAft>
                      </a:pPr>
                      <a:r>
                        <a:rPr lang="it-IT" sz="900">
                          <a:solidFill>
                            <a:srgbClr val="00B050"/>
                          </a:solidFill>
                          <a:latin typeface="Arial"/>
                          <a:ea typeface="Times New Roman"/>
                          <a:cs typeface="Times New Roman"/>
                        </a:rPr>
                        <a:t>3.28</a:t>
                      </a:r>
                      <a:endParaRPr lang="it-IT" sz="800">
                        <a:latin typeface="Calibri"/>
                        <a:ea typeface="Calibri"/>
                        <a:cs typeface="Times New Roman"/>
                      </a:endParaRPr>
                    </a:p>
                  </a:txBody>
                  <a:tcPr marL="33338" marR="33338" marT="0" marB="0" anchor="ctr">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tcPr>
                </a:tc>
                <a:tc>
                  <a:txBody>
                    <a:bodyPr/>
                    <a:lstStyle/>
                    <a:p>
                      <a:pPr algn="ctr" rtl="0">
                        <a:lnSpc>
                          <a:spcPct val="115000"/>
                        </a:lnSpc>
                        <a:spcAft>
                          <a:spcPts val="0"/>
                        </a:spcAft>
                      </a:pPr>
                      <a:r>
                        <a:rPr lang="it-IT" sz="900">
                          <a:solidFill>
                            <a:srgbClr val="00B050"/>
                          </a:solidFill>
                          <a:latin typeface="Arial"/>
                          <a:ea typeface="Times New Roman"/>
                          <a:cs typeface="Times New Roman"/>
                        </a:rPr>
                        <a:t>5.08</a:t>
                      </a:r>
                      <a:endParaRPr lang="it-IT" sz="800">
                        <a:latin typeface="Calibri"/>
                        <a:ea typeface="Calibri"/>
                        <a:cs typeface="Times New Roman"/>
                      </a:endParaRPr>
                    </a:p>
                  </a:txBody>
                  <a:tcPr marL="33338" marR="33338" marT="0" marB="0" anchor="ctr">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10003"/>
                  </a:ext>
                </a:extLst>
              </a:tr>
              <a:tr h="303061">
                <a:tc>
                  <a:txBody>
                    <a:bodyPr/>
                    <a:lstStyle/>
                    <a:p>
                      <a:pPr algn="ctr" rtl="0">
                        <a:lnSpc>
                          <a:spcPct val="115000"/>
                        </a:lnSpc>
                        <a:spcAft>
                          <a:spcPts val="0"/>
                        </a:spcAft>
                      </a:pPr>
                      <a:r>
                        <a:rPr lang="it-IT" sz="900" b="1">
                          <a:solidFill>
                            <a:srgbClr val="FF0000"/>
                          </a:solidFill>
                          <a:latin typeface="Arial"/>
                          <a:ea typeface="Times New Roman"/>
                          <a:cs typeface="Times New Roman"/>
                        </a:rPr>
                        <a:t>E214D</a:t>
                      </a:r>
                      <a:endParaRPr lang="it-IT" sz="800">
                        <a:latin typeface="Calibri"/>
                        <a:ea typeface="Calibri"/>
                        <a:cs typeface="Times New Roman"/>
                      </a:endParaRPr>
                    </a:p>
                  </a:txBody>
                  <a:tcPr marL="33338" marR="33338"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tcPr>
                </a:tc>
                <a:tc>
                  <a:txBody>
                    <a:bodyPr/>
                    <a:lstStyle/>
                    <a:p>
                      <a:pPr algn="ctr" rtl="0">
                        <a:lnSpc>
                          <a:spcPct val="115000"/>
                        </a:lnSpc>
                        <a:spcAft>
                          <a:spcPts val="0"/>
                        </a:spcAft>
                      </a:pPr>
                      <a:r>
                        <a:rPr lang="it-IT" sz="900">
                          <a:solidFill>
                            <a:srgbClr val="FF0000"/>
                          </a:solidFill>
                          <a:latin typeface="Arial"/>
                          <a:ea typeface="Times New Roman"/>
                          <a:cs typeface="Times New Roman"/>
                        </a:rPr>
                        <a:t>8.51</a:t>
                      </a:r>
                      <a:endParaRPr lang="it-IT" sz="800">
                        <a:latin typeface="Calibri"/>
                        <a:ea typeface="Calibri"/>
                        <a:cs typeface="Times New Roman"/>
                      </a:endParaRPr>
                    </a:p>
                  </a:txBody>
                  <a:tcPr marL="33338" marR="33338" marT="0" marB="0" anchor="ctr">
                    <a:lnL w="19050" cap="flat" cmpd="sng" algn="ctr">
                      <a:solidFill>
                        <a:srgbClr val="000000"/>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tcPr>
                </a:tc>
                <a:tc>
                  <a:txBody>
                    <a:bodyPr/>
                    <a:lstStyle/>
                    <a:p>
                      <a:pPr algn="ctr" rtl="0">
                        <a:lnSpc>
                          <a:spcPct val="115000"/>
                        </a:lnSpc>
                        <a:spcAft>
                          <a:spcPts val="0"/>
                        </a:spcAft>
                      </a:pPr>
                      <a:r>
                        <a:rPr lang="it-IT" sz="900">
                          <a:solidFill>
                            <a:srgbClr val="FF0000"/>
                          </a:solidFill>
                          <a:latin typeface="Arial"/>
                          <a:ea typeface="Times New Roman"/>
                          <a:cs typeface="Times New Roman"/>
                        </a:rPr>
                        <a:t>0.49</a:t>
                      </a:r>
                      <a:endParaRPr lang="it-IT" sz="800">
                        <a:latin typeface="Calibri"/>
                        <a:ea typeface="Calibri"/>
                        <a:cs typeface="Times New Roman"/>
                      </a:endParaRPr>
                    </a:p>
                  </a:txBody>
                  <a:tcPr marL="33338" marR="33338" marT="0" marB="0" anchor="ctr">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tcPr>
                </a:tc>
                <a:tc>
                  <a:txBody>
                    <a:bodyPr/>
                    <a:lstStyle/>
                    <a:p>
                      <a:pPr algn="ctr" rtl="0">
                        <a:lnSpc>
                          <a:spcPct val="115000"/>
                        </a:lnSpc>
                        <a:spcAft>
                          <a:spcPts val="0"/>
                        </a:spcAft>
                      </a:pPr>
                      <a:r>
                        <a:rPr lang="it-IT" sz="900">
                          <a:solidFill>
                            <a:srgbClr val="FF0000"/>
                          </a:solidFill>
                          <a:latin typeface="Arial"/>
                          <a:ea typeface="Times New Roman"/>
                          <a:cs typeface="Times New Roman"/>
                        </a:rPr>
                        <a:t>0.06</a:t>
                      </a:r>
                      <a:endParaRPr lang="it-IT" sz="800">
                        <a:latin typeface="Calibri"/>
                        <a:ea typeface="Calibri"/>
                        <a:cs typeface="Times New Roman"/>
                      </a:endParaRPr>
                    </a:p>
                  </a:txBody>
                  <a:tcPr marL="33338" marR="33338" marT="0" marB="0" anchor="ctr">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tcPr>
                </a:tc>
                <a:tc>
                  <a:txBody>
                    <a:bodyPr/>
                    <a:lstStyle/>
                    <a:p>
                      <a:pPr algn="ctr" rtl="0">
                        <a:lnSpc>
                          <a:spcPct val="115000"/>
                        </a:lnSpc>
                        <a:spcAft>
                          <a:spcPts val="0"/>
                        </a:spcAft>
                      </a:pPr>
                      <a:r>
                        <a:rPr lang="it-IT" sz="900">
                          <a:solidFill>
                            <a:srgbClr val="FF0000"/>
                          </a:solidFill>
                          <a:latin typeface="Arial"/>
                          <a:ea typeface="Times New Roman"/>
                          <a:cs typeface="Times New Roman"/>
                        </a:rPr>
                        <a:t>0.09</a:t>
                      </a:r>
                      <a:endParaRPr lang="it-IT" sz="800">
                        <a:latin typeface="Calibri"/>
                        <a:ea typeface="Calibri"/>
                        <a:cs typeface="Times New Roman"/>
                      </a:endParaRPr>
                    </a:p>
                  </a:txBody>
                  <a:tcPr marL="33338" marR="33338" marT="0" marB="0" anchor="ctr">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10004"/>
                  </a:ext>
                </a:extLst>
              </a:tr>
              <a:tr h="303061">
                <a:tc>
                  <a:txBody>
                    <a:bodyPr/>
                    <a:lstStyle/>
                    <a:p>
                      <a:pPr algn="ctr" rtl="0">
                        <a:lnSpc>
                          <a:spcPct val="115000"/>
                        </a:lnSpc>
                        <a:spcAft>
                          <a:spcPts val="0"/>
                        </a:spcAft>
                      </a:pPr>
                      <a:r>
                        <a:rPr lang="it-IT" sz="900" b="1">
                          <a:solidFill>
                            <a:srgbClr val="FF0000"/>
                          </a:solidFill>
                          <a:latin typeface="Arial"/>
                          <a:ea typeface="Times New Roman"/>
                          <a:cs typeface="Times New Roman"/>
                        </a:rPr>
                        <a:t>V290A</a:t>
                      </a:r>
                      <a:endParaRPr lang="it-IT" sz="800">
                        <a:latin typeface="Calibri"/>
                        <a:ea typeface="Calibri"/>
                        <a:cs typeface="Times New Roman"/>
                      </a:endParaRPr>
                    </a:p>
                  </a:txBody>
                  <a:tcPr marL="33338" marR="33338"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tcPr>
                </a:tc>
                <a:tc>
                  <a:txBody>
                    <a:bodyPr/>
                    <a:lstStyle/>
                    <a:p>
                      <a:pPr algn="ctr" rtl="0">
                        <a:lnSpc>
                          <a:spcPct val="115000"/>
                        </a:lnSpc>
                        <a:spcAft>
                          <a:spcPts val="0"/>
                        </a:spcAft>
                      </a:pPr>
                      <a:r>
                        <a:rPr lang="it-IT" sz="900">
                          <a:solidFill>
                            <a:srgbClr val="FF0000"/>
                          </a:solidFill>
                          <a:latin typeface="Arial"/>
                          <a:ea typeface="Times New Roman"/>
                          <a:cs typeface="Times New Roman"/>
                        </a:rPr>
                        <a:t>14.19</a:t>
                      </a:r>
                      <a:endParaRPr lang="it-IT" sz="800">
                        <a:latin typeface="Calibri"/>
                        <a:ea typeface="Calibri"/>
                        <a:cs typeface="Times New Roman"/>
                      </a:endParaRPr>
                    </a:p>
                  </a:txBody>
                  <a:tcPr marL="33338" marR="33338" marT="0" marB="0" anchor="ctr">
                    <a:lnL w="19050" cap="flat" cmpd="sng" algn="ctr">
                      <a:solidFill>
                        <a:srgbClr val="000000"/>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tcPr>
                </a:tc>
                <a:tc>
                  <a:txBody>
                    <a:bodyPr/>
                    <a:lstStyle/>
                    <a:p>
                      <a:pPr algn="ctr" rtl="0">
                        <a:lnSpc>
                          <a:spcPct val="115000"/>
                        </a:lnSpc>
                        <a:spcAft>
                          <a:spcPts val="0"/>
                        </a:spcAft>
                      </a:pPr>
                      <a:r>
                        <a:rPr lang="it-IT" sz="900">
                          <a:solidFill>
                            <a:srgbClr val="000000"/>
                          </a:solidFill>
                          <a:latin typeface="Arial"/>
                          <a:ea typeface="Times New Roman"/>
                          <a:cs typeface="Times New Roman"/>
                        </a:rPr>
                        <a:t>1.27</a:t>
                      </a:r>
                      <a:endParaRPr lang="it-IT" sz="800">
                        <a:latin typeface="Calibri"/>
                        <a:ea typeface="Calibri"/>
                        <a:cs typeface="Times New Roman"/>
                      </a:endParaRPr>
                    </a:p>
                  </a:txBody>
                  <a:tcPr marL="33338" marR="33338" marT="0" marB="0" anchor="ctr">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tcPr>
                </a:tc>
                <a:tc>
                  <a:txBody>
                    <a:bodyPr/>
                    <a:lstStyle/>
                    <a:p>
                      <a:pPr algn="ctr" rtl="0">
                        <a:lnSpc>
                          <a:spcPct val="115000"/>
                        </a:lnSpc>
                        <a:spcAft>
                          <a:spcPts val="0"/>
                        </a:spcAft>
                      </a:pPr>
                      <a:r>
                        <a:rPr lang="it-IT" sz="900">
                          <a:solidFill>
                            <a:srgbClr val="FF0000"/>
                          </a:solidFill>
                          <a:latin typeface="Arial"/>
                          <a:ea typeface="Times New Roman"/>
                          <a:cs typeface="Times New Roman"/>
                        </a:rPr>
                        <a:t>0.09</a:t>
                      </a:r>
                      <a:endParaRPr lang="it-IT" sz="800">
                        <a:latin typeface="Calibri"/>
                        <a:ea typeface="Calibri"/>
                        <a:cs typeface="Times New Roman"/>
                      </a:endParaRPr>
                    </a:p>
                  </a:txBody>
                  <a:tcPr marL="33338" marR="33338" marT="0" marB="0" anchor="ctr">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tcPr>
                </a:tc>
                <a:tc>
                  <a:txBody>
                    <a:bodyPr/>
                    <a:lstStyle/>
                    <a:p>
                      <a:pPr algn="ctr" rtl="0">
                        <a:lnSpc>
                          <a:spcPct val="115000"/>
                        </a:lnSpc>
                        <a:spcAft>
                          <a:spcPts val="0"/>
                        </a:spcAft>
                      </a:pPr>
                      <a:r>
                        <a:rPr lang="it-IT" sz="900" dirty="0">
                          <a:solidFill>
                            <a:srgbClr val="FF0000"/>
                          </a:solidFill>
                          <a:latin typeface="Arial"/>
                          <a:ea typeface="Times New Roman"/>
                          <a:cs typeface="Times New Roman"/>
                        </a:rPr>
                        <a:t>0.14</a:t>
                      </a:r>
                      <a:endParaRPr lang="it-IT" sz="800" dirty="0">
                        <a:latin typeface="Calibri"/>
                        <a:ea typeface="Calibri"/>
                        <a:cs typeface="Times New Roman"/>
                      </a:endParaRPr>
                    </a:p>
                  </a:txBody>
                  <a:tcPr marL="33338" marR="33338" marT="0" marB="0" anchor="ctr">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
        <p:nvSpPr>
          <p:cNvPr id="14" name="Rectangle 1">
            <a:extLst>
              <a:ext uri="{FF2B5EF4-FFF2-40B4-BE49-F238E27FC236}">
                <a16:creationId xmlns:a16="http://schemas.microsoft.com/office/drawing/2014/main" id="{F7B60CB6-CCAC-E7B4-0EAB-DE2F9E1064EE}"/>
              </a:ext>
            </a:extLst>
          </p:cNvPr>
          <p:cNvSpPr>
            <a:spLocks noChangeArrowheads="1"/>
          </p:cNvSpPr>
          <p:nvPr/>
        </p:nvSpPr>
        <p:spPr bwMode="auto">
          <a:xfrm>
            <a:off x="4047304" y="4509120"/>
            <a:ext cx="675506" cy="253916"/>
          </a:xfrm>
          <a:prstGeom prst="rect">
            <a:avLst/>
          </a:prstGeom>
          <a:noFill/>
          <a:ln w="9525">
            <a:noFill/>
            <a:miter lim="800000"/>
            <a:headEnd/>
            <a:tailEnd/>
          </a:ln>
          <a:effectLst/>
        </p:spPr>
        <p:txBody>
          <a:bodyPr vert="horz" wrap="none" lIns="68580" tIns="34290" rIns="68580" bIns="34290" numCol="1" anchor="ctr" anchorCtr="0" compatLnSpc="1">
            <a:prstTxWarp prst="textNoShape">
              <a:avLst/>
            </a:prstTxWarp>
            <a:spAutoFit/>
          </a:bodyPr>
          <a:lstStyle/>
          <a:p>
            <a:pPr algn="ctr" defTabSz="685800" fontAlgn="base">
              <a:spcBef>
                <a:spcPct val="0"/>
              </a:spcBef>
              <a:spcAft>
                <a:spcPct val="0"/>
              </a:spcAft>
            </a:pPr>
            <a:r>
              <a:rPr lang="it-IT" sz="1200" b="1" dirty="0">
                <a:latin typeface="Arial" pitchFamily="34" charset="0"/>
                <a:ea typeface="Calibri" pitchFamily="34" charset="0"/>
                <a:cs typeface="Arial" pitchFamily="34" charset="0"/>
              </a:rPr>
              <a:t>MAPK3</a:t>
            </a:r>
            <a:endParaRPr lang="it-IT" sz="450" dirty="0">
              <a:latin typeface="Arial" pitchFamily="34" charset="0"/>
              <a:cs typeface="Arial" pitchFamily="34" charset="0"/>
            </a:endParaRPr>
          </a:p>
        </p:txBody>
      </p:sp>
      <p:grpSp>
        <p:nvGrpSpPr>
          <p:cNvPr id="20" name="Group 9">
            <a:extLst>
              <a:ext uri="{FF2B5EF4-FFF2-40B4-BE49-F238E27FC236}">
                <a16:creationId xmlns:a16="http://schemas.microsoft.com/office/drawing/2014/main" id="{73294DF0-6458-CD85-9071-2CD2435BF9E2}"/>
              </a:ext>
            </a:extLst>
          </p:cNvPr>
          <p:cNvGrpSpPr>
            <a:grpSpLocks/>
          </p:cNvGrpSpPr>
          <p:nvPr/>
        </p:nvGrpSpPr>
        <p:grpSpPr bwMode="auto">
          <a:xfrm>
            <a:off x="0" y="0"/>
            <a:ext cx="9144000" cy="6858000"/>
            <a:chOff x="0" y="0"/>
            <a:chExt cx="5760" cy="4320"/>
          </a:xfrm>
        </p:grpSpPr>
        <p:sp>
          <p:nvSpPr>
            <p:cNvPr id="21" name="Line 7">
              <a:extLst>
                <a:ext uri="{FF2B5EF4-FFF2-40B4-BE49-F238E27FC236}">
                  <a16:creationId xmlns:a16="http://schemas.microsoft.com/office/drawing/2014/main" id="{292346D5-5825-EEB8-349B-AAA8712BBA8D}"/>
                </a:ext>
              </a:extLst>
            </p:cNvPr>
            <p:cNvSpPr>
              <a:spLocks noChangeShapeType="1"/>
            </p:cNvSpPr>
            <p:nvPr/>
          </p:nvSpPr>
          <p:spPr bwMode="auto">
            <a:xfrm>
              <a:off x="0" y="0"/>
              <a:ext cx="5760" cy="4320"/>
            </a:xfrm>
            <a:prstGeom prst="line">
              <a:avLst/>
            </a:prstGeom>
            <a:noFill/>
            <a:ln w="12700">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914400"/>
              <a:endParaRPr lang="en-US">
                <a:solidFill>
                  <a:prstClr val="black"/>
                </a:solidFill>
                <a:latin typeface="Arial"/>
              </a:endParaRPr>
            </a:p>
          </p:txBody>
        </p:sp>
        <p:sp>
          <p:nvSpPr>
            <p:cNvPr id="22" name="Text Box 8">
              <a:extLst>
                <a:ext uri="{FF2B5EF4-FFF2-40B4-BE49-F238E27FC236}">
                  <a16:creationId xmlns:a16="http://schemas.microsoft.com/office/drawing/2014/main" id="{49C5B86A-12F3-6956-E5C9-500564E8D609}"/>
                </a:ext>
              </a:extLst>
            </p:cNvPr>
            <p:cNvSpPr txBox="1">
              <a:spLocks noChangeArrowheads="1"/>
            </p:cNvSpPr>
            <p:nvPr/>
          </p:nvSpPr>
          <p:spPr bwMode="auto">
            <a:xfrm rot="2195383">
              <a:off x="65" y="100"/>
              <a:ext cx="610"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defTabSz="914400"/>
              <a:r>
                <a:rPr lang="en-US" altLang="en-US" sz="1200">
                  <a:solidFill>
                    <a:srgbClr val="0000FF"/>
                  </a:solidFill>
                  <a:latin typeface="Arial"/>
                </a:rPr>
                <a:t>Embargoed</a:t>
              </a:r>
            </a:p>
          </p:txBody>
        </p:sp>
      </p:grpSp>
    </p:spTree>
    <p:extLst>
      <p:ext uri="{BB962C8B-B14F-4D97-AF65-F5344CB8AC3E}">
        <p14:creationId xmlns:p14="http://schemas.microsoft.com/office/powerpoint/2010/main" val="40584131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6" name="Segnaposto numero diapositiva 3"/>
          <p:cNvSpPr>
            <a:spLocks noGrp="1"/>
          </p:cNvSpPr>
          <p:nvPr>
            <p:ph type="sldNum" sz="quarter" idx="12"/>
          </p:nvPr>
        </p:nvSpPr>
        <p:spPr>
          <a:noFill/>
          <a:ln>
            <a:miter lim="800000"/>
            <a:headEnd/>
            <a:tailEnd/>
          </a:ln>
        </p:spPr>
        <p:txBody>
          <a:bodyPr/>
          <a:lstStyle/>
          <a:p>
            <a:r>
              <a:rPr lang="it-IT" altLang="it-IT" dirty="0"/>
              <a:t>Pag. </a:t>
            </a:r>
            <a:fld id="{24945236-CE96-4E42-AE90-E93E32470D9B}" type="slidenum">
              <a:rPr lang="it-IT" altLang="it-IT"/>
              <a:pPr/>
              <a:t>6</a:t>
            </a:fld>
            <a:endParaRPr lang="it-IT" altLang="it-IT" dirty="0"/>
          </a:p>
        </p:txBody>
      </p:sp>
      <p:sp>
        <p:nvSpPr>
          <p:cNvPr id="23557" name="CasellaDiTesto 4"/>
          <p:cNvSpPr txBox="1">
            <a:spLocks noChangeArrowheads="1"/>
          </p:cNvSpPr>
          <p:nvPr/>
        </p:nvSpPr>
        <p:spPr bwMode="auto">
          <a:xfrm>
            <a:off x="2082856" y="367864"/>
            <a:ext cx="4721392" cy="584775"/>
          </a:xfrm>
          <a:prstGeom prst="rect">
            <a:avLst/>
          </a:prstGeom>
          <a:noFill/>
          <a:ln w="9525">
            <a:noFill/>
            <a:miter lim="800000"/>
            <a:headEnd/>
            <a:tailEnd/>
          </a:ln>
        </p:spPr>
        <p:txBody>
          <a:bodyPr wrap="square">
            <a:spAutoFit/>
          </a:bodyPr>
          <a:lstStyle/>
          <a:p>
            <a:pPr algn="ctr"/>
            <a:r>
              <a:rPr lang="it-IT" altLang="it-IT" sz="3200" b="1" dirty="0" err="1">
                <a:latin typeface="Arial" panose="020B0604020202020204" pitchFamily="34" charset="0"/>
                <a:cs typeface="Arial" panose="020B0604020202020204" pitchFamily="34" charset="0"/>
              </a:rPr>
              <a:t>Aknowledgements</a:t>
            </a:r>
            <a:endParaRPr lang="it-IT" altLang="it-IT" sz="3200" b="1" dirty="0">
              <a:latin typeface="Arial" panose="020B0604020202020204" pitchFamily="34" charset="0"/>
              <a:cs typeface="Arial" panose="020B0604020202020204" pitchFamily="34" charset="0"/>
            </a:endParaRPr>
          </a:p>
        </p:txBody>
      </p:sp>
      <p:pic>
        <p:nvPicPr>
          <p:cNvPr id="23558" name="Picture 2"/>
          <p:cNvPicPr>
            <a:picLocks noChangeAspect="1" noChangeArrowheads="1"/>
          </p:cNvPicPr>
          <p:nvPr/>
        </p:nvPicPr>
        <p:blipFill>
          <a:blip r:embed="rId2" cstate="print"/>
          <a:srcRect/>
          <a:stretch>
            <a:fillRect/>
          </a:stretch>
        </p:blipFill>
        <p:spPr bwMode="auto">
          <a:xfrm>
            <a:off x="1763688" y="1268760"/>
            <a:ext cx="3317875" cy="1081087"/>
          </a:xfrm>
          <a:prstGeom prst="rect">
            <a:avLst/>
          </a:prstGeom>
          <a:noFill/>
          <a:ln w="9525">
            <a:noFill/>
            <a:miter lim="800000"/>
            <a:headEnd/>
            <a:tailEnd/>
          </a:ln>
        </p:spPr>
      </p:pic>
      <p:sp>
        <p:nvSpPr>
          <p:cNvPr id="23559" name="CasellaDiTesto 3"/>
          <p:cNvSpPr txBox="1">
            <a:spLocks noChangeArrowheads="1"/>
          </p:cNvSpPr>
          <p:nvPr/>
        </p:nvSpPr>
        <p:spPr bwMode="auto">
          <a:xfrm>
            <a:off x="5220072" y="1196752"/>
            <a:ext cx="3486150" cy="1631216"/>
          </a:xfrm>
          <a:prstGeom prst="rect">
            <a:avLst/>
          </a:prstGeom>
          <a:noFill/>
          <a:ln w="9525">
            <a:noFill/>
            <a:miter lim="800000"/>
            <a:headEnd/>
            <a:tailEnd/>
          </a:ln>
        </p:spPr>
        <p:txBody>
          <a:bodyPr>
            <a:spAutoFit/>
          </a:bodyPr>
          <a:lstStyle/>
          <a:p>
            <a:pPr algn="just"/>
            <a:r>
              <a:rPr lang="it-IT" altLang="it-IT" sz="2000" dirty="0">
                <a:solidFill>
                  <a:srgbClr val="080808"/>
                </a:solidFill>
                <a:latin typeface="Arial" pitchFamily="34" charset="0"/>
                <a:cs typeface="Arial" pitchFamily="34" charset="0"/>
              </a:rPr>
              <a:t>Roberta </a:t>
            </a:r>
            <a:r>
              <a:rPr lang="it-IT" altLang="it-IT" sz="2000" dirty="0" err="1">
                <a:solidFill>
                  <a:srgbClr val="080808"/>
                </a:solidFill>
                <a:latin typeface="Arial" pitchFamily="34" charset="0"/>
                <a:cs typeface="Arial" pitchFamily="34" charset="0"/>
              </a:rPr>
              <a:t>Chiaraluce</a:t>
            </a:r>
            <a:endParaRPr lang="it-IT" altLang="it-IT" sz="2000" dirty="0">
              <a:solidFill>
                <a:srgbClr val="080808"/>
              </a:solidFill>
              <a:latin typeface="Arial" pitchFamily="34" charset="0"/>
              <a:cs typeface="Arial" pitchFamily="34" charset="0"/>
            </a:endParaRPr>
          </a:p>
          <a:p>
            <a:pPr algn="just"/>
            <a:r>
              <a:rPr lang="it-IT" altLang="it-IT" sz="2000" dirty="0">
                <a:solidFill>
                  <a:srgbClr val="080808"/>
                </a:solidFill>
                <a:latin typeface="Arial" pitchFamily="34" charset="0"/>
                <a:cs typeface="Arial" pitchFamily="34" charset="0"/>
              </a:rPr>
              <a:t>Maria </a:t>
            </a:r>
            <a:r>
              <a:rPr lang="it-IT" altLang="it-IT" sz="2000" dirty="0" err="1">
                <a:solidFill>
                  <a:srgbClr val="080808"/>
                </a:solidFill>
                <a:latin typeface="Arial" pitchFamily="34" charset="0"/>
                <a:cs typeface="Arial" pitchFamily="34" charset="0"/>
              </a:rPr>
              <a:t>Petrosino</a:t>
            </a:r>
            <a:endParaRPr lang="it-IT" altLang="it-IT" sz="2000" dirty="0">
              <a:solidFill>
                <a:srgbClr val="080808"/>
              </a:solidFill>
              <a:latin typeface="Arial" pitchFamily="34" charset="0"/>
              <a:cs typeface="Arial" pitchFamily="34" charset="0"/>
            </a:endParaRPr>
          </a:p>
          <a:p>
            <a:pPr algn="just"/>
            <a:r>
              <a:rPr lang="it-IT" altLang="it-IT" sz="2000" dirty="0" err="1">
                <a:solidFill>
                  <a:srgbClr val="080808"/>
                </a:solidFill>
                <a:latin typeface="Arial" pitchFamily="34" charset="0"/>
                <a:cs typeface="Arial" pitchFamily="34" charset="0"/>
              </a:rPr>
              <a:t>Leonore</a:t>
            </a:r>
            <a:r>
              <a:rPr lang="it-IT" altLang="it-IT" sz="2000" dirty="0">
                <a:solidFill>
                  <a:srgbClr val="080808"/>
                </a:solidFill>
                <a:latin typeface="Arial" pitchFamily="34" charset="0"/>
                <a:cs typeface="Arial" pitchFamily="34" charset="0"/>
              </a:rPr>
              <a:t> Novak</a:t>
            </a:r>
          </a:p>
          <a:p>
            <a:pPr algn="just"/>
            <a:r>
              <a:rPr lang="it-IT" altLang="it-IT" sz="2000" dirty="0">
                <a:solidFill>
                  <a:srgbClr val="080808"/>
                </a:solidFill>
                <a:latin typeface="Arial" pitchFamily="34" charset="0"/>
                <a:cs typeface="Arial" pitchFamily="34" charset="0"/>
              </a:rPr>
              <a:t>Roberta </a:t>
            </a:r>
            <a:r>
              <a:rPr lang="it-IT" altLang="it-IT" sz="2000" dirty="0" err="1">
                <a:solidFill>
                  <a:srgbClr val="080808"/>
                </a:solidFill>
                <a:latin typeface="Arial" pitchFamily="34" charset="0"/>
                <a:cs typeface="Arial" pitchFamily="34" charset="0"/>
              </a:rPr>
              <a:t>Alviti</a:t>
            </a:r>
            <a:r>
              <a:rPr lang="it-IT" altLang="it-IT" sz="2000" dirty="0">
                <a:solidFill>
                  <a:srgbClr val="080808"/>
                </a:solidFill>
                <a:latin typeface="Arial" pitchFamily="34" charset="0"/>
                <a:cs typeface="Arial" pitchFamily="34" charset="0"/>
              </a:rPr>
              <a:t> </a:t>
            </a:r>
          </a:p>
          <a:p>
            <a:pPr algn="just"/>
            <a:r>
              <a:rPr lang="it-IT" altLang="it-IT" sz="2000" dirty="0">
                <a:solidFill>
                  <a:srgbClr val="080808"/>
                </a:solidFill>
                <a:latin typeface="Arial" pitchFamily="34" charset="0"/>
                <a:cs typeface="Arial" pitchFamily="34" charset="0"/>
              </a:rPr>
              <a:t>Lucia </a:t>
            </a:r>
            <a:r>
              <a:rPr lang="it-IT" altLang="it-IT" sz="2000" dirty="0" err="1">
                <a:solidFill>
                  <a:srgbClr val="080808"/>
                </a:solidFill>
                <a:latin typeface="Arial" pitchFamily="34" charset="0"/>
                <a:cs typeface="Arial" pitchFamily="34" charset="0"/>
              </a:rPr>
              <a:t>Mastropierro</a:t>
            </a:r>
            <a:r>
              <a:rPr lang="it-IT" altLang="it-IT" sz="2000" dirty="0" err="1">
                <a:solidFill>
                  <a:srgbClr val="FFFFFF"/>
                </a:solidFill>
                <a:latin typeface="Arial" pitchFamily="34" charset="0"/>
                <a:cs typeface="Arial" pitchFamily="34" charset="0"/>
              </a:rPr>
              <a:t>no</a:t>
            </a:r>
            <a:endParaRPr lang="it-IT" altLang="it-IT" sz="2000" dirty="0">
              <a:solidFill>
                <a:srgbClr val="FFFFFF"/>
              </a:solidFill>
              <a:latin typeface="Arial" pitchFamily="34" charset="0"/>
              <a:cs typeface="Arial" pitchFamily="34" charset="0"/>
            </a:endParaRPr>
          </a:p>
        </p:txBody>
      </p:sp>
      <p:pic>
        <p:nvPicPr>
          <p:cNvPr id="23560" name="Picture 2" descr="https://terremotoferrara.files.wordpress.com/2013/02/logo-enea.jpg"/>
          <p:cNvPicPr>
            <a:picLocks noChangeAspect="1" noChangeArrowheads="1"/>
          </p:cNvPicPr>
          <p:nvPr/>
        </p:nvPicPr>
        <p:blipFill>
          <a:blip r:embed="rId3" cstate="print"/>
          <a:srcRect/>
          <a:stretch>
            <a:fillRect/>
          </a:stretch>
        </p:blipFill>
        <p:spPr bwMode="auto">
          <a:xfrm>
            <a:off x="467544" y="2924944"/>
            <a:ext cx="1822450" cy="606425"/>
          </a:xfrm>
          <a:prstGeom prst="rect">
            <a:avLst/>
          </a:prstGeom>
          <a:noFill/>
          <a:ln w="9525">
            <a:noFill/>
            <a:miter lim="800000"/>
            <a:headEnd/>
            <a:tailEnd/>
          </a:ln>
        </p:spPr>
      </p:pic>
      <p:sp>
        <p:nvSpPr>
          <p:cNvPr id="23561" name="Rettangolo 12"/>
          <p:cNvSpPr>
            <a:spLocks noChangeArrowheads="1"/>
          </p:cNvSpPr>
          <p:nvPr/>
        </p:nvSpPr>
        <p:spPr bwMode="auto">
          <a:xfrm>
            <a:off x="2429646" y="3068960"/>
            <a:ext cx="2465996" cy="400110"/>
          </a:xfrm>
          <a:prstGeom prst="rect">
            <a:avLst/>
          </a:prstGeom>
          <a:noFill/>
          <a:ln w="9525">
            <a:noFill/>
            <a:miter lim="800000"/>
            <a:headEnd/>
            <a:tailEnd/>
          </a:ln>
        </p:spPr>
        <p:txBody>
          <a:bodyPr wrap="none">
            <a:spAutoFit/>
          </a:bodyPr>
          <a:lstStyle/>
          <a:p>
            <a:pPr algn="just"/>
            <a:r>
              <a:rPr lang="it-IT" altLang="it-IT" sz="2000" dirty="0">
                <a:solidFill>
                  <a:srgbClr val="080808"/>
                </a:solidFill>
                <a:latin typeface="Arial" pitchFamily="34" charset="0"/>
                <a:cs typeface="Arial" pitchFamily="34" charset="0"/>
              </a:rPr>
              <a:t> Alessandra </a:t>
            </a:r>
            <a:r>
              <a:rPr lang="it-IT" altLang="it-IT" sz="2000" dirty="0" err="1">
                <a:solidFill>
                  <a:srgbClr val="080808"/>
                </a:solidFill>
                <a:latin typeface="Arial" pitchFamily="34" charset="0"/>
                <a:cs typeface="Arial" pitchFamily="34" charset="0"/>
              </a:rPr>
              <a:t>Pasquo</a:t>
            </a:r>
            <a:endParaRPr lang="it-IT" altLang="it-IT" sz="2000" dirty="0">
              <a:solidFill>
                <a:srgbClr val="080808"/>
              </a:solidFill>
              <a:latin typeface="Arial" pitchFamily="34" charset="0"/>
              <a:cs typeface="Arial" pitchFamily="34" charset="0"/>
            </a:endParaRPr>
          </a:p>
        </p:txBody>
      </p:sp>
      <p:sp>
        <p:nvSpPr>
          <p:cNvPr id="10" name="CasellaDiTesto 3"/>
          <p:cNvSpPr txBox="1">
            <a:spLocks noChangeArrowheads="1"/>
          </p:cNvSpPr>
          <p:nvPr/>
        </p:nvSpPr>
        <p:spPr bwMode="auto">
          <a:xfrm>
            <a:off x="3419872" y="4005064"/>
            <a:ext cx="3486150" cy="400110"/>
          </a:xfrm>
          <a:prstGeom prst="rect">
            <a:avLst/>
          </a:prstGeom>
          <a:noFill/>
          <a:ln w="9525">
            <a:noFill/>
            <a:miter lim="800000"/>
            <a:headEnd/>
            <a:tailEnd/>
          </a:ln>
        </p:spPr>
        <p:txBody>
          <a:bodyPr>
            <a:spAutoFit/>
          </a:bodyPr>
          <a:lstStyle/>
          <a:p>
            <a:pPr algn="ctr" fontAlgn="base">
              <a:spcBef>
                <a:spcPct val="0"/>
              </a:spcBef>
              <a:spcAft>
                <a:spcPct val="0"/>
              </a:spcAft>
            </a:pPr>
            <a:r>
              <a:rPr lang="it-IT" sz="2000" dirty="0">
                <a:solidFill>
                  <a:srgbClr val="080808"/>
                </a:solidFill>
                <a:latin typeface="Arial" pitchFamily="34" charset="0"/>
                <a:cs typeface="Arial" pitchFamily="34" charset="0"/>
              </a:rPr>
              <a:t>Prof. </a:t>
            </a:r>
            <a:r>
              <a:rPr lang="it-IT" sz="2000" dirty="0" err="1">
                <a:solidFill>
                  <a:srgbClr val="080808"/>
                </a:solidFill>
                <a:latin typeface="Arial" pitchFamily="34" charset="0"/>
                <a:cs typeface="Arial" pitchFamily="34" charset="0"/>
              </a:rPr>
              <a:t>Stefan</a:t>
            </a:r>
            <a:r>
              <a:rPr lang="it-IT" sz="2000" dirty="0">
                <a:solidFill>
                  <a:srgbClr val="080808"/>
                </a:solidFill>
                <a:latin typeface="Arial" pitchFamily="34" charset="0"/>
                <a:cs typeface="Arial" pitchFamily="34" charset="0"/>
              </a:rPr>
              <a:t> </a:t>
            </a:r>
            <a:r>
              <a:rPr lang="it-IT" sz="2000" dirty="0" err="1">
                <a:solidFill>
                  <a:srgbClr val="080808"/>
                </a:solidFill>
                <a:latin typeface="Arial" pitchFamily="34" charset="0"/>
                <a:cs typeface="Arial" pitchFamily="34" charset="0"/>
              </a:rPr>
              <a:t>Knapp</a:t>
            </a:r>
            <a:endParaRPr lang="it-IT" sz="2000" dirty="0">
              <a:solidFill>
                <a:srgbClr val="080808"/>
              </a:solidFill>
              <a:latin typeface="Arial" pitchFamily="34" charset="0"/>
              <a:cs typeface="Arial" pitchFamily="34" charset="0"/>
            </a:endParaRPr>
          </a:p>
        </p:txBody>
      </p:sp>
      <p:pic>
        <p:nvPicPr>
          <p:cNvPr id="11" name="Immagine 10"/>
          <p:cNvPicPr>
            <a:picLocks noChangeAspect="1"/>
          </p:cNvPicPr>
          <p:nvPr/>
        </p:nvPicPr>
        <p:blipFill>
          <a:blip r:embed="rId4" cstate="print"/>
          <a:stretch>
            <a:fillRect/>
          </a:stretch>
        </p:blipFill>
        <p:spPr>
          <a:xfrm>
            <a:off x="539552" y="3933056"/>
            <a:ext cx="1460754" cy="768509"/>
          </a:xfrm>
          <a:prstGeom prst="rect">
            <a:avLst/>
          </a:prstGeom>
        </p:spPr>
      </p:pic>
      <p:pic>
        <p:nvPicPr>
          <p:cNvPr id="12" name="Immagine 11"/>
          <p:cNvPicPr>
            <a:picLocks noChangeAspect="1"/>
          </p:cNvPicPr>
          <p:nvPr/>
        </p:nvPicPr>
        <p:blipFill>
          <a:blip r:embed="rId5" cstate="print"/>
          <a:stretch>
            <a:fillRect/>
          </a:stretch>
        </p:blipFill>
        <p:spPr>
          <a:xfrm>
            <a:off x="2082856" y="3933056"/>
            <a:ext cx="1207008" cy="580419"/>
          </a:xfrm>
          <a:prstGeom prst="rect">
            <a:avLst/>
          </a:prstGeom>
        </p:spPr>
      </p:pic>
    </p:spTree>
  </p:cSld>
  <p:clrMapOvr>
    <a:masterClrMapping/>
  </p:clrMapOvr>
  <p:transition spd="slow">
    <p:dissolve/>
  </p:transition>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Tema di Office">
  <a:themeElements>
    <a:clrScheme name="Tema di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ema di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i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2239</TotalTime>
  <Words>805</Words>
  <Application>Microsoft Macintosh PowerPoint</Application>
  <PresentationFormat>On-screen Show (4:3)</PresentationFormat>
  <Paragraphs>140</Paragraphs>
  <Slides>6</Slides>
  <Notes>2</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6</vt:i4>
      </vt:variant>
    </vt:vector>
  </HeadingPairs>
  <TitlesOfParts>
    <vt:vector size="11" baseType="lpstr">
      <vt:lpstr>Arial</vt:lpstr>
      <vt:lpstr>Calibri</vt:lpstr>
      <vt:lpstr>Calibri Light</vt:lpstr>
      <vt:lpstr>Tema di Office</vt:lpstr>
      <vt:lpstr>1_Tema di Office</vt:lpstr>
      <vt:lpstr>CAGI slide pack guidelines I agree to my slides being used according to the following terms:  ________Maria Petrosino, Leonore Novak , Alessandra Pasquo, Emidio Capriotti , Roberta Chiaraluce, Valerio Consalvi_____</vt:lpstr>
      <vt:lpstr>Permission request regarding CAGI 6 recordings and hybrid presentations</vt:lpstr>
      <vt:lpstr>PowerPoint Presentation</vt:lpstr>
      <vt:lpstr>MAPK3 variants (pdb: 4QTB)</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Standard</dc:creator>
  <cp:lastModifiedBy>Tina Bakolitsa</cp:lastModifiedBy>
  <cp:revision>144</cp:revision>
  <dcterms:created xsi:type="dcterms:W3CDTF">2022-04-29T10:00:02Z</dcterms:created>
  <dcterms:modified xsi:type="dcterms:W3CDTF">2022-05-20T22:09:55Z</dcterms:modified>
</cp:coreProperties>
</file>