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76" r:id="rId2"/>
    <p:sldId id="277" r:id="rId3"/>
    <p:sldId id="256" r:id="rId4"/>
    <p:sldId id="257" r:id="rId5"/>
    <p:sldId id="258" r:id="rId6"/>
    <p:sldId id="280" r:id="rId7"/>
    <p:sldId id="279" r:id="rId8"/>
    <p:sldId id="281" r:id="rId9"/>
    <p:sldId id="269" r:id="rId10"/>
    <p:sldId id="270" r:id="rId11"/>
    <p:sldId id="262" r:id="rId12"/>
    <p:sldId id="263" r:id="rId13"/>
    <p:sldId id="264" r:id="rId14"/>
    <p:sldId id="278" r:id="rId15"/>
    <p:sldId id="282" r:id="rId16"/>
    <p:sldId id="283" r:id="rId17"/>
    <p:sldId id="266" r:id="rId18"/>
    <p:sldId id="267" r:id="rId19"/>
    <p:sldId id="275" r:id="rId20"/>
    <p:sldId id="272" r:id="rId21"/>
    <p:sldId id="268" r:id="rId22"/>
    <p:sldId id="274" r:id="rId23"/>
  </p:sldIdLst>
  <p:sldSz cx="24384000" cy="13716000"/>
  <p:notesSz cx="6858000" cy="9144000"/>
  <p:embeddedFontLst>
    <p:embeddedFont>
      <p:font typeface="Calibri" panose="020F0502020204030204" pitchFamily="34" charset="0"/>
      <p:regular r:id="rId25"/>
      <p:bold r:id="rId26"/>
      <p:italic r:id="rId27"/>
      <p:boldItalic r:id="rId28"/>
    </p:embeddedFont>
    <p:embeddedFont>
      <p:font typeface="Helvetica Neue" panose="02000503000000020004" pitchFamily="2" charset="0"/>
      <p:regular r:id="rId29"/>
      <p:bold r:id="rId30"/>
      <p:italic r:id="rId31"/>
      <p:boldItalic r:id="rId32"/>
    </p:embeddedFont>
    <p:embeddedFont>
      <p:font typeface="Helvetica Neue Light" panose="02000403000000020004" pitchFamily="2" charset="0"/>
      <p:regular r:id="rId33"/>
      <p:bold r:id="rId34"/>
      <p:italic r:id="rId35"/>
      <p:boldItalic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7" roundtripDataSignature="AMtx7mih49+AUQ/hPzDyXN3YKNHfgDvSzg=="/>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6C70F"/>
    <a:srgbClr val="CD0CBC"/>
    <a:srgbClr val="28E3E5"/>
    <a:srgbClr val="2397E7"/>
    <a:srgbClr val="60D04F"/>
    <a:srgbClr val="E053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7064"/>
    <p:restoredTop sz="65442"/>
  </p:normalViewPr>
  <p:slideViewPr>
    <p:cSldViewPr snapToGrid="0" snapToObjects="1">
      <p:cViewPr varScale="1">
        <p:scale>
          <a:sx n="40" d="100"/>
          <a:sy n="40" d="100"/>
        </p:scale>
        <p:origin x="408"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10.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customschemas.google.com/relationships/presentationmetadata" Target="meta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1pPr>
            <a:lvl2pPr marL="914400" marR="0" lvl="1"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2pPr>
            <a:lvl3pPr marL="1371600" marR="0" lvl="2"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3pPr>
            <a:lvl4pPr marL="1828800" marR="0" lvl="3"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4pPr>
            <a:lvl5pPr marL="2286000" marR="0" lvl="4"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5pPr>
            <a:lvl6pPr marL="2743200" marR="0" lvl="5"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6pPr>
            <a:lvl7pPr marL="3200400" marR="0" lvl="6"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7pPr>
            <a:lvl8pPr marL="3657600" marR="0" lvl="7"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8pPr>
            <a:lvl9pPr marL="4114800" marR="0" lvl="8" indent="-228600" algn="l" rtl="0">
              <a:lnSpc>
                <a:spcPct val="117999"/>
              </a:lnSpc>
              <a:spcBef>
                <a:spcPts val="0"/>
              </a:spcBef>
              <a:spcAft>
                <a:spcPts val="0"/>
              </a:spcAft>
              <a:buSzPts val="1400"/>
              <a:buNone/>
              <a:defRPr sz="2200" b="0" i="0" u="none" strike="noStrike" cap="none">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797165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17" name="Google Shape;217;p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52" name="Google Shape;452;p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96" name="Google Shape;496;p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457200" marR="0" lvl="0" indent="-228600" algn="l" defTabSz="914400" rtl="0" eaLnBrk="1" fontAlgn="auto" latinLnBrk="0" hangingPunct="1">
              <a:lnSpc>
                <a:spcPct val="117999"/>
              </a:lnSpc>
              <a:spcBef>
                <a:spcPts val="0"/>
              </a:spcBef>
              <a:spcAft>
                <a:spcPts val="0"/>
              </a:spcAft>
              <a:buClr>
                <a:srgbClr val="000000"/>
              </a:buClr>
              <a:buSzPts val="1400"/>
              <a:buFont typeface="Arial"/>
              <a:buNone/>
              <a:tabLst/>
              <a:defRPr/>
            </a:pPr>
            <a:endParaRPr lang="en-CA" dirty="0"/>
          </a:p>
          <a:p>
            <a:endParaRPr lang="en-CA" sz="2200" b="0" i="0" u="none" strike="noStrike" cap="none" dirty="0">
              <a:solidFill>
                <a:srgbClr val="000000"/>
              </a:solidFill>
              <a:effectLst/>
              <a:latin typeface="Helvetica Neue"/>
              <a:ea typeface="Helvetica Neue"/>
              <a:cs typeface="Helvetica Neue"/>
              <a:sym typeface="Helvetica Neue"/>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sz="2200" b="0" i="0" u="none" strike="noStrike" cap="none" dirty="0">
              <a:solidFill>
                <a:srgbClr val="000000"/>
              </a:solidFill>
              <a:effectLst/>
              <a:latin typeface="Helvetica Neue"/>
              <a:ea typeface="Helvetica Neue"/>
              <a:cs typeface="Helvetica Neue"/>
              <a:sym typeface="Helvetica Neue"/>
            </a:endParaRPr>
          </a:p>
        </p:txBody>
      </p:sp>
    </p:spTree>
    <p:extLst>
      <p:ext uri="{BB962C8B-B14F-4D97-AF65-F5344CB8AC3E}">
        <p14:creationId xmlns:p14="http://schemas.microsoft.com/office/powerpoint/2010/main" val="3970617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sz="2200" b="0" i="0" u="none" strike="noStrike" cap="none" dirty="0">
              <a:solidFill>
                <a:srgbClr val="000000"/>
              </a:solidFill>
              <a:effectLst/>
              <a:latin typeface="Helvetica Neue"/>
              <a:ea typeface="Helvetica Neue"/>
              <a:cs typeface="Helvetica Neue"/>
              <a:sym typeface="Helvetica Neue"/>
            </a:endParaRPr>
          </a:p>
        </p:txBody>
      </p:sp>
    </p:spTree>
    <p:extLst>
      <p:ext uri="{BB962C8B-B14F-4D97-AF65-F5344CB8AC3E}">
        <p14:creationId xmlns:p14="http://schemas.microsoft.com/office/powerpoint/2010/main" val="1322029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sz="2200" b="0" i="0" u="none" strike="noStrike" cap="none" dirty="0">
              <a:solidFill>
                <a:srgbClr val="000000"/>
              </a:solidFill>
              <a:effectLst/>
              <a:latin typeface="Helvetica Neue"/>
              <a:ea typeface="Helvetica Neue"/>
              <a:cs typeface="Helvetica Neue"/>
              <a:sym typeface="Helvetica Neue"/>
            </a:endParaRPr>
          </a:p>
        </p:txBody>
      </p:sp>
    </p:spTree>
    <p:extLst>
      <p:ext uri="{BB962C8B-B14F-4D97-AF65-F5344CB8AC3E}">
        <p14:creationId xmlns:p14="http://schemas.microsoft.com/office/powerpoint/2010/main" val="1780748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CA" sz="2200" b="0" i="0" u="none" strike="noStrike" cap="none" dirty="0">
              <a:solidFill>
                <a:srgbClr val="000000"/>
              </a:solidFill>
              <a:effectLst/>
              <a:latin typeface="Helvetica Neue"/>
              <a:ea typeface="Helvetica Neue"/>
              <a:cs typeface="Helvetica Neue"/>
              <a:sym typeface="Helvetica Neue"/>
            </a:endParaRPr>
          </a:p>
        </p:txBody>
      </p:sp>
    </p:spTree>
    <p:extLst>
      <p:ext uri="{BB962C8B-B14F-4D97-AF65-F5344CB8AC3E}">
        <p14:creationId xmlns:p14="http://schemas.microsoft.com/office/powerpoint/2010/main" val="2697407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279831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54" name="Google Shape;854;p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endParaRPr dirty="0"/>
          </a:p>
          <a:p>
            <a:pPr marL="0" lvl="0" indent="0" algn="l" rtl="0">
              <a:lnSpc>
                <a:spcPct val="117999"/>
              </a:lnSpc>
              <a:spcBef>
                <a:spcPts val="0"/>
              </a:spcBef>
              <a:spcAft>
                <a:spcPts val="0"/>
              </a:spcAft>
              <a:buNone/>
            </a:pPr>
            <a:endParaRPr dirty="0"/>
          </a:p>
          <a:p>
            <a:pPr marL="0" lvl="0" indent="0" algn="l" rtl="0">
              <a:lnSpc>
                <a:spcPct val="117999"/>
              </a:lnSpc>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62" name="Google Shape;862;p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endParaRPr lang="en-CA" dirty="0"/>
          </a:p>
          <a:p>
            <a:pPr marL="0" lvl="0" indent="0" algn="l" rtl="0">
              <a:lnSpc>
                <a:spcPct val="117999"/>
              </a:lnSpc>
              <a:spcBef>
                <a:spcPts val="0"/>
              </a:spcBef>
              <a:spcAft>
                <a:spcPts val="0"/>
              </a:spcAft>
              <a:buNone/>
            </a:pPr>
            <a:endParaRPr lang="en-CA" dirty="0"/>
          </a:p>
          <a:p>
            <a:pPr marL="0" lvl="0" indent="0" algn="l" rtl="0">
              <a:lnSpc>
                <a:spcPct val="117999"/>
              </a:lnSpc>
              <a:spcBef>
                <a:spcPts val="0"/>
              </a:spcBef>
              <a:spcAft>
                <a:spcPts val="0"/>
              </a:spcAft>
              <a:buNone/>
            </a:pPr>
            <a:endParaRPr lang="en-CA" dirty="0"/>
          </a:p>
          <a:p>
            <a:pPr marL="0" lvl="0" indent="0" algn="l" rtl="0">
              <a:lnSpc>
                <a:spcPct val="117999"/>
              </a:lnSpc>
              <a:spcBef>
                <a:spcPts val="0"/>
              </a:spcBef>
              <a:spcAft>
                <a:spcPts val="0"/>
              </a:spcAft>
              <a:buNone/>
            </a:pPr>
            <a:endParaRPr lang="en-CA"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10" name="Google Shape;910;p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0"/>
        <p:cNvGrpSpPr/>
        <p:nvPr/>
      </p:nvGrpSpPr>
      <p:grpSpPr>
        <a:xfrm>
          <a:off x="0" y="0"/>
          <a:ext cx="0" cy="0"/>
          <a:chOff x="0" y="0"/>
          <a:chExt cx="0" cy="0"/>
        </a:xfrm>
      </p:grpSpPr>
      <p:sp>
        <p:nvSpPr>
          <p:cNvPr id="941" name="Google Shape;94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42" name="Google Shape;942;p1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endParaRPr lang="en-CA" sz="2200" b="0" i="0" u="none" strike="noStrike" cap="none" dirty="0">
              <a:solidFill>
                <a:srgbClr val="000000"/>
              </a:solidFill>
              <a:effectLst/>
              <a:latin typeface="Helvetica Neue"/>
              <a:ea typeface="Helvetica Neue"/>
              <a:cs typeface="Helvetica Neue"/>
              <a:sym typeface="Helvetica Neue"/>
            </a:endParaRPr>
          </a:p>
        </p:txBody>
      </p:sp>
    </p:spTree>
    <p:extLst>
      <p:ext uri="{BB962C8B-B14F-4D97-AF65-F5344CB8AC3E}">
        <p14:creationId xmlns:p14="http://schemas.microsoft.com/office/powerpoint/2010/main" val="24373158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0"/>
        <p:cNvGrpSpPr/>
        <p:nvPr/>
      </p:nvGrpSpPr>
      <p:grpSpPr>
        <a:xfrm>
          <a:off x="0" y="0"/>
          <a:ext cx="0" cy="0"/>
          <a:chOff x="0" y="0"/>
          <a:chExt cx="0" cy="0"/>
        </a:xfrm>
      </p:grpSpPr>
      <p:sp>
        <p:nvSpPr>
          <p:cNvPr id="941" name="Google Shape;94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42" name="Google Shape;942;p1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endParaRPr lang="en-CA" sz="2200" b="0" i="0" u="none" strike="noStrike" cap="none" dirty="0">
              <a:solidFill>
                <a:srgbClr val="000000"/>
              </a:solidFill>
              <a:effectLst/>
              <a:latin typeface="Helvetica Neue"/>
              <a:ea typeface="Helvetica Neue"/>
              <a:cs typeface="Helvetica Neue"/>
              <a:sym typeface="Helvetica Neue"/>
            </a:endParaRPr>
          </a:p>
          <a:p>
            <a:endParaRPr lang="en-CA" sz="2200" b="0" i="0" u="none" strike="noStrike" cap="none" dirty="0">
              <a:solidFill>
                <a:srgbClr val="000000"/>
              </a:solidFill>
              <a:effectLst/>
              <a:latin typeface="Helvetica Neue"/>
              <a:ea typeface="Helvetica Neue"/>
              <a:cs typeface="Helvetica Neue"/>
              <a:sym typeface="Helvetica Neue"/>
            </a:endParaRPr>
          </a:p>
        </p:txBody>
      </p:sp>
    </p:spTree>
    <p:extLst>
      <p:ext uri="{BB962C8B-B14F-4D97-AF65-F5344CB8AC3E}">
        <p14:creationId xmlns:p14="http://schemas.microsoft.com/office/powerpoint/2010/main" val="41078889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0"/>
        <p:cNvGrpSpPr/>
        <p:nvPr/>
      </p:nvGrpSpPr>
      <p:grpSpPr>
        <a:xfrm>
          <a:off x="0" y="0"/>
          <a:ext cx="0" cy="0"/>
          <a:chOff x="0" y="0"/>
          <a:chExt cx="0" cy="0"/>
        </a:xfrm>
      </p:grpSpPr>
      <p:sp>
        <p:nvSpPr>
          <p:cNvPr id="941" name="Google Shape;94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42" name="Google Shape;942;p1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endParaRPr dirty="0"/>
          </a:p>
          <a:p>
            <a:pPr marL="0" lvl="0" indent="0" algn="l" rtl="0">
              <a:lnSpc>
                <a:spcPct val="117999"/>
              </a:lnSpc>
              <a:spcBef>
                <a:spcPts val="0"/>
              </a:spcBef>
              <a:spcAft>
                <a:spcPts val="0"/>
              </a:spcAft>
              <a:buNone/>
            </a:pPr>
            <a:endParaRPr dirty="0"/>
          </a:p>
        </p:txBody>
      </p:sp>
    </p:spTree>
    <p:extLst>
      <p:ext uri="{BB962C8B-B14F-4D97-AF65-F5344CB8AC3E}">
        <p14:creationId xmlns:p14="http://schemas.microsoft.com/office/powerpoint/2010/main" val="1903520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7"/>
        <p:cNvGrpSpPr/>
        <p:nvPr/>
      </p:nvGrpSpPr>
      <p:grpSpPr>
        <a:xfrm>
          <a:off x="0" y="0"/>
          <a:ext cx="0" cy="0"/>
          <a:chOff x="0" y="0"/>
          <a:chExt cx="0" cy="0"/>
        </a:xfrm>
      </p:grpSpPr>
      <p:sp>
        <p:nvSpPr>
          <p:cNvPr id="958" name="Google Shape;958;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59" name="Google Shape;959;p1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0"/>
        <p:cNvGrpSpPr/>
        <p:nvPr/>
      </p:nvGrpSpPr>
      <p:grpSpPr>
        <a:xfrm>
          <a:off x="0" y="0"/>
          <a:ext cx="0" cy="0"/>
          <a:chOff x="0" y="0"/>
          <a:chExt cx="0" cy="0"/>
        </a:xfrm>
      </p:grpSpPr>
      <p:sp>
        <p:nvSpPr>
          <p:cNvPr id="1001" name="Google Shape;100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02" name="Google Shape;1002;p1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0"/>
        <p:cNvGrpSpPr/>
        <p:nvPr/>
      </p:nvGrpSpPr>
      <p:grpSpPr>
        <a:xfrm>
          <a:off x="0" y="0"/>
          <a:ext cx="0" cy="0"/>
          <a:chOff x="0" y="0"/>
          <a:chExt cx="0" cy="0"/>
        </a:xfrm>
      </p:grpSpPr>
      <p:sp>
        <p:nvSpPr>
          <p:cNvPr id="1001" name="Google Shape;100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02" name="Google Shape;1002;p1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endParaRPr dirty="0"/>
          </a:p>
        </p:txBody>
      </p:sp>
    </p:spTree>
    <p:extLst>
      <p:ext uri="{BB962C8B-B14F-4D97-AF65-F5344CB8AC3E}">
        <p14:creationId xmlns:p14="http://schemas.microsoft.com/office/powerpoint/2010/main" val="17866409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0"/>
        <p:cNvGrpSpPr/>
        <p:nvPr/>
      </p:nvGrpSpPr>
      <p:grpSpPr>
        <a:xfrm>
          <a:off x="0" y="0"/>
          <a:ext cx="0" cy="0"/>
          <a:chOff x="0" y="0"/>
          <a:chExt cx="0" cy="0"/>
        </a:xfrm>
      </p:grpSpPr>
      <p:sp>
        <p:nvSpPr>
          <p:cNvPr id="1001" name="Google Shape;100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02" name="Google Shape;1002;p1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br>
              <a:rPr lang="en-CA" dirty="0"/>
            </a:br>
            <a:br>
              <a:rPr lang="en-CA" dirty="0"/>
            </a:br>
            <a:endParaRPr dirty="0"/>
          </a:p>
        </p:txBody>
      </p:sp>
    </p:spTree>
    <p:extLst>
      <p:ext uri="{BB962C8B-B14F-4D97-AF65-F5344CB8AC3E}">
        <p14:creationId xmlns:p14="http://schemas.microsoft.com/office/powerpoint/2010/main" val="32431818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4"/>
        <p:cNvGrpSpPr/>
        <p:nvPr/>
      </p:nvGrpSpPr>
      <p:grpSpPr>
        <a:xfrm>
          <a:off x="0" y="0"/>
          <a:ext cx="0" cy="0"/>
          <a:chOff x="0" y="0"/>
          <a:chExt cx="0" cy="0"/>
        </a:xfrm>
      </p:grpSpPr>
      <p:sp>
        <p:nvSpPr>
          <p:cNvPr id="1045" name="Google Shape;1045;p13: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46" name="Google Shape;104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0"/>
        <p:cNvGrpSpPr/>
        <p:nvPr/>
      </p:nvGrpSpPr>
      <p:grpSpPr>
        <a:xfrm>
          <a:off x="0" y="0"/>
          <a:ext cx="0" cy="0"/>
          <a:chOff x="0" y="0"/>
          <a:chExt cx="0" cy="0"/>
        </a:xfrm>
      </p:grpSpPr>
      <p:sp>
        <p:nvSpPr>
          <p:cNvPr id="1001" name="Google Shape;100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002" name="Google Shape;1002;p1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None/>
            </a:pPr>
            <a:endParaRPr dirty="0"/>
          </a:p>
        </p:txBody>
      </p:sp>
    </p:spTree>
    <p:extLst>
      <p:ext uri="{BB962C8B-B14F-4D97-AF65-F5344CB8AC3E}">
        <p14:creationId xmlns:p14="http://schemas.microsoft.com/office/powerpoint/2010/main" val="3355685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type="title">
  <p:cSld name="TITLE">
    <p:spTree>
      <p:nvGrpSpPr>
        <p:cNvPr id="1" name="Shape 55"/>
        <p:cNvGrpSpPr/>
        <p:nvPr/>
      </p:nvGrpSpPr>
      <p:grpSpPr>
        <a:xfrm>
          <a:off x="0" y="0"/>
          <a:ext cx="0" cy="0"/>
          <a:chOff x="0" y="0"/>
          <a:chExt cx="0" cy="0"/>
        </a:xfrm>
      </p:grpSpPr>
      <p:sp>
        <p:nvSpPr>
          <p:cNvPr id="56" name="Google Shape;56;p15"/>
          <p:cNvSpPr txBox="1">
            <a:spLocks noGrp="1"/>
          </p:cNvSpPr>
          <p:nvPr>
            <p:ph type="body" idx="1"/>
          </p:nvPr>
        </p:nvSpPr>
        <p:spPr>
          <a:xfrm>
            <a:off x="4030265" y="12174593"/>
            <a:ext cx="16323471" cy="648365"/>
          </a:xfrm>
          <a:prstGeom prst="rect">
            <a:avLst/>
          </a:prstGeom>
          <a:noFill/>
          <a:ln>
            <a:noFill/>
          </a:ln>
        </p:spPr>
        <p:txBody>
          <a:bodyPr spcFirstLastPara="1" wrap="square" lIns="71425" tIns="71425" rIns="71425" bIns="71425" anchor="b" anchorCtr="0">
            <a:normAutofit/>
          </a:bodyPr>
          <a:lstStyle>
            <a:lvl1pPr marL="457200" lvl="0" indent="-228600" algn="l">
              <a:lnSpc>
                <a:spcPct val="100000"/>
              </a:lnSpc>
              <a:spcBef>
                <a:spcPts val="0"/>
              </a:spcBef>
              <a:spcAft>
                <a:spcPts val="0"/>
              </a:spcAft>
              <a:buClr>
                <a:srgbClr val="000000"/>
              </a:buClr>
              <a:buSzPts val="3200"/>
              <a:buFont typeface="Helvetica Neue"/>
              <a:buNone/>
              <a:defRPr sz="3200" b="1"/>
            </a:lvl1pPr>
            <a:lvl2pPr marL="914400" lvl="1" indent="-369189" algn="l">
              <a:lnSpc>
                <a:spcPct val="90000"/>
              </a:lnSpc>
              <a:spcBef>
                <a:spcPts val="4500"/>
              </a:spcBef>
              <a:spcAft>
                <a:spcPts val="0"/>
              </a:spcAft>
              <a:buClr>
                <a:srgbClr val="000000"/>
              </a:buClr>
              <a:buSzPts val="2214"/>
              <a:buChar char="•"/>
              <a:defRPr/>
            </a:lvl2pPr>
            <a:lvl3pPr marL="1371600" lvl="2" indent="-369189" algn="l">
              <a:lnSpc>
                <a:spcPct val="90000"/>
              </a:lnSpc>
              <a:spcBef>
                <a:spcPts val="4500"/>
              </a:spcBef>
              <a:spcAft>
                <a:spcPts val="0"/>
              </a:spcAft>
              <a:buClr>
                <a:srgbClr val="000000"/>
              </a:buClr>
              <a:buSzPts val="2214"/>
              <a:buChar char="•"/>
              <a:defRPr/>
            </a:lvl3pPr>
            <a:lvl4pPr marL="1828800" lvl="3" indent="-369189" algn="l">
              <a:lnSpc>
                <a:spcPct val="90000"/>
              </a:lnSpc>
              <a:spcBef>
                <a:spcPts val="4500"/>
              </a:spcBef>
              <a:spcAft>
                <a:spcPts val="0"/>
              </a:spcAft>
              <a:buClr>
                <a:srgbClr val="000000"/>
              </a:buClr>
              <a:buSzPts val="2214"/>
              <a:buChar char="•"/>
              <a:defRPr/>
            </a:lvl4pPr>
            <a:lvl5pPr marL="2286000" lvl="4" indent="-369189" algn="l">
              <a:lnSpc>
                <a:spcPct val="90000"/>
              </a:lnSpc>
              <a:spcBef>
                <a:spcPts val="4500"/>
              </a:spcBef>
              <a:spcAft>
                <a:spcPts val="0"/>
              </a:spcAft>
              <a:buClr>
                <a:srgbClr val="000000"/>
              </a:buClr>
              <a:buSzPts val="2214"/>
              <a:buChar char="•"/>
              <a:defRPr/>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57" name="Google Shape;57;p15"/>
          <p:cNvSpPr txBox="1">
            <a:spLocks noGrp="1"/>
          </p:cNvSpPr>
          <p:nvPr>
            <p:ph type="title"/>
          </p:nvPr>
        </p:nvSpPr>
        <p:spPr>
          <a:xfrm>
            <a:off x="4030265" y="2607468"/>
            <a:ext cx="16325237" cy="4643439"/>
          </a:xfrm>
          <a:prstGeom prst="rect">
            <a:avLst/>
          </a:prstGeom>
          <a:noFill/>
          <a:ln>
            <a:noFill/>
          </a:ln>
        </p:spPr>
        <p:txBody>
          <a:bodyPr spcFirstLastPara="1" wrap="square" lIns="71425" tIns="71425" rIns="71425" bIns="71425" anchor="b" anchorCtr="0">
            <a:normAutofit/>
          </a:bodyPr>
          <a:lstStyle>
            <a:lvl1pPr lvl="0" algn="l">
              <a:lnSpc>
                <a:spcPct val="80000"/>
              </a:lnSpc>
              <a:spcBef>
                <a:spcPts val="0"/>
              </a:spcBef>
              <a:spcAft>
                <a:spcPts val="0"/>
              </a:spcAft>
              <a:buClr>
                <a:srgbClr val="000000"/>
              </a:buClr>
              <a:buSzPts val="11400"/>
              <a:buFont typeface="Helvetica Neue"/>
              <a:buNone/>
              <a:defRPr sz="11400"/>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a:p>
        </p:txBody>
      </p:sp>
      <p:sp>
        <p:nvSpPr>
          <p:cNvPr id="58" name="Google Shape;58;p15"/>
          <p:cNvSpPr txBox="1">
            <a:spLocks noGrp="1"/>
          </p:cNvSpPr>
          <p:nvPr>
            <p:ph type="body" idx="2"/>
          </p:nvPr>
        </p:nvSpPr>
        <p:spPr>
          <a:xfrm>
            <a:off x="4030265" y="7179468"/>
            <a:ext cx="16323471" cy="2048062"/>
          </a:xfrm>
          <a:prstGeom prst="rect">
            <a:avLst/>
          </a:prstGeom>
          <a:noFill/>
          <a:ln>
            <a:noFill/>
          </a:ln>
        </p:spPr>
        <p:txBody>
          <a:bodyPr spcFirstLastPara="1" wrap="square" lIns="71425" tIns="71425" rIns="71425" bIns="71425" anchor="t" anchorCtr="0">
            <a:normAutofit/>
          </a:bodyPr>
          <a:lstStyle>
            <a:lvl1pPr marL="457200" lvl="0" indent="-228600" algn="l">
              <a:lnSpc>
                <a:spcPct val="100000"/>
              </a:lnSpc>
              <a:spcBef>
                <a:spcPts val="0"/>
              </a:spcBef>
              <a:spcAft>
                <a:spcPts val="0"/>
              </a:spcAft>
              <a:buClr>
                <a:srgbClr val="000000"/>
              </a:buClr>
              <a:buSzPts val="5200"/>
              <a:buFont typeface="Helvetica Neue"/>
              <a:buNone/>
              <a:defRPr sz="5200" b="1"/>
            </a:lvl1pPr>
            <a:lvl2pPr marL="914400" lvl="1" indent="-228600" algn="l">
              <a:lnSpc>
                <a:spcPct val="100000"/>
              </a:lnSpc>
              <a:spcBef>
                <a:spcPts val="0"/>
              </a:spcBef>
              <a:spcAft>
                <a:spcPts val="0"/>
              </a:spcAft>
              <a:buClr>
                <a:srgbClr val="000000"/>
              </a:buClr>
              <a:buSzPts val="5200"/>
              <a:buFont typeface="Helvetica Neue"/>
              <a:buNone/>
              <a:defRPr sz="5200" b="1"/>
            </a:lvl2pPr>
            <a:lvl3pPr marL="1371600" lvl="2" indent="-228600" algn="l">
              <a:lnSpc>
                <a:spcPct val="100000"/>
              </a:lnSpc>
              <a:spcBef>
                <a:spcPts val="0"/>
              </a:spcBef>
              <a:spcAft>
                <a:spcPts val="0"/>
              </a:spcAft>
              <a:buClr>
                <a:srgbClr val="000000"/>
              </a:buClr>
              <a:buSzPts val="5200"/>
              <a:buFont typeface="Helvetica Neue"/>
              <a:buNone/>
              <a:defRPr sz="5200" b="1"/>
            </a:lvl3pPr>
            <a:lvl4pPr marL="1828800" lvl="3" indent="-228600" algn="l">
              <a:lnSpc>
                <a:spcPct val="100000"/>
              </a:lnSpc>
              <a:spcBef>
                <a:spcPts val="0"/>
              </a:spcBef>
              <a:spcAft>
                <a:spcPts val="0"/>
              </a:spcAft>
              <a:buClr>
                <a:srgbClr val="000000"/>
              </a:buClr>
              <a:buSzPts val="5200"/>
              <a:buFont typeface="Helvetica Neue"/>
              <a:buNone/>
              <a:defRPr sz="5200" b="1"/>
            </a:lvl4pPr>
            <a:lvl5pPr marL="2286000" lvl="4" indent="-228600" algn="l">
              <a:lnSpc>
                <a:spcPct val="100000"/>
              </a:lnSpc>
              <a:spcBef>
                <a:spcPts val="0"/>
              </a:spcBef>
              <a:spcAft>
                <a:spcPts val="0"/>
              </a:spcAft>
              <a:buClr>
                <a:srgbClr val="000000"/>
              </a:buClr>
              <a:buSzPts val="5200"/>
              <a:buFont typeface="Helvetica Neue"/>
              <a:buNone/>
              <a:defRPr sz="5200" b="1"/>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59" name="Google Shape;59;p15"/>
          <p:cNvSpPr txBox="1">
            <a:spLocks noGrp="1"/>
          </p:cNvSpPr>
          <p:nvPr>
            <p:ph type="sldNum" idx="12"/>
          </p:nvPr>
        </p:nvSpPr>
        <p:spPr>
          <a:xfrm>
            <a:off x="11916498" y="12805453"/>
            <a:ext cx="551004" cy="564719"/>
          </a:xfrm>
          <a:prstGeom prst="rect">
            <a:avLst/>
          </a:prstGeom>
          <a:noFill/>
          <a:ln>
            <a:noFill/>
          </a:ln>
        </p:spPr>
        <p:txBody>
          <a:bodyPr spcFirstLastPara="1" wrap="square" lIns="71425" tIns="71425" rIns="71425" bIns="71425" anchor="b" anchorCtr="0">
            <a:spAutoFit/>
          </a:bodyPr>
          <a:lstStyle>
            <a:lvl1pPr marL="0" lvl="0" indent="0" algn="ctr">
              <a:lnSpc>
                <a:spcPct val="100000"/>
              </a:lnSpc>
              <a:spcBef>
                <a:spcPts val="0"/>
              </a:spcBef>
              <a:spcAft>
                <a:spcPts val="0"/>
              </a:spcAft>
              <a:buClr>
                <a:srgbClr val="FFFFFF"/>
              </a:buClr>
              <a:buSzPts val="2800"/>
              <a:buFont typeface="Helvetica Neue"/>
              <a:buNone/>
              <a:defRPr sz="2800">
                <a:solidFill>
                  <a:srgbClr val="FFFFFF"/>
                </a:solidFill>
              </a:defRPr>
            </a:lvl1pPr>
            <a:lvl2pPr marL="0" lvl="1" indent="0" algn="ctr">
              <a:lnSpc>
                <a:spcPct val="100000"/>
              </a:lnSpc>
              <a:spcBef>
                <a:spcPts val="0"/>
              </a:spcBef>
              <a:spcAft>
                <a:spcPts val="0"/>
              </a:spcAft>
              <a:buClr>
                <a:srgbClr val="FFFFFF"/>
              </a:buClr>
              <a:buSzPts val="2800"/>
              <a:buFont typeface="Helvetica Neue"/>
              <a:buNone/>
              <a:defRPr sz="2800">
                <a:solidFill>
                  <a:srgbClr val="FFFFFF"/>
                </a:solidFill>
              </a:defRPr>
            </a:lvl2pPr>
            <a:lvl3pPr marL="0" lvl="2" indent="0" algn="ctr">
              <a:lnSpc>
                <a:spcPct val="100000"/>
              </a:lnSpc>
              <a:spcBef>
                <a:spcPts val="0"/>
              </a:spcBef>
              <a:spcAft>
                <a:spcPts val="0"/>
              </a:spcAft>
              <a:buClr>
                <a:srgbClr val="FFFFFF"/>
              </a:buClr>
              <a:buSzPts val="2800"/>
              <a:buFont typeface="Helvetica Neue"/>
              <a:buNone/>
              <a:defRPr sz="2800">
                <a:solidFill>
                  <a:srgbClr val="FFFFFF"/>
                </a:solidFill>
              </a:defRPr>
            </a:lvl3pPr>
            <a:lvl4pPr marL="0" lvl="3" indent="0" algn="ctr">
              <a:lnSpc>
                <a:spcPct val="100000"/>
              </a:lnSpc>
              <a:spcBef>
                <a:spcPts val="0"/>
              </a:spcBef>
              <a:spcAft>
                <a:spcPts val="0"/>
              </a:spcAft>
              <a:buClr>
                <a:srgbClr val="FFFFFF"/>
              </a:buClr>
              <a:buSzPts val="2800"/>
              <a:buFont typeface="Helvetica Neue"/>
              <a:buNone/>
              <a:defRPr sz="2800">
                <a:solidFill>
                  <a:srgbClr val="FFFFFF"/>
                </a:solidFill>
              </a:defRPr>
            </a:lvl4pPr>
            <a:lvl5pPr marL="0" lvl="4" indent="0" algn="ctr">
              <a:lnSpc>
                <a:spcPct val="100000"/>
              </a:lnSpc>
              <a:spcBef>
                <a:spcPts val="0"/>
              </a:spcBef>
              <a:spcAft>
                <a:spcPts val="0"/>
              </a:spcAft>
              <a:buClr>
                <a:srgbClr val="FFFFFF"/>
              </a:buClr>
              <a:buSzPts val="2800"/>
              <a:buFont typeface="Helvetica Neue"/>
              <a:buNone/>
              <a:defRPr sz="2800">
                <a:solidFill>
                  <a:srgbClr val="FFFFFF"/>
                </a:solidFill>
              </a:defRPr>
            </a:lvl5pPr>
            <a:lvl6pPr marL="0" lvl="5" indent="0" algn="ctr">
              <a:lnSpc>
                <a:spcPct val="100000"/>
              </a:lnSpc>
              <a:spcBef>
                <a:spcPts val="0"/>
              </a:spcBef>
              <a:spcAft>
                <a:spcPts val="0"/>
              </a:spcAft>
              <a:buClr>
                <a:srgbClr val="FFFFFF"/>
              </a:buClr>
              <a:buSzPts val="2800"/>
              <a:buFont typeface="Helvetica Neue"/>
              <a:buNone/>
              <a:defRPr sz="2800">
                <a:solidFill>
                  <a:srgbClr val="FFFFFF"/>
                </a:solidFill>
              </a:defRPr>
            </a:lvl6pPr>
            <a:lvl7pPr marL="0" lvl="6" indent="0" algn="ctr">
              <a:lnSpc>
                <a:spcPct val="100000"/>
              </a:lnSpc>
              <a:spcBef>
                <a:spcPts val="0"/>
              </a:spcBef>
              <a:spcAft>
                <a:spcPts val="0"/>
              </a:spcAft>
              <a:buClr>
                <a:srgbClr val="FFFFFF"/>
              </a:buClr>
              <a:buSzPts val="2800"/>
              <a:buFont typeface="Helvetica Neue"/>
              <a:buNone/>
              <a:defRPr sz="2800">
                <a:solidFill>
                  <a:srgbClr val="FFFFFF"/>
                </a:solidFill>
              </a:defRPr>
            </a:lvl7pPr>
            <a:lvl8pPr marL="0" lvl="7" indent="0" algn="ctr">
              <a:lnSpc>
                <a:spcPct val="100000"/>
              </a:lnSpc>
              <a:spcBef>
                <a:spcPts val="0"/>
              </a:spcBef>
              <a:spcAft>
                <a:spcPts val="0"/>
              </a:spcAft>
              <a:buClr>
                <a:srgbClr val="FFFFFF"/>
              </a:buClr>
              <a:buSzPts val="2800"/>
              <a:buFont typeface="Helvetica Neue"/>
              <a:buNone/>
              <a:defRPr sz="2800">
                <a:solidFill>
                  <a:srgbClr val="FFFFFF"/>
                </a:solidFill>
              </a:defRPr>
            </a:lvl8pPr>
            <a:lvl9pPr marL="0" lvl="8" indent="0" algn="ctr">
              <a:lnSpc>
                <a:spcPct val="100000"/>
              </a:lnSpc>
              <a:spcBef>
                <a:spcPts val="0"/>
              </a:spcBef>
              <a:spcAft>
                <a:spcPts val="0"/>
              </a:spcAft>
              <a:buClr>
                <a:srgbClr val="FFFFFF"/>
              </a:buClr>
              <a:buSzPts val="2800"/>
              <a:buFont typeface="Helvetica Neue"/>
              <a:buNone/>
              <a:defRPr sz="2800">
                <a:solidFill>
                  <a:srgbClr val="FFFFFF"/>
                </a:solidFill>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Blank" type="tx">
  <p:cSld name="TITLE_AND_BODY">
    <p:spTree>
      <p:nvGrpSpPr>
        <p:cNvPr id="1" name="Shape 60"/>
        <p:cNvGrpSpPr/>
        <p:nvPr/>
      </p:nvGrpSpPr>
      <p:grpSpPr>
        <a:xfrm>
          <a:off x="0" y="0"/>
          <a:ext cx="0" cy="0"/>
          <a:chOff x="0" y="0"/>
          <a:chExt cx="0" cy="0"/>
        </a:xfrm>
      </p:grpSpPr>
      <p:grpSp>
        <p:nvGrpSpPr>
          <p:cNvPr id="61" name="Google Shape;61;p16"/>
          <p:cNvGrpSpPr/>
          <p:nvPr/>
        </p:nvGrpSpPr>
        <p:grpSpPr>
          <a:xfrm>
            <a:off x="0" y="-1"/>
            <a:ext cx="1957914" cy="1949349"/>
            <a:chOff x="0" y="0"/>
            <a:chExt cx="1957913" cy="1949347"/>
          </a:xfrm>
        </p:grpSpPr>
        <p:sp>
          <p:nvSpPr>
            <p:cNvPr id="62" name="Google Shape;62;p16"/>
            <p:cNvSpPr/>
            <p:nvPr/>
          </p:nvSpPr>
          <p:spPr>
            <a:xfrm>
              <a:off x="0" y="0"/>
              <a:ext cx="255942" cy="255942"/>
            </a:xfrm>
            <a:prstGeom prst="roundRect">
              <a:avLst>
                <a:gd name="adj" fmla="val 15000"/>
              </a:avLst>
            </a:prstGeom>
            <a:solidFill>
              <a:srgbClr val="61C4CD">
                <a:alpha val="53333"/>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63" name="Google Shape;63;p16"/>
            <p:cNvSpPr/>
            <p:nvPr/>
          </p:nvSpPr>
          <p:spPr>
            <a:xfrm>
              <a:off x="0" y="282234"/>
              <a:ext cx="255942"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64" name="Google Shape;64;p16"/>
            <p:cNvSpPr/>
            <p:nvPr/>
          </p:nvSpPr>
          <p:spPr>
            <a:xfrm>
              <a:off x="0" y="564468"/>
              <a:ext cx="255942" cy="255942"/>
            </a:xfrm>
            <a:prstGeom prst="roundRect">
              <a:avLst>
                <a:gd name="adj" fmla="val 15000"/>
              </a:avLst>
            </a:prstGeom>
            <a:solidFill>
              <a:srgbClr val="4F9FA8">
                <a:alpha val="8392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65" name="Google Shape;65;p16"/>
            <p:cNvSpPr/>
            <p:nvPr/>
          </p:nvSpPr>
          <p:spPr>
            <a:xfrm>
              <a:off x="0" y="846702"/>
              <a:ext cx="255942" cy="255942"/>
            </a:xfrm>
            <a:prstGeom prst="roundRect">
              <a:avLst>
                <a:gd name="adj" fmla="val 15000"/>
              </a:avLst>
            </a:prstGeom>
            <a:solidFill>
              <a:srgbClr val="61C4CD">
                <a:alpha val="8392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66" name="Google Shape;66;p16"/>
            <p:cNvSpPr/>
            <p:nvPr/>
          </p:nvSpPr>
          <p:spPr>
            <a:xfrm>
              <a:off x="0" y="1128937"/>
              <a:ext cx="255942"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67" name="Google Shape;67;p16"/>
            <p:cNvSpPr/>
            <p:nvPr/>
          </p:nvSpPr>
          <p:spPr>
            <a:xfrm>
              <a:off x="283661" y="0"/>
              <a:ext cx="255943"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68" name="Google Shape;68;p16"/>
            <p:cNvSpPr/>
            <p:nvPr/>
          </p:nvSpPr>
          <p:spPr>
            <a:xfrm>
              <a:off x="567323" y="0"/>
              <a:ext cx="255943" cy="255942"/>
            </a:xfrm>
            <a:prstGeom prst="roundRect">
              <a:avLst>
                <a:gd name="adj" fmla="val 15000"/>
              </a:avLst>
            </a:prstGeom>
            <a:solidFill>
              <a:srgbClr val="61C4CD">
                <a:alpha val="77647"/>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69" name="Google Shape;69;p16"/>
            <p:cNvSpPr/>
            <p:nvPr/>
          </p:nvSpPr>
          <p:spPr>
            <a:xfrm>
              <a:off x="850985" y="0"/>
              <a:ext cx="255943"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70" name="Google Shape;70;p16"/>
            <p:cNvSpPr/>
            <p:nvPr/>
          </p:nvSpPr>
          <p:spPr>
            <a:xfrm>
              <a:off x="1134649" y="0"/>
              <a:ext cx="255942" cy="255942"/>
            </a:xfrm>
            <a:prstGeom prst="roundRect">
              <a:avLst>
                <a:gd name="adj" fmla="val 15000"/>
              </a:avLst>
            </a:prstGeom>
            <a:solidFill>
              <a:srgbClr val="61C4CD">
                <a:alpha val="5686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71" name="Google Shape;71;p16"/>
            <p:cNvSpPr/>
            <p:nvPr/>
          </p:nvSpPr>
          <p:spPr>
            <a:xfrm>
              <a:off x="1418311" y="0"/>
              <a:ext cx="255942" cy="255942"/>
            </a:xfrm>
            <a:prstGeom prst="roundRect">
              <a:avLst>
                <a:gd name="adj" fmla="val 15000"/>
              </a:avLst>
            </a:prstGeom>
            <a:solidFill>
              <a:srgbClr val="93DEE4">
                <a:alpha val="32549"/>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72" name="Google Shape;72;p16"/>
            <p:cNvSpPr/>
            <p:nvPr/>
          </p:nvSpPr>
          <p:spPr>
            <a:xfrm>
              <a:off x="1701971" y="0"/>
              <a:ext cx="255942" cy="255942"/>
            </a:xfrm>
            <a:prstGeom prst="roundRect">
              <a:avLst>
                <a:gd name="adj" fmla="val 15000"/>
              </a:avLst>
            </a:prstGeom>
            <a:solidFill>
              <a:srgbClr val="93DEE4">
                <a:alpha val="941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73" name="Google Shape;73;p16"/>
            <p:cNvSpPr/>
            <p:nvPr/>
          </p:nvSpPr>
          <p:spPr>
            <a:xfrm>
              <a:off x="283661" y="282234"/>
              <a:ext cx="255943" cy="255942"/>
            </a:xfrm>
            <a:prstGeom prst="roundRect">
              <a:avLst>
                <a:gd name="adj" fmla="val 15000"/>
              </a:avLst>
            </a:prstGeom>
            <a:solidFill>
              <a:srgbClr val="61C4CD">
                <a:alpha val="8392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74" name="Google Shape;74;p16"/>
            <p:cNvSpPr/>
            <p:nvPr/>
          </p:nvSpPr>
          <p:spPr>
            <a:xfrm>
              <a:off x="567323" y="282234"/>
              <a:ext cx="255943" cy="255942"/>
            </a:xfrm>
            <a:prstGeom prst="roundRect">
              <a:avLst>
                <a:gd name="adj" fmla="val 15000"/>
              </a:avLst>
            </a:prstGeom>
            <a:solidFill>
              <a:srgbClr val="93DEE4">
                <a:alpha val="32549"/>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75" name="Google Shape;75;p16"/>
            <p:cNvSpPr/>
            <p:nvPr/>
          </p:nvSpPr>
          <p:spPr>
            <a:xfrm>
              <a:off x="850985" y="282234"/>
              <a:ext cx="255943" cy="255942"/>
            </a:xfrm>
            <a:prstGeom prst="roundRect">
              <a:avLst>
                <a:gd name="adj" fmla="val 15000"/>
              </a:avLst>
            </a:prstGeom>
            <a:solidFill>
              <a:srgbClr val="4F9FA8">
                <a:alpha val="53333"/>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76" name="Google Shape;76;p16"/>
            <p:cNvSpPr/>
            <p:nvPr/>
          </p:nvSpPr>
          <p:spPr>
            <a:xfrm>
              <a:off x="1134649" y="282234"/>
              <a:ext cx="255942" cy="255942"/>
            </a:xfrm>
            <a:prstGeom prst="roundRect">
              <a:avLst>
                <a:gd name="adj" fmla="val 15000"/>
              </a:avLst>
            </a:prstGeom>
            <a:solidFill>
              <a:srgbClr val="93DEE4">
                <a:alpha val="13333"/>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77" name="Google Shape;77;p16"/>
            <p:cNvSpPr/>
            <p:nvPr/>
          </p:nvSpPr>
          <p:spPr>
            <a:xfrm>
              <a:off x="1418311" y="282234"/>
              <a:ext cx="255942" cy="255942"/>
            </a:xfrm>
            <a:prstGeom prst="roundRect">
              <a:avLst>
                <a:gd name="adj" fmla="val 15000"/>
              </a:avLst>
            </a:prstGeom>
            <a:solidFill>
              <a:srgbClr val="93DEE4">
                <a:alpha val="32549"/>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78" name="Google Shape;78;p16"/>
            <p:cNvSpPr/>
            <p:nvPr/>
          </p:nvSpPr>
          <p:spPr>
            <a:xfrm>
              <a:off x="283661" y="564468"/>
              <a:ext cx="255943"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79" name="Google Shape;79;p16"/>
            <p:cNvSpPr/>
            <p:nvPr/>
          </p:nvSpPr>
          <p:spPr>
            <a:xfrm>
              <a:off x="567323" y="564468"/>
              <a:ext cx="255943" cy="255942"/>
            </a:xfrm>
            <a:prstGeom prst="roundRect">
              <a:avLst>
                <a:gd name="adj" fmla="val 15000"/>
              </a:avLst>
            </a:prstGeom>
            <a:solidFill>
              <a:srgbClr val="93DEE4">
                <a:alpha val="47843"/>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80" name="Google Shape;80;p16"/>
            <p:cNvSpPr/>
            <p:nvPr/>
          </p:nvSpPr>
          <p:spPr>
            <a:xfrm>
              <a:off x="850985" y="564468"/>
              <a:ext cx="255943"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81" name="Google Shape;81;p16"/>
            <p:cNvSpPr/>
            <p:nvPr/>
          </p:nvSpPr>
          <p:spPr>
            <a:xfrm>
              <a:off x="1134649" y="564468"/>
              <a:ext cx="255942" cy="255942"/>
            </a:xfrm>
            <a:prstGeom prst="roundRect">
              <a:avLst>
                <a:gd name="adj" fmla="val 15000"/>
              </a:avLst>
            </a:prstGeom>
            <a:solidFill>
              <a:srgbClr val="93DEE4">
                <a:alpha val="5098"/>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82" name="Google Shape;82;p16"/>
            <p:cNvSpPr/>
            <p:nvPr/>
          </p:nvSpPr>
          <p:spPr>
            <a:xfrm>
              <a:off x="283661" y="846702"/>
              <a:ext cx="255943" cy="255942"/>
            </a:xfrm>
            <a:prstGeom prst="roundRect">
              <a:avLst>
                <a:gd name="adj" fmla="val 15000"/>
              </a:avLst>
            </a:prstGeom>
            <a:solidFill>
              <a:srgbClr val="61C4CD">
                <a:alpha val="8392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83" name="Google Shape;83;p16"/>
            <p:cNvSpPr/>
            <p:nvPr/>
          </p:nvSpPr>
          <p:spPr>
            <a:xfrm>
              <a:off x="567323" y="846702"/>
              <a:ext cx="255943"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84" name="Google Shape;84;p16"/>
            <p:cNvSpPr/>
            <p:nvPr/>
          </p:nvSpPr>
          <p:spPr>
            <a:xfrm>
              <a:off x="850985" y="846702"/>
              <a:ext cx="255943"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85" name="Google Shape;85;p16"/>
            <p:cNvSpPr/>
            <p:nvPr/>
          </p:nvSpPr>
          <p:spPr>
            <a:xfrm>
              <a:off x="283661" y="1128937"/>
              <a:ext cx="255943" cy="255942"/>
            </a:xfrm>
            <a:prstGeom prst="roundRect">
              <a:avLst>
                <a:gd name="adj" fmla="val 15000"/>
              </a:avLst>
            </a:prstGeom>
            <a:solidFill>
              <a:srgbClr val="61C4CD">
                <a:alpha val="8392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86" name="Google Shape;86;p16"/>
            <p:cNvSpPr/>
            <p:nvPr/>
          </p:nvSpPr>
          <p:spPr>
            <a:xfrm>
              <a:off x="567323" y="1128937"/>
              <a:ext cx="255943"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87" name="Google Shape;87;p16"/>
            <p:cNvSpPr/>
            <p:nvPr/>
          </p:nvSpPr>
          <p:spPr>
            <a:xfrm>
              <a:off x="0" y="1411171"/>
              <a:ext cx="255942"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88" name="Google Shape;88;p16"/>
            <p:cNvSpPr/>
            <p:nvPr/>
          </p:nvSpPr>
          <p:spPr>
            <a:xfrm>
              <a:off x="283661" y="1411171"/>
              <a:ext cx="255943" cy="255942"/>
            </a:xfrm>
            <a:prstGeom prst="roundRect">
              <a:avLst>
                <a:gd name="adj" fmla="val 15000"/>
              </a:avLst>
            </a:prstGeom>
            <a:solidFill>
              <a:srgbClr val="93DEE4">
                <a:alpha val="35686"/>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89" name="Google Shape;89;p16"/>
            <p:cNvSpPr/>
            <p:nvPr/>
          </p:nvSpPr>
          <p:spPr>
            <a:xfrm>
              <a:off x="0" y="1693405"/>
              <a:ext cx="255942" cy="255942"/>
            </a:xfrm>
            <a:prstGeom prst="roundRect">
              <a:avLst>
                <a:gd name="adj" fmla="val 15000"/>
              </a:avLst>
            </a:prstGeom>
            <a:solidFill>
              <a:srgbClr val="93DEE4">
                <a:alpha val="35686"/>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90" name="Google Shape;90;p16"/>
            <p:cNvSpPr/>
            <p:nvPr/>
          </p:nvSpPr>
          <p:spPr>
            <a:xfrm>
              <a:off x="1418311" y="1128937"/>
              <a:ext cx="255942" cy="255942"/>
            </a:xfrm>
            <a:prstGeom prst="roundRect">
              <a:avLst>
                <a:gd name="adj" fmla="val 15000"/>
              </a:avLst>
            </a:prstGeom>
            <a:solidFill>
              <a:srgbClr val="93DEE4">
                <a:alpha val="37647"/>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91" name="Google Shape;91;p16"/>
            <p:cNvSpPr/>
            <p:nvPr/>
          </p:nvSpPr>
          <p:spPr>
            <a:xfrm>
              <a:off x="850985" y="1411171"/>
              <a:ext cx="255943" cy="255942"/>
            </a:xfrm>
            <a:prstGeom prst="roundRect">
              <a:avLst>
                <a:gd name="adj" fmla="val 15000"/>
              </a:avLst>
            </a:prstGeom>
            <a:solidFill>
              <a:srgbClr val="93DEE4">
                <a:alpha val="27843"/>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92" name="Google Shape;92;p16"/>
            <p:cNvSpPr/>
            <p:nvPr/>
          </p:nvSpPr>
          <p:spPr>
            <a:xfrm>
              <a:off x="1701971" y="846702"/>
              <a:ext cx="255942" cy="255942"/>
            </a:xfrm>
            <a:prstGeom prst="roundRect">
              <a:avLst>
                <a:gd name="adj" fmla="val 15000"/>
              </a:avLst>
            </a:prstGeom>
            <a:solidFill>
              <a:srgbClr val="A0CCD0">
                <a:alpha val="6274"/>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93" name="Google Shape;93;p16"/>
            <p:cNvSpPr/>
            <p:nvPr/>
          </p:nvSpPr>
          <p:spPr>
            <a:xfrm>
              <a:off x="1418311" y="1693405"/>
              <a:ext cx="255942" cy="255942"/>
            </a:xfrm>
            <a:prstGeom prst="roundRect">
              <a:avLst>
                <a:gd name="adj" fmla="val 15000"/>
              </a:avLst>
            </a:prstGeom>
            <a:solidFill>
              <a:srgbClr val="93DEE4">
                <a:alpha val="15686"/>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grpSp>
      <p:sp>
        <p:nvSpPr>
          <p:cNvPr id="94" name="Google Shape;94;p16"/>
          <p:cNvSpPr/>
          <p:nvPr/>
        </p:nvSpPr>
        <p:spPr>
          <a:xfrm>
            <a:off x="0" y="12462843"/>
            <a:ext cx="24451481" cy="1253158"/>
          </a:xfrm>
          <a:prstGeom prst="rect">
            <a:avLst/>
          </a:prstGeom>
          <a:solidFill>
            <a:srgbClr val="515C6E"/>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95" name="Google Shape;95;p16"/>
          <p:cNvSpPr/>
          <p:nvPr/>
        </p:nvSpPr>
        <p:spPr>
          <a:xfrm>
            <a:off x="0" y="12462843"/>
            <a:ext cx="24447501" cy="63081"/>
          </a:xfrm>
          <a:prstGeom prst="rect">
            <a:avLst/>
          </a:prstGeom>
          <a:solidFill>
            <a:srgbClr val="00000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0" name="Google Shape;486;p2">
            <a:extLst>
              <a:ext uri="{FF2B5EF4-FFF2-40B4-BE49-F238E27FC236}">
                <a16:creationId xmlns:a16="http://schemas.microsoft.com/office/drawing/2014/main" id="{E378CCB7-7A68-ECE6-3B50-2485BA90774C}"/>
              </a:ext>
            </a:extLst>
          </p:cNvPr>
          <p:cNvSpPr txBox="1"/>
          <p:nvPr userDrawn="1"/>
        </p:nvSpPr>
        <p:spPr>
          <a:xfrm>
            <a:off x="338402" y="12633437"/>
            <a:ext cx="4277141" cy="910903"/>
          </a:xfrm>
          <a:prstGeom prst="rect">
            <a:avLst/>
          </a:prstGeom>
          <a:noFill/>
          <a:ln>
            <a:noFill/>
          </a:ln>
        </p:spPr>
        <p:txBody>
          <a:bodyPr spcFirstLastPara="1" wrap="square" lIns="50800" tIns="50800" rIns="50800" bIns="50800" anchor="ctr" anchorCtr="0">
            <a:noAutofit/>
          </a:bodyPr>
          <a:lstStyle/>
          <a:p>
            <a:pPr marL="0" marR="0" lvl="0" indent="0" algn="ctr" rtl="0">
              <a:lnSpc>
                <a:spcPct val="166666"/>
              </a:lnSpc>
              <a:spcBef>
                <a:spcPts val="0"/>
              </a:spcBef>
              <a:spcAft>
                <a:spcPts val="0"/>
              </a:spcAft>
              <a:buClr>
                <a:srgbClr val="3A4D6A"/>
              </a:buClr>
              <a:buSzPts val="3600"/>
              <a:buFont typeface="Arial"/>
              <a:buNone/>
            </a:pPr>
            <a:r>
              <a:rPr lang="en-CA" sz="3600" i="0" u="none" strike="noStrike" cap="none" dirty="0">
                <a:solidFill>
                  <a:schemeClr val="bg1"/>
                </a:solidFill>
                <a:latin typeface="Arial"/>
                <a:ea typeface="Arial"/>
                <a:cs typeface="Arial"/>
                <a:sym typeface="Arial"/>
              </a:rPr>
              <a:t>Created for CAGI 6</a:t>
            </a:r>
            <a:endParaRPr dirty="0">
              <a:solidFill>
                <a:schemeClr val="bg1"/>
              </a:solidFill>
            </a:endParaRPr>
          </a:p>
        </p:txBody>
      </p:sp>
      <p:sp>
        <p:nvSpPr>
          <p:cNvPr id="41" name="Google Shape;486;p2">
            <a:extLst>
              <a:ext uri="{FF2B5EF4-FFF2-40B4-BE49-F238E27FC236}">
                <a16:creationId xmlns:a16="http://schemas.microsoft.com/office/drawing/2014/main" id="{CB57C44F-235B-650A-D13D-6324EF04814D}"/>
              </a:ext>
            </a:extLst>
          </p:cNvPr>
          <p:cNvSpPr txBox="1"/>
          <p:nvPr userDrawn="1"/>
        </p:nvSpPr>
        <p:spPr>
          <a:xfrm>
            <a:off x="9465493" y="12633437"/>
            <a:ext cx="5404523" cy="910903"/>
          </a:xfrm>
          <a:prstGeom prst="rect">
            <a:avLst/>
          </a:prstGeom>
          <a:noFill/>
          <a:ln>
            <a:noFill/>
          </a:ln>
        </p:spPr>
        <p:txBody>
          <a:bodyPr spcFirstLastPara="1" wrap="square" lIns="50800" tIns="50800" rIns="50800" bIns="50800" anchor="ctr" anchorCtr="0">
            <a:noAutofit/>
          </a:bodyPr>
          <a:lstStyle/>
          <a:p>
            <a:pPr marL="0" marR="0" lvl="0" indent="0" algn="ctr" rtl="0">
              <a:lnSpc>
                <a:spcPct val="166666"/>
              </a:lnSpc>
              <a:spcBef>
                <a:spcPts val="0"/>
              </a:spcBef>
              <a:spcAft>
                <a:spcPts val="0"/>
              </a:spcAft>
              <a:buClr>
                <a:srgbClr val="3A4D6A"/>
              </a:buClr>
              <a:buSzPts val="3600"/>
              <a:buFont typeface="Arial"/>
              <a:buNone/>
            </a:pPr>
            <a:r>
              <a:rPr lang="en-CA" sz="3600" i="0" u="none" strike="noStrike" cap="none" dirty="0" err="1">
                <a:solidFill>
                  <a:schemeClr val="bg1"/>
                </a:solidFill>
                <a:latin typeface="Arial"/>
                <a:ea typeface="Arial"/>
                <a:cs typeface="Arial"/>
                <a:sym typeface="Arial"/>
              </a:rPr>
              <a:t>Genomeinterpretation.org</a:t>
            </a:r>
            <a:endParaRPr dirty="0">
              <a:solidFill>
                <a:schemeClr val="bg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97"/>
        <p:cNvGrpSpPr/>
        <p:nvPr/>
      </p:nvGrpSpPr>
      <p:grpSpPr>
        <a:xfrm>
          <a:off x="0" y="0"/>
          <a:ext cx="0" cy="0"/>
          <a:chOff x="0" y="0"/>
          <a:chExt cx="0" cy="0"/>
        </a:xfrm>
      </p:grpSpPr>
      <p:sp>
        <p:nvSpPr>
          <p:cNvPr id="98" name="Google Shape;98;p17"/>
          <p:cNvSpPr txBox="1">
            <a:spLocks noGrp="1"/>
          </p:cNvSpPr>
          <p:nvPr>
            <p:ph type="body" idx="1"/>
          </p:nvPr>
        </p:nvSpPr>
        <p:spPr>
          <a:xfrm>
            <a:off x="4030265" y="4161234"/>
            <a:ext cx="16323471" cy="8572501"/>
          </a:xfrm>
          <a:prstGeom prst="rect">
            <a:avLst/>
          </a:prstGeom>
          <a:noFill/>
          <a:ln>
            <a:noFill/>
          </a:ln>
        </p:spPr>
        <p:txBody>
          <a:bodyPr spcFirstLastPara="1" wrap="square" lIns="71425" tIns="71425" rIns="71425" bIns="71425" anchor="t" anchorCtr="0">
            <a:normAutofit/>
          </a:bodyPr>
          <a:lstStyle>
            <a:lvl1pPr marL="457200" lvl="0" indent="-369189" algn="l">
              <a:lnSpc>
                <a:spcPct val="90000"/>
              </a:lnSpc>
              <a:spcBef>
                <a:spcPts val="4500"/>
              </a:spcBef>
              <a:spcAft>
                <a:spcPts val="0"/>
              </a:spcAft>
              <a:buClr>
                <a:srgbClr val="000000"/>
              </a:buClr>
              <a:buSzPts val="2214"/>
              <a:buChar char="•"/>
              <a:defRPr/>
            </a:lvl1pPr>
            <a:lvl2pPr marL="914400" lvl="1" indent="-369189" algn="l">
              <a:lnSpc>
                <a:spcPct val="90000"/>
              </a:lnSpc>
              <a:spcBef>
                <a:spcPts val="4500"/>
              </a:spcBef>
              <a:spcAft>
                <a:spcPts val="0"/>
              </a:spcAft>
              <a:buClr>
                <a:srgbClr val="000000"/>
              </a:buClr>
              <a:buSzPts val="2214"/>
              <a:buChar char="•"/>
              <a:defRPr/>
            </a:lvl2pPr>
            <a:lvl3pPr marL="1371600" lvl="2" indent="-369189" algn="l">
              <a:lnSpc>
                <a:spcPct val="90000"/>
              </a:lnSpc>
              <a:spcBef>
                <a:spcPts val="4500"/>
              </a:spcBef>
              <a:spcAft>
                <a:spcPts val="0"/>
              </a:spcAft>
              <a:buClr>
                <a:srgbClr val="000000"/>
              </a:buClr>
              <a:buSzPts val="2214"/>
              <a:buChar char="•"/>
              <a:defRPr/>
            </a:lvl3pPr>
            <a:lvl4pPr marL="1828800" lvl="3" indent="-369189" algn="l">
              <a:lnSpc>
                <a:spcPct val="90000"/>
              </a:lnSpc>
              <a:spcBef>
                <a:spcPts val="4500"/>
              </a:spcBef>
              <a:spcAft>
                <a:spcPts val="0"/>
              </a:spcAft>
              <a:buClr>
                <a:srgbClr val="000000"/>
              </a:buClr>
              <a:buSzPts val="2214"/>
              <a:buChar char="•"/>
              <a:defRPr/>
            </a:lvl4pPr>
            <a:lvl5pPr marL="2286000" lvl="4" indent="-369189" algn="l">
              <a:lnSpc>
                <a:spcPct val="90000"/>
              </a:lnSpc>
              <a:spcBef>
                <a:spcPts val="4500"/>
              </a:spcBef>
              <a:spcAft>
                <a:spcPts val="0"/>
              </a:spcAft>
              <a:buClr>
                <a:srgbClr val="000000"/>
              </a:buClr>
              <a:buSzPts val="2214"/>
              <a:buChar char="•"/>
              <a:defRPr/>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99" name="Google Shape;99;p17"/>
          <p:cNvSpPr txBox="1">
            <a:spLocks noGrp="1"/>
          </p:cNvSpPr>
          <p:nvPr>
            <p:ph type="body" idx="2"/>
          </p:nvPr>
        </p:nvSpPr>
        <p:spPr>
          <a:xfrm>
            <a:off x="4030265" y="1987000"/>
            <a:ext cx="16323471" cy="944721"/>
          </a:xfrm>
          <a:prstGeom prst="rect">
            <a:avLst/>
          </a:prstGeom>
          <a:noFill/>
          <a:ln>
            <a:noFill/>
          </a:ln>
        </p:spPr>
        <p:txBody>
          <a:bodyPr spcFirstLastPara="1" wrap="square" lIns="71425" tIns="71425" rIns="71425" bIns="71425" anchor="t" anchorCtr="0">
            <a:normAutofit/>
          </a:bodyPr>
          <a:lstStyle>
            <a:lvl1pPr marL="457200" lvl="0" indent="-228600" algn="l">
              <a:lnSpc>
                <a:spcPct val="100000"/>
              </a:lnSpc>
              <a:spcBef>
                <a:spcPts val="0"/>
              </a:spcBef>
              <a:spcAft>
                <a:spcPts val="0"/>
              </a:spcAft>
              <a:buClr>
                <a:srgbClr val="000000"/>
              </a:buClr>
              <a:buSzPts val="5200"/>
              <a:buFont typeface="Helvetica Neue"/>
              <a:buNone/>
              <a:defRPr sz="5200" b="1"/>
            </a:lvl1pPr>
            <a:lvl2pPr marL="914400" lvl="1" indent="-369189" algn="l">
              <a:lnSpc>
                <a:spcPct val="90000"/>
              </a:lnSpc>
              <a:spcBef>
                <a:spcPts val="4500"/>
              </a:spcBef>
              <a:spcAft>
                <a:spcPts val="0"/>
              </a:spcAft>
              <a:buClr>
                <a:srgbClr val="000000"/>
              </a:buClr>
              <a:buSzPts val="2214"/>
              <a:buChar char="•"/>
              <a:defRPr/>
            </a:lvl2pPr>
            <a:lvl3pPr marL="1371600" lvl="2" indent="-369189" algn="l">
              <a:lnSpc>
                <a:spcPct val="90000"/>
              </a:lnSpc>
              <a:spcBef>
                <a:spcPts val="4500"/>
              </a:spcBef>
              <a:spcAft>
                <a:spcPts val="0"/>
              </a:spcAft>
              <a:buClr>
                <a:srgbClr val="000000"/>
              </a:buClr>
              <a:buSzPts val="2214"/>
              <a:buChar char="•"/>
              <a:defRPr/>
            </a:lvl3pPr>
            <a:lvl4pPr marL="1828800" lvl="3" indent="-369189" algn="l">
              <a:lnSpc>
                <a:spcPct val="90000"/>
              </a:lnSpc>
              <a:spcBef>
                <a:spcPts val="4500"/>
              </a:spcBef>
              <a:spcAft>
                <a:spcPts val="0"/>
              </a:spcAft>
              <a:buClr>
                <a:srgbClr val="000000"/>
              </a:buClr>
              <a:buSzPts val="2214"/>
              <a:buChar char="•"/>
              <a:defRPr/>
            </a:lvl4pPr>
            <a:lvl5pPr marL="2286000" lvl="4" indent="-369189" algn="l">
              <a:lnSpc>
                <a:spcPct val="90000"/>
              </a:lnSpc>
              <a:spcBef>
                <a:spcPts val="4500"/>
              </a:spcBef>
              <a:spcAft>
                <a:spcPts val="0"/>
              </a:spcAft>
              <a:buClr>
                <a:srgbClr val="000000"/>
              </a:buClr>
              <a:buSzPts val="2214"/>
              <a:buChar char="•"/>
              <a:defRPr/>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100" name="Google Shape;100;p17"/>
          <p:cNvSpPr txBox="1">
            <a:spLocks noGrp="1"/>
          </p:cNvSpPr>
          <p:nvPr>
            <p:ph type="title"/>
          </p:nvPr>
        </p:nvSpPr>
        <p:spPr>
          <a:xfrm>
            <a:off x="4030265" y="619125"/>
            <a:ext cx="16323471" cy="1428750"/>
          </a:xfrm>
          <a:prstGeom prst="rect">
            <a:avLst/>
          </a:prstGeom>
          <a:noFill/>
          <a:ln>
            <a:noFill/>
          </a:ln>
        </p:spPr>
        <p:txBody>
          <a:bodyPr spcFirstLastPara="1" wrap="square" lIns="71425" tIns="71425" rIns="71425" bIns="71425" anchor="t" anchorCtr="0">
            <a:normAutofit/>
          </a:bodyPr>
          <a:lstStyle>
            <a:lvl1pPr lvl="0" algn="l">
              <a:lnSpc>
                <a:spcPct val="80000"/>
              </a:lnSpc>
              <a:spcBef>
                <a:spcPts val="0"/>
              </a:spcBef>
              <a:spcAft>
                <a:spcPts val="0"/>
              </a:spcAft>
              <a:buClr>
                <a:srgbClr val="000000"/>
              </a:buClr>
              <a:buSzPts val="1800"/>
              <a:buNone/>
              <a:defRPr/>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a:p>
        </p:txBody>
      </p:sp>
      <p:sp>
        <p:nvSpPr>
          <p:cNvPr id="101" name="Google Shape;101;p17"/>
          <p:cNvSpPr txBox="1">
            <a:spLocks noGrp="1"/>
          </p:cNvSpPr>
          <p:nvPr>
            <p:ph type="sldNum" idx="12"/>
          </p:nvPr>
        </p:nvSpPr>
        <p:spPr>
          <a:xfrm>
            <a:off x="11911736" y="12805453"/>
            <a:ext cx="551003" cy="564719"/>
          </a:xfrm>
          <a:prstGeom prst="rect">
            <a:avLst/>
          </a:prstGeom>
          <a:noFill/>
          <a:ln>
            <a:noFill/>
          </a:ln>
        </p:spPr>
        <p:txBody>
          <a:bodyPr spcFirstLastPara="1" wrap="square" lIns="71425" tIns="71425" rIns="71425" bIns="71425" anchor="b" anchorCtr="0">
            <a:spAutoFit/>
          </a:bodyPr>
          <a:lstStyle>
            <a:lvl1pPr marL="0" lvl="0" indent="0" algn="ctr">
              <a:lnSpc>
                <a:spcPct val="100000"/>
              </a:lnSpc>
              <a:spcBef>
                <a:spcPts val="0"/>
              </a:spcBef>
              <a:spcAft>
                <a:spcPts val="0"/>
              </a:spcAft>
              <a:buClr>
                <a:srgbClr val="FFFFFF"/>
              </a:buClr>
              <a:buSzPts val="2800"/>
              <a:buFont typeface="Helvetica Neue"/>
              <a:buNone/>
              <a:defRPr sz="2800">
                <a:solidFill>
                  <a:srgbClr val="FFFFFF"/>
                </a:solidFill>
              </a:defRPr>
            </a:lvl1pPr>
            <a:lvl2pPr marL="0" lvl="1" indent="0" algn="ctr">
              <a:lnSpc>
                <a:spcPct val="100000"/>
              </a:lnSpc>
              <a:spcBef>
                <a:spcPts val="0"/>
              </a:spcBef>
              <a:spcAft>
                <a:spcPts val="0"/>
              </a:spcAft>
              <a:buClr>
                <a:srgbClr val="FFFFFF"/>
              </a:buClr>
              <a:buSzPts val="2800"/>
              <a:buFont typeface="Helvetica Neue"/>
              <a:buNone/>
              <a:defRPr sz="2800">
                <a:solidFill>
                  <a:srgbClr val="FFFFFF"/>
                </a:solidFill>
              </a:defRPr>
            </a:lvl2pPr>
            <a:lvl3pPr marL="0" lvl="2" indent="0" algn="ctr">
              <a:lnSpc>
                <a:spcPct val="100000"/>
              </a:lnSpc>
              <a:spcBef>
                <a:spcPts val="0"/>
              </a:spcBef>
              <a:spcAft>
                <a:spcPts val="0"/>
              </a:spcAft>
              <a:buClr>
                <a:srgbClr val="FFFFFF"/>
              </a:buClr>
              <a:buSzPts val="2800"/>
              <a:buFont typeface="Helvetica Neue"/>
              <a:buNone/>
              <a:defRPr sz="2800">
                <a:solidFill>
                  <a:srgbClr val="FFFFFF"/>
                </a:solidFill>
              </a:defRPr>
            </a:lvl3pPr>
            <a:lvl4pPr marL="0" lvl="3" indent="0" algn="ctr">
              <a:lnSpc>
                <a:spcPct val="100000"/>
              </a:lnSpc>
              <a:spcBef>
                <a:spcPts val="0"/>
              </a:spcBef>
              <a:spcAft>
                <a:spcPts val="0"/>
              </a:spcAft>
              <a:buClr>
                <a:srgbClr val="FFFFFF"/>
              </a:buClr>
              <a:buSzPts val="2800"/>
              <a:buFont typeface="Helvetica Neue"/>
              <a:buNone/>
              <a:defRPr sz="2800">
                <a:solidFill>
                  <a:srgbClr val="FFFFFF"/>
                </a:solidFill>
              </a:defRPr>
            </a:lvl4pPr>
            <a:lvl5pPr marL="0" lvl="4" indent="0" algn="ctr">
              <a:lnSpc>
                <a:spcPct val="100000"/>
              </a:lnSpc>
              <a:spcBef>
                <a:spcPts val="0"/>
              </a:spcBef>
              <a:spcAft>
                <a:spcPts val="0"/>
              </a:spcAft>
              <a:buClr>
                <a:srgbClr val="FFFFFF"/>
              </a:buClr>
              <a:buSzPts val="2800"/>
              <a:buFont typeface="Helvetica Neue"/>
              <a:buNone/>
              <a:defRPr sz="2800">
                <a:solidFill>
                  <a:srgbClr val="FFFFFF"/>
                </a:solidFill>
              </a:defRPr>
            </a:lvl5pPr>
            <a:lvl6pPr marL="0" lvl="5" indent="0" algn="ctr">
              <a:lnSpc>
                <a:spcPct val="100000"/>
              </a:lnSpc>
              <a:spcBef>
                <a:spcPts val="0"/>
              </a:spcBef>
              <a:spcAft>
                <a:spcPts val="0"/>
              </a:spcAft>
              <a:buClr>
                <a:srgbClr val="FFFFFF"/>
              </a:buClr>
              <a:buSzPts val="2800"/>
              <a:buFont typeface="Helvetica Neue"/>
              <a:buNone/>
              <a:defRPr sz="2800">
                <a:solidFill>
                  <a:srgbClr val="FFFFFF"/>
                </a:solidFill>
              </a:defRPr>
            </a:lvl6pPr>
            <a:lvl7pPr marL="0" lvl="6" indent="0" algn="ctr">
              <a:lnSpc>
                <a:spcPct val="100000"/>
              </a:lnSpc>
              <a:spcBef>
                <a:spcPts val="0"/>
              </a:spcBef>
              <a:spcAft>
                <a:spcPts val="0"/>
              </a:spcAft>
              <a:buClr>
                <a:srgbClr val="FFFFFF"/>
              </a:buClr>
              <a:buSzPts val="2800"/>
              <a:buFont typeface="Helvetica Neue"/>
              <a:buNone/>
              <a:defRPr sz="2800">
                <a:solidFill>
                  <a:srgbClr val="FFFFFF"/>
                </a:solidFill>
              </a:defRPr>
            </a:lvl7pPr>
            <a:lvl8pPr marL="0" lvl="7" indent="0" algn="ctr">
              <a:lnSpc>
                <a:spcPct val="100000"/>
              </a:lnSpc>
              <a:spcBef>
                <a:spcPts val="0"/>
              </a:spcBef>
              <a:spcAft>
                <a:spcPts val="0"/>
              </a:spcAft>
              <a:buClr>
                <a:srgbClr val="FFFFFF"/>
              </a:buClr>
              <a:buSzPts val="2800"/>
              <a:buFont typeface="Helvetica Neue"/>
              <a:buNone/>
              <a:defRPr sz="2800">
                <a:solidFill>
                  <a:srgbClr val="FFFFFF"/>
                </a:solidFill>
              </a:defRPr>
            </a:lvl8pPr>
            <a:lvl9pPr marL="0" lvl="8" indent="0" algn="ctr">
              <a:lnSpc>
                <a:spcPct val="100000"/>
              </a:lnSpc>
              <a:spcBef>
                <a:spcPts val="0"/>
              </a:spcBef>
              <a:spcAft>
                <a:spcPts val="0"/>
              </a:spcAft>
              <a:buClr>
                <a:srgbClr val="FFFFFF"/>
              </a:buClr>
              <a:buSzPts val="2800"/>
              <a:buFont typeface="Helvetica Neue"/>
              <a:buNone/>
              <a:defRPr sz="2800">
                <a:solidFill>
                  <a:srgbClr val="FFFFFF"/>
                </a:solidFill>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amp; Photo">
  <p:cSld name="Title &amp; Photo">
    <p:spTree>
      <p:nvGrpSpPr>
        <p:cNvPr id="1" name="Shape 102"/>
        <p:cNvGrpSpPr/>
        <p:nvPr/>
      </p:nvGrpSpPr>
      <p:grpSpPr>
        <a:xfrm>
          <a:off x="0" y="0"/>
          <a:ext cx="0" cy="0"/>
          <a:chOff x="0" y="0"/>
          <a:chExt cx="0" cy="0"/>
        </a:xfrm>
      </p:grpSpPr>
      <p:sp>
        <p:nvSpPr>
          <p:cNvPr id="103" name="Google Shape;103;p18"/>
          <p:cNvSpPr>
            <a:spLocks noGrp="1"/>
          </p:cNvSpPr>
          <p:nvPr>
            <p:ph type="pic" idx="2"/>
          </p:nvPr>
        </p:nvSpPr>
        <p:spPr>
          <a:xfrm>
            <a:off x="2518171" y="-1287976"/>
            <a:ext cx="25081384" cy="15021835"/>
          </a:xfrm>
          <a:prstGeom prst="rect">
            <a:avLst/>
          </a:prstGeom>
          <a:noFill/>
          <a:ln>
            <a:noFill/>
          </a:ln>
        </p:spPr>
      </p:sp>
      <p:sp>
        <p:nvSpPr>
          <p:cNvPr id="104" name="Google Shape;104;p18"/>
          <p:cNvSpPr txBox="1">
            <a:spLocks noGrp="1"/>
          </p:cNvSpPr>
          <p:nvPr>
            <p:ph type="title"/>
          </p:nvPr>
        </p:nvSpPr>
        <p:spPr>
          <a:xfrm>
            <a:off x="4030265" y="7286625"/>
            <a:ext cx="16323471" cy="4643438"/>
          </a:xfrm>
          <a:prstGeom prst="rect">
            <a:avLst/>
          </a:prstGeom>
          <a:noFill/>
          <a:ln>
            <a:noFill/>
          </a:ln>
        </p:spPr>
        <p:txBody>
          <a:bodyPr spcFirstLastPara="1" wrap="square" lIns="71425" tIns="71425" rIns="71425" bIns="71425" anchor="b" anchorCtr="0">
            <a:normAutofit/>
          </a:bodyPr>
          <a:lstStyle>
            <a:lvl1pPr lvl="0" algn="l">
              <a:lnSpc>
                <a:spcPct val="80000"/>
              </a:lnSpc>
              <a:spcBef>
                <a:spcPts val="0"/>
              </a:spcBef>
              <a:spcAft>
                <a:spcPts val="0"/>
              </a:spcAft>
              <a:buClr>
                <a:srgbClr val="000000"/>
              </a:buClr>
              <a:buSzPts val="11400"/>
              <a:buFont typeface="Helvetica Neue"/>
              <a:buNone/>
              <a:defRPr sz="11400"/>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a:p>
        </p:txBody>
      </p:sp>
      <p:sp>
        <p:nvSpPr>
          <p:cNvPr id="105" name="Google Shape;105;p18"/>
          <p:cNvSpPr txBox="1">
            <a:spLocks noGrp="1"/>
          </p:cNvSpPr>
          <p:nvPr>
            <p:ph type="body" idx="1"/>
          </p:nvPr>
        </p:nvSpPr>
        <p:spPr>
          <a:xfrm>
            <a:off x="4030265" y="11858625"/>
            <a:ext cx="16323471" cy="969988"/>
          </a:xfrm>
          <a:prstGeom prst="rect">
            <a:avLst/>
          </a:prstGeom>
          <a:noFill/>
          <a:ln>
            <a:noFill/>
          </a:ln>
        </p:spPr>
        <p:txBody>
          <a:bodyPr spcFirstLastPara="1" wrap="square" lIns="71425" tIns="71425" rIns="71425" bIns="71425" anchor="t" anchorCtr="0">
            <a:normAutofit/>
          </a:bodyPr>
          <a:lstStyle>
            <a:lvl1pPr marL="457200" lvl="0" indent="-228600" algn="l">
              <a:lnSpc>
                <a:spcPct val="100000"/>
              </a:lnSpc>
              <a:spcBef>
                <a:spcPts val="0"/>
              </a:spcBef>
              <a:spcAft>
                <a:spcPts val="0"/>
              </a:spcAft>
              <a:buClr>
                <a:srgbClr val="000000"/>
              </a:buClr>
              <a:buSzPts val="5200"/>
              <a:buFont typeface="Helvetica Neue"/>
              <a:buNone/>
              <a:defRPr sz="5200" b="1"/>
            </a:lvl1pPr>
            <a:lvl2pPr marL="914400" lvl="1" indent="-228600" algn="l">
              <a:lnSpc>
                <a:spcPct val="100000"/>
              </a:lnSpc>
              <a:spcBef>
                <a:spcPts val="0"/>
              </a:spcBef>
              <a:spcAft>
                <a:spcPts val="0"/>
              </a:spcAft>
              <a:buClr>
                <a:srgbClr val="000000"/>
              </a:buClr>
              <a:buSzPts val="5200"/>
              <a:buFont typeface="Helvetica Neue"/>
              <a:buNone/>
              <a:defRPr sz="5200" b="1"/>
            </a:lvl2pPr>
            <a:lvl3pPr marL="1371600" lvl="2" indent="-228600" algn="l">
              <a:lnSpc>
                <a:spcPct val="100000"/>
              </a:lnSpc>
              <a:spcBef>
                <a:spcPts val="0"/>
              </a:spcBef>
              <a:spcAft>
                <a:spcPts val="0"/>
              </a:spcAft>
              <a:buClr>
                <a:srgbClr val="000000"/>
              </a:buClr>
              <a:buSzPts val="5200"/>
              <a:buFont typeface="Helvetica Neue"/>
              <a:buNone/>
              <a:defRPr sz="5200" b="1"/>
            </a:lvl3pPr>
            <a:lvl4pPr marL="1828800" lvl="3" indent="-228600" algn="l">
              <a:lnSpc>
                <a:spcPct val="100000"/>
              </a:lnSpc>
              <a:spcBef>
                <a:spcPts val="0"/>
              </a:spcBef>
              <a:spcAft>
                <a:spcPts val="0"/>
              </a:spcAft>
              <a:buClr>
                <a:srgbClr val="000000"/>
              </a:buClr>
              <a:buSzPts val="5200"/>
              <a:buFont typeface="Helvetica Neue"/>
              <a:buNone/>
              <a:defRPr sz="5200" b="1"/>
            </a:lvl4pPr>
            <a:lvl5pPr marL="2286000" lvl="4" indent="-228600" algn="l">
              <a:lnSpc>
                <a:spcPct val="100000"/>
              </a:lnSpc>
              <a:spcBef>
                <a:spcPts val="0"/>
              </a:spcBef>
              <a:spcAft>
                <a:spcPts val="0"/>
              </a:spcAft>
              <a:buClr>
                <a:srgbClr val="000000"/>
              </a:buClr>
              <a:buSzPts val="5200"/>
              <a:buFont typeface="Helvetica Neue"/>
              <a:buNone/>
              <a:defRPr sz="5200" b="1"/>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106" name="Google Shape;106;p18"/>
          <p:cNvSpPr txBox="1">
            <a:spLocks noGrp="1"/>
          </p:cNvSpPr>
          <p:nvPr>
            <p:ph type="body" idx="3"/>
          </p:nvPr>
        </p:nvSpPr>
        <p:spPr>
          <a:xfrm>
            <a:off x="4030265" y="803671"/>
            <a:ext cx="16323471" cy="648365"/>
          </a:xfrm>
          <a:prstGeom prst="rect">
            <a:avLst/>
          </a:prstGeom>
          <a:noFill/>
          <a:ln>
            <a:noFill/>
          </a:ln>
        </p:spPr>
        <p:txBody>
          <a:bodyPr spcFirstLastPara="1" wrap="square" lIns="71425" tIns="71425" rIns="71425" bIns="71425" anchor="t" anchorCtr="0">
            <a:normAutofit/>
          </a:bodyPr>
          <a:lstStyle>
            <a:lvl1pPr marL="457200" lvl="0" indent="-228600" algn="l">
              <a:lnSpc>
                <a:spcPct val="100000"/>
              </a:lnSpc>
              <a:spcBef>
                <a:spcPts val="0"/>
              </a:spcBef>
              <a:spcAft>
                <a:spcPts val="0"/>
              </a:spcAft>
              <a:buClr>
                <a:srgbClr val="000000"/>
              </a:buClr>
              <a:buSzPts val="3200"/>
              <a:buFont typeface="Helvetica Neue"/>
              <a:buNone/>
              <a:defRPr sz="3200" b="1"/>
            </a:lvl1pPr>
            <a:lvl2pPr marL="914400" lvl="1" indent="-369189" algn="l">
              <a:lnSpc>
                <a:spcPct val="90000"/>
              </a:lnSpc>
              <a:spcBef>
                <a:spcPts val="4500"/>
              </a:spcBef>
              <a:spcAft>
                <a:spcPts val="0"/>
              </a:spcAft>
              <a:buClr>
                <a:srgbClr val="000000"/>
              </a:buClr>
              <a:buSzPts val="2214"/>
              <a:buChar char="•"/>
              <a:defRPr/>
            </a:lvl2pPr>
            <a:lvl3pPr marL="1371600" lvl="2" indent="-369189" algn="l">
              <a:lnSpc>
                <a:spcPct val="90000"/>
              </a:lnSpc>
              <a:spcBef>
                <a:spcPts val="4500"/>
              </a:spcBef>
              <a:spcAft>
                <a:spcPts val="0"/>
              </a:spcAft>
              <a:buClr>
                <a:srgbClr val="000000"/>
              </a:buClr>
              <a:buSzPts val="2214"/>
              <a:buChar char="•"/>
              <a:defRPr/>
            </a:lvl3pPr>
            <a:lvl4pPr marL="1828800" lvl="3" indent="-369189" algn="l">
              <a:lnSpc>
                <a:spcPct val="90000"/>
              </a:lnSpc>
              <a:spcBef>
                <a:spcPts val="4500"/>
              </a:spcBef>
              <a:spcAft>
                <a:spcPts val="0"/>
              </a:spcAft>
              <a:buClr>
                <a:srgbClr val="000000"/>
              </a:buClr>
              <a:buSzPts val="2214"/>
              <a:buChar char="•"/>
              <a:defRPr/>
            </a:lvl4pPr>
            <a:lvl5pPr marL="2286000" lvl="4" indent="-369189" algn="l">
              <a:lnSpc>
                <a:spcPct val="90000"/>
              </a:lnSpc>
              <a:spcBef>
                <a:spcPts val="4500"/>
              </a:spcBef>
              <a:spcAft>
                <a:spcPts val="0"/>
              </a:spcAft>
              <a:buClr>
                <a:srgbClr val="000000"/>
              </a:buClr>
              <a:buSzPts val="2214"/>
              <a:buChar char="•"/>
              <a:defRPr/>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107" name="Google Shape;107;p18"/>
          <p:cNvSpPr txBox="1">
            <a:spLocks noGrp="1"/>
          </p:cNvSpPr>
          <p:nvPr>
            <p:ph type="sldNum" idx="12"/>
          </p:nvPr>
        </p:nvSpPr>
        <p:spPr>
          <a:xfrm>
            <a:off x="11911641" y="12805453"/>
            <a:ext cx="551003" cy="564719"/>
          </a:xfrm>
          <a:prstGeom prst="rect">
            <a:avLst/>
          </a:prstGeom>
          <a:noFill/>
          <a:ln>
            <a:noFill/>
          </a:ln>
        </p:spPr>
        <p:txBody>
          <a:bodyPr spcFirstLastPara="1" wrap="square" lIns="71425" tIns="71425" rIns="71425" bIns="71425" anchor="b" anchorCtr="0">
            <a:spAutoFit/>
          </a:bodyPr>
          <a:lstStyle>
            <a:lvl1pPr marL="0" lvl="0" indent="0" algn="ctr">
              <a:lnSpc>
                <a:spcPct val="100000"/>
              </a:lnSpc>
              <a:spcBef>
                <a:spcPts val="0"/>
              </a:spcBef>
              <a:spcAft>
                <a:spcPts val="0"/>
              </a:spcAft>
              <a:buClr>
                <a:srgbClr val="FFFFFF"/>
              </a:buClr>
              <a:buSzPts val="2800"/>
              <a:buFont typeface="Helvetica Neue"/>
              <a:buNone/>
              <a:defRPr sz="2800">
                <a:solidFill>
                  <a:srgbClr val="FFFFFF"/>
                </a:solidFill>
              </a:defRPr>
            </a:lvl1pPr>
            <a:lvl2pPr marL="0" lvl="1" indent="0" algn="ctr">
              <a:lnSpc>
                <a:spcPct val="100000"/>
              </a:lnSpc>
              <a:spcBef>
                <a:spcPts val="0"/>
              </a:spcBef>
              <a:spcAft>
                <a:spcPts val="0"/>
              </a:spcAft>
              <a:buClr>
                <a:srgbClr val="FFFFFF"/>
              </a:buClr>
              <a:buSzPts val="2800"/>
              <a:buFont typeface="Helvetica Neue"/>
              <a:buNone/>
              <a:defRPr sz="2800">
                <a:solidFill>
                  <a:srgbClr val="FFFFFF"/>
                </a:solidFill>
              </a:defRPr>
            </a:lvl2pPr>
            <a:lvl3pPr marL="0" lvl="2" indent="0" algn="ctr">
              <a:lnSpc>
                <a:spcPct val="100000"/>
              </a:lnSpc>
              <a:spcBef>
                <a:spcPts val="0"/>
              </a:spcBef>
              <a:spcAft>
                <a:spcPts val="0"/>
              </a:spcAft>
              <a:buClr>
                <a:srgbClr val="FFFFFF"/>
              </a:buClr>
              <a:buSzPts val="2800"/>
              <a:buFont typeface="Helvetica Neue"/>
              <a:buNone/>
              <a:defRPr sz="2800">
                <a:solidFill>
                  <a:srgbClr val="FFFFFF"/>
                </a:solidFill>
              </a:defRPr>
            </a:lvl3pPr>
            <a:lvl4pPr marL="0" lvl="3" indent="0" algn="ctr">
              <a:lnSpc>
                <a:spcPct val="100000"/>
              </a:lnSpc>
              <a:spcBef>
                <a:spcPts val="0"/>
              </a:spcBef>
              <a:spcAft>
                <a:spcPts val="0"/>
              </a:spcAft>
              <a:buClr>
                <a:srgbClr val="FFFFFF"/>
              </a:buClr>
              <a:buSzPts val="2800"/>
              <a:buFont typeface="Helvetica Neue"/>
              <a:buNone/>
              <a:defRPr sz="2800">
                <a:solidFill>
                  <a:srgbClr val="FFFFFF"/>
                </a:solidFill>
              </a:defRPr>
            </a:lvl4pPr>
            <a:lvl5pPr marL="0" lvl="4" indent="0" algn="ctr">
              <a:lnSpc>
                <a:spcPct val="100000"/>
              </a:lnSpc>
              <a:spcBef>
                <a:spcPts val="0"/>
              </a:spcBef>
              <a:spcAft>
                <a:spcPts val="0"/>
              </a:spcAft>
              <a:buClr>
                <a:srgbClr val="FFFFFF"/>
              </a:buClr>
              <a:buSzPts val="2800"/>
              <a:buFont typeface="Helvetica Neue"/>
              <a:buNone/>
              <a:defRPr sz="2800">
                <a:solidFill>
                  <a:srgbClr val="FFFFFF"/>
                </a:solidFill>
              </a:defRPr>
            </a:lvl5pPr>
            <a:lvl6pPr marL="0" lvl="5" indent="0" algn="ctr">
              <a:lnSpc>
                <a:spcPct val="100000"/>
              </a:lnSpc>
              <a:spcBef>
                <a:spcPts val="0"/>
              </a:spcBef>
              <a:spcAft>
                <a:spcPts val="0"/>
              </a:spcAft>
              <a:buClr>
                <a:srgbClr val="FFFFFF"/>
              </a:buClr>
              <a:buSzPts val="2800"/>
              <a:buFont typeface="Helvetica Neue"/>
              <a:buNone/>
              <a:defRPr sz="2800">
                <a:solidFill>
                  <a:srgbClr val="FFFFFF"/>
                </a:solidFill>
              </a:defRPr>
            </a:lvl6pPr>
            <a:lvl7pPr marL="0" lvl="6" indent="0" algn="ctr">
              <a:lnSpc>
                <a:spcPct val="100000"/>
              </a:lnSpc>
              <a:spcBef>
                <a:spcPts val="0"/>
              </a:spcBef>
              <a:spcAft>
                <a:spcPts val="0"/>
              </a:spcAft>
              <a:buClr>
                <a:srgbClr val="FFFFFF"/>
              </a:buClr>
              <a:buSzPts val="2800"/>
              <a:buFont typeface="Helvetica Neue"/>
              <a:buNone/>
              <a:defRPr sz="2800">
                <a:solidFill>
                  <a:srgbClr val="FFFFFF"/>
                </a:solidFill>
              </a:defRPr>
            </a:lvl7pPr>
            <a:lvl8pPr marL="0" lvl="7" indent="0" algn="ctr">
              <a:lnSpc>
                <a:spcPct val="100000"/>
              </a:lnSpc>
              <a:spcBef>
                <a:spcPts val="0"/>
              </a:spcBef>
              <a:spcAft>
                <a:spcPts val="0"/>
              </a:spcAft>
              <a:buClr>
                <a:srgbClr val="FFFFFF"/>
              </a:buClr>
              <a:buSzPts val="2800"/>
              <a:buFont typeface="Helvetica Neue"/>
              <a:buNone/>
              <a:defRPr sz="2800">
                <a:solidFill>
                  <a:srgbClr val="FFFFFF"/>
                </a:solidFill>
              </a:defRPr>
            </a:lvl8pPr>
            <a:lvl9pPr marL="0" lvl="8" indent="0" algn="ctr">
              <a:lnSpc>
                <a:spcPct val="100000"/>
              </a:lnSpc>
              <a:spcBef>
                <a:spcPts val="0"/>
              </a:spcBef>
              <a:spcAft>
                <a:spcPts val="0"/>
              </a:spcAft>
              <a:buClr>
                <a:srgbClr val="FFFFFF"/>
              </a:buClr>
              <a:buSzPts val="2800"/>
              <a:buFont typeface="Helvetica Neue"/>
              <a:buNone/>
              <a:defRPr sz="2800">
                <a:solidFill>
                  <a:srgbClr val="FFFFFF"/>
                </a:solidFill>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le &amp; Photo Alt">
  <p:cSld name="Title &amp; Photo Alt">
    <p:spTree>
      <p:nvGrpSpPr>
        <p:cNvPr id="1" name="Shape 108"/>
        <p:cNvGrpSpPr/>
        <p:nvPr/>
      </p:nvGrpSpPr>
      <p:grpSpPr>
        <a:xfrm>
          <a:off x="0" y="0"/>
          <a:ext cx="0" cy="0"/>
          <a:chOff x="0" y="0"/>
          <a:chExt cx="0" cy="0"/>
        </a:xfrm>
      </p:grpSpPr>
      <p:sp>
        <p:nvSpPr>
          <p:cNvPr id="109" name="Google Shape;109;p19"/>
          <p:cNvSpPr>
            <a:spLocks noGrp="1"/>
          </p:cNvSpPr>
          <p:nvPr>
            <p:ph type="pic" idx="2"/>
          </p:nvPr>
        </p:nvSpPr>
        <p:spPr>
          <a:xfrm>
            <a:off x="10528025" y="696515"/>
            <a:ext cx="10608470" cy="12346958"/>
          </a:xfrm>
          <a:prstGeom prst="rect">
            <a:avLst/>
          </a:prstGeom>
          <a:noFill/>
          <a:ln>
            <a:noFill/>
          </a:ln>
        </p:spPr>
      </p:sp>
      <p:sp>
        <p:nvSpPr>
          <p:cNvPr id="110" name="Google Shape;110;p19"/>
          <p:cNvSpPr txBox="1">
            <a:spLocks noGrp="1"/>
          </p:cNvSpPr>
          <p:nvPr>
            <p:ph type="body" idx="1"/>
          </p:nvPr>
        </p:nvSpPr>
        <p:spPr>
          <a:xfrm>
            <a:off x="4030265" y="7036593"/>
            <a:ext cx="7179470" cy="5687672"/>
          </a:xfrm>
          <a:prstGeom prst="rect">
            <a:avLst/>
          </a:prstGeom>
          <a:noFill/>
          <a:ln>
            <a:noFill/>
          </a:ln>
        </p:spPr>
        <p:txBody>
          <a:bodyPr spcFirstLastPara="1" wrap="square" lIns="71425" tIns="71425" rIns="71425" bIns="71425" anchor="t" anchorCtr="0">
            <a:normAutofit/>
          </a:bodyPr>
          <a:lstStyle>
            <a:lvl1pPr marL="457200" lvl="0" indent="-228600" algn="l">
              <a:lnSpc>
                <a:spcPct val="100000"/>
              </a:lnSpc>
              <a:spcBef>
                <a:spcPts val="0"/>
              </a:spcBef>
              <a:spcAft>
                <a:spcPts val="0"/>
              </a:spcAft>
              <a:buClr>
                <a:srgbClr val="000000"/>
              </a:buClr>
              <a:buSzPts val="5200"/>
              <a:buFont typeface="Helvetica Neue"/>
              <a:buNone/>
              <a:defRPr sz="5200" b="1"/>
            </a:lvl1pPr>
            <a:lvl2pPr marL="914400" lvl="1" indent="-228600" algn="l">
              <a:lnSpc>
                <a:spcPct val="100000"/>
              </a:lnSpc>
              <a:spcBef>
                <a:spcPts val="0"/>
              </a:spcBef>
              <a:spcAft>
                <a:spcPts val="0"/>
              </a:spcAft>
              <a:buClr>
                <a:srgbClr val="000000"/>
              </a:buClr>
              <a:buSzPts val="5200"/>
              <a:buFont typeface="Helvetica Neue"/>
              <a:buNone/>
              <a:defRPr sz="5200" b="1"/>
            </a:lvl2pPr>
            <a:lvl3pPr marL="1371600" lvl="2" indent="-228600" algn="l">
              <a:lnSpc>
                <a:spcPct val="100000"/>
              </a:lnSpc>
              <a:spcBef>
                <a:spcPts val="0"/>
              </a:spcBef>
              <a:spcAft>
                <a:spcPts val="0"/>
              </a:spcAft>
              <a:buClr>
                <a:srgbClr val="000000"/>
              </a:buClr>
              <a:buSzPts val="5200"/>
              <a:buFont typeface="Helvetica Neue"/>
              <a:buNone/>
              <a:defRPr sz="5200" b="1"/>
            </a:lvl3pPr>
            <a:lvl4pPr marL="1828800" lvl="3" indent="-228600" algn="l">
              <a:lnSpc>
                <a:spcPct val="100000"/>
              </a:lnSpc>
              <a:spcBef>
                <a:spcPts val="0"/>
              </a:spcBef>
              <a:spcAft>
                <a:spcPts val="0"/>
              </a:spcAft>
              <a:buClr>
                <a:srgbClr val="000000"/>
              </a:buClr>
              <a:buSzPts val="5200"/>
              <a:buFont typeface="Helvetica Neue"/>
              <a:buNone/>
              <a:defRPr sz="5200" b="1"/>
            </a:lvl4pPr>
            <a:lvl5pPr marL="2286000" lvl="4" indent="-228600" algn="l">
              <a:lnSpc>
                <a:spcPct val="100000"/>
              </a:lnSpc>
              <a:spcBef>
                <a:spcPts val="0"/>
              </a:spcBef>
              <a:spcAft>
                <a:spcPts val="0"/>
              </a:spcAft>
              <a:buClr>
                <a:srgbClr val="000000"/>
              </a:buClr>
              <a:buSzPts val="5200"/>
              <a:buFont typeface="Helvetica Neue"/>
              <a:buNone/>
              <a:defRPr sz="5200" b="1"/>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111" name="Google Shape;111;p19"/>
          <p:cNvSpPr txBox="1">
            <a:spLocks noGrp="1"/>
          </p:cNvSpPr>
          <p:nvPr>
            <p:ph type="title"/>
          </p:nvPr>
        </p:nvSpPr>
        <p:spPr>
          <a:xfrm>
            <a:off x="4030265" y="973876"/>
            <a:ext cx="7179470" cy="6169874"/>
          </a:xfrm>
          <a:prstGeom prst="rect">
            <a:avLst/>
          </a:prstGeom>
          <a:noFill/>
          <a:ln>
            <a:noFill/>
          </a:ln>
        </p:spPr>
        <p:txBody>
          <a:bodyPr spcFirstLastPara="1" wrap="square" lIns="71425" tIns="71425" rIns="71425" bIns="71425" anchor="b" anchorCtr="0">
            <a:normAutofit/>
          </a:bodyPr>
          <a:lstStyle>
            <a:lvl1pPr lvl="0" algn="l">
              <a:lnSpc>
                <a:spcPct val="80000"/>
              </a:lnSpc>
              <a:spcBef>
                <a:spcPts val="0"/>
              </a:spcBef>
              <a:spcAft>
                <a:spcPts val="0"/>
              </a:spcAft>
              <a:buClr>
                <a:srgbClr val="000000"/>
              </a:buClr>
              <a:buSzPts val="1800"/>
              <a:buNone/>
              <a:defRPr/>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a:p>
        </p:txBody>
      </p:sp>
      <p:sp>
        <p:nvSpPr>
          <p:cNvPr id="112" name="Google Shape;112;p19"/>
          <p:cNvSpPr txBox="1">
            <a:spLocks noGrp="1"/>
          </p:cNvSpPr>
          <p:nvPr>
            <p:ph type="sldNum" idx="12"/>
          </p:nvPr>
        </p:nvSpPr>
        <p:spPr>
          <a:xfrm>
            <a:off x="11911736" y="12805453"/>
            <a:ext cx="551003" cy="564719"/>
          </a:xfrm>
          <a:prstGeom prst="rect">
            <a:avLst/>
          </a:prstGeom>
          <a:noFill/>
          <a:ln>
            <a:noFill/>
          </a:ln>
        </p:spPr>
        <p:txBody>
          <a:bodyPr spcFirstLastPara="1" wrap="square" lIns="71425" tIns="71425" rIns="71425" bIns="71425" anchor="b" anchorCtr="0">
            <a:spAutoFit/>
          </a:bodyPr>
          <a:lstStyle>
            <a:lvl1pPr marL="0" lvl="0" indent="0" algn="ctr">
              <a:lnSpc>
                <a:spcPct val="100000"/>
              </a:lnSpc>
              <a:spcBef>
                <a:spcPts val="0"/>
              </a:spcBef>
              <a:spcAft>
                <a:spcPts val="0"/>
              </a:spcAft>
              <a:buClr>
                <a:srgbClr val="FFFFFF"/>
              </a:buClr>
              <a:buSzPts val="2800"/>
              <a:buFont typeface="Helvetica Neue"/>
              <a:buNone/>
              <a:defRPr sz="2800">
                <a:solidFill>
                  <a:srgbClr val="FFFFFF"/>
                </a:solidFill>
              </a:defRPr>
            </a:lvl1pPr>
            <a:lvl2pPr marL="0" lvl="1" indent="0" algn="ctr">
              <a:lnSpc>
                <a:spcPct val="100000"/>
              </a:lnSpc>
              <a:spcBef>
                <a:spcPts val="0"/>
              </a:spcBef>
              <a:spcAft>
                <a:spcPts val="0"/>
              </a:spcAft>
              <a:buClr>
                <a:srgbClr val="FFFFFF"/>
              </a:buClr>
              <a:buSzPts val="2800"/>
              <a:buFont typeface="Helvetica Neue"/>
              <a:buNone/>
              <a:defRPr sz="2800">
                <a:solidFill>
                  <a:srgbClr val="FFFFFF"/>
                </a:solidFill>
              </a:defRPr>
            </a:lvl2pPr>
            <a:lvl3pPr marL="0" lvl="2" indent="0" algn="ctr">
              <a:lnSpc>
                <a:spcPct val="100000"/>
              </a:lnSpc>
              <a:spcBef>
                <a:spcPts val="0"/>
              </a:spcBef>
              <a:spcAft>
                <a:spcPts val="0"/>
              </a:spcAft>
              <a:buClr>
                <a:srgbClr val="FFFFFF"/>
              </a:buClr>
              <a:buSzPts val="2800"/>
              <a:buFont typeface="Helvetica Neue"/>
              <a:buNone/>
              <a:defRPr sz="2800">
                <a:solidFill>
                  <a:srgbClr val="FFFFFF"/>
                </a:solidFill>
              </a:defRPr>
            </a:lvl3pPr>
            <a:lvl4pPr marL="0" lvl="3" indent="0" algn="ctr">
              <a:lnSpc>
                <a:spcPct val="100000"/>
              </a:lnSpc>
              <a:spcBef>
                <a:spcPts val="0"/>
              </a:spcBef>
              <a:spcAft>
                <a:spcPts val="0"/>
              </a:spcAft>
              <a:buClr>
                <a:srgbClr val="FFFFFF"/>
              </a:buClr>
              <a:buSzPts val="2800"/>
              <a:buFont typeface="Helvetica Neue"/>
              <a:buNone/>
              <a:defRPr sz="2800">
                <a:solidFill>
                  <a:srgbClr val="FFFFFF"/>
                </a:solidFill>
              </a:defRPr>
            </a:lvl4pPr>
            <a:lvl5pPr marL="0" lvl="4" indent="0" algn="ctr">
              <a:lnSpc>
                <a:spcPct val="100000"/>
              </a:lnSpc>
              <a:spcBef>
                <a:spcPts val="0"/>
              </a:spcBef>
              <a:spcAft>
                <a:spcPts val="0"/>
              </a:spcAft>
              <a:buClr>
                <a:srgbClr val="FFFFFF"/>
              </a:buClr>
              <a:buSzPts val="2800"/>
              <a:buFont typeface="Helvetica Neue"/>
              <a:buNone/>
              <a:defRPr sz="2800">
                <a:solidFill>
                  <a:srgbClr val="FFFFFF"/>
                </a:solidFill>
              </a:defRPr>
            </a:lvl5pPr>
            <a:lvl6pPr marL="0" lvl="5" indent="0" algn="ctr">
              <a:lnSpc>
                <a:spcPct val="100000"/>
              </a:lnSpc>
              <a:spcBef>
                <a:spcPts val="0"/>
              </a:spcBef>
              <a:spcAft>
                <a:spcPts val="0"/>
              </a:spcAft>
              <a:buClr>
                <a:srgbClr val="FFFFFF"/>
              </a:buClr>
              <a:buSzPts val="2800"/>
              <a:buFont typeface="Helvetica Neue"/>
              <a:buNone/>
              <a:defRPr sz="2800">
                <a:solidFill>
                  <a:srgbClr val="FFFFFF"/>
                </a:solidFill>
              </a:defRPr>
            </a:lvl6pPr>
            <a:lvl7pPr marL="0" lvl="6" indent="0" algn="ctr">
              <a:lnSpc>
                <a:spcPct val="100000"/>
              </a:lnSpc>
              <a:spcBef>
                <a:spcPts val="0"/>
              </a:spcBef>
              <a:spcAft>
                <a:spcPts val="0"/>
              </a:spcAft>
              <a:buClr>
                <a:srgbClr val="FFFFFF"/>
              </a:buClr>
              <a:buSzPts val="2800"/>
              <a:buFont typeface="Helvetica Neue"/>
              <a:buNone/>
              <a:defRPr sz="2800">
                <a:solidFill>
                  <a:srgbClr val="FFFFFF"/>
                </a:solidFill>
              </a:defRPr>
            </a:lvl7pPr>
            <a:lvl8pPr marL="0" lvl="7" indent="0" algn="ctr">
              <a:lnSpc>
                <a:spcPct val="100000"/>
              </a:lnSpc>
              <a:spcBef>
                <a:spcPts val="0"/>
              </a:spcBef>
              <a:spcAft>
                <a:spcPts val="0"/>
              </a:spcAft>
              <a:buClr>
                <a:srgbClr val="FFFFFF"/>
              </a:buClr>
              <a:buSzPts val="2800"/>
              <a:buFont typeface="Helvetica Neue"/>
              <a:buNone/>
              <a:defRPr sz="2800">
                <a:solidFill>
                  <a:srgbClr val="FFFFFF"/>
                </a:solidFill>
              </a:defRPr>
            </a:lvl8pPr>
            <a:lvl9pPr marL="0" lvl="8" indent="0" algn="ctr">
              <a:lnSpc>
                <a:spcPct val="100000"/>
              </a:lnSpc>
              <a:spcBef>
                <a:spcPts val="0"/>
              </a:spcBef>
              <a:spcAft>
                <a:spcPts val="0"/>
              </a:spcAft>
              <a:buClr>
                <a:srgbClr val="FFFFFF"/>
              </a:buClr>
              <a:buSzPts val="2800"/>
              <a:buFont typeface="Helvetica Neue"/>
              <a:buNone/>
              <a:defRPr sz="2800">
                <a:solidFill>
                  <a:srgbClr val="FFFFFF"/>
                </a:solidFill>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Bullets">
  <p:cSld name="Bullets">
    <p:spTree>
      <p:nvGrpSpPr>
        <p:cNvPr id="1" name="Shape 113"/>
        <p:cNvGrpSpPr/>
        <p:nvPr/>
      </p:nvGrpSpPr>
      <p:grpSpPr>
        <a:xfrm>
          <a:off x="0" y="0"/>
          <a:ext cx="0" cy="0"/>
          <a:chOff x="0" y="0"/>
          <a:chExt cx="0" cy="0"/>
        </a:xfrm>
      </p:grpSpPr>
      <p:sp>
        <p:nvSpPr>
          <p:cNvPr id="114" name="Google Shape;114;p20"/>
          <p:cNvSpPr txBox="1">
            <a:spLocks noGrp="1"/>
          </p:cNvSpPr>
          <p:nvPr>
            <p:ph type="body" idx="1"/>
          </p:nvPr>
        </p:nvSpPr>
        <p:spPr>
          <a:xfrm>
            <a:off x="4030265" y="4161234"/>
            <a:ext cx="16323471" cy="8572501"/>
          </a:xfrm>
          <a:prstGeom prst="rect">
            <a:avLst/>
          </a:prstGeom>
          <a:noFill/>
          <a:ln>
            <a:noFill/>
          </a:ln>
        </p:spPr>
        <p:txBody>
          <a:bodyPr spcFirstLastPara="1" wrap="square" lIns="71425" tIns="71425" rIns="71425" bIns="71425" anchor="t" anchorCtr="0">
            <a:normAutofit/>
          </a:bodyPr>
          <a:lstStyle>
            <a:lvl1pPr marL="457200" lvl="0" indent="-369189" algn="l">
              <a:lnSpc>
                <a:spcPct val="90000"/>
              </a:lnSpc>
              <a:spcBef>
                <a:spcPts val="4500"/>
              </a:spcBef>
              <a:spcAft>
                <a:spcPts val="0"/>
              </a:spcAft>
              <a:buClr>
                <a:srgbClr val="000000"/>
              </a:buClr>
              <a:buSzPts val="2214"/>
              <a:buChar char="•"/>
              <a:defRPr/>
            </a:lvl1pPr>
            <a:lvl2pPr marL="914400" lvl="1" indent="-369189" algn="l">
              <a:lnSpc>
                <a:spcPct val="90000"/>
              </a:lnSpc>
              <a:spcBef>
                <a:spcPts val="4500"/>
              </a:spcBef>
              <a:spcAft>
                <a:spcPts val="0"/>
              </a:spcAft>
              <a:buClr>
                <a:srgbClr val="000000"/>
              </a:buClr>
              <a:buSzPts val="2214"/>
              <a:buChar char="•"/>
              <a:defRPr/>
            </a:lvl2pPr>
            <a:lvl3pPr marL="1371600" lvl="2" indent="-369189" algn="l">
              <a:lnSpc>
                <a:spcPct val="90000"/>
              </a:lnSpc>
              <a:spcBef>
                <a:spcPts val="4500"/>
              </a:spcBef>
              <a:spcAft>
                <a:spcPts val="0"/>
              </a:spcAft>
              <a:buClr>
                <a:srgbClr val="000000"/>
              </a:buClr>
              <a:buSzPts val="2214"/>
              <a:buChar char="•"/>
              <a:defRPr/>
            </a:lvl3pPr>
            <a:lvl4pPr marL="1828800" lvl="3" indent="-369189" algn="l">
              <a:lnSpc>
                <a:spcPct val="90000"/>
              </a:lnSpc>
              <a:spcBef>
                <a:spcPts val="4500"/>
              </a:spcBef>
              <a:spcAft>
                <a:spcPts val="0"/>
              </a:spcAft>
              <a:buClr>
                <a:srgbClr val="000000"/>
              </a:buClr>
              <a:buSzPts val="2214"/>
              <a:buChar char="•"/>
              <a:defRPr/>
            </a:lvl4pPr>
            <a:lvl5pPr marL="2286000" lvl="4" indent="-369189" algn="l">
              <a:lnSpc>
                <a:spcPct val="90000"/>
              </a:lnSpc>
              <a:spcBef>
                <a:spcPts val="4500"/>
              </a:spcBef>
              <a:spcAft>
                <a:spcPts val="0"/>
              </a:spcAft>
              <a:buClr>
                <a:srgbClr val="000000"/>
              </a:buClr>
              <a:buSzPts val="2214"/>
              <a:buChar char="•"/>
              <a:defRPr/>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115" name="Google Shape;115;p20"/>
          <p:cNvSpPr txBox="1">
            <a:spLocks noGrp="1"/>
          </p:cNvSpPr>
          <p:nvPr>
            <p:ph type="sldNum" idx="12"/>
          </p:nvPr>
        </p:nvSpPr>
        <p:spPr>
          <a:xfrm>
            <a:off x="11911736" y="12805453"/>
            <a:ext cx="551003" cy="564719"/>
          </a:xfrm>
          <a:prstGeom prst="rect">
            <a:avLst/>
          </a:prstGeom>
          <a:noFill/>
          <a:ln>
            <a:noFill/>
          </a:ln>
        </p:spPr>
        <p:txBody>
          <a:bodyPr spcFirstLastPara="1" wrap="square" lIns="71425" tIns="71425" rIns="71425" bIns="71425" anchor="b" anchorCtr="0">
            <a:spAutoFit/>
          </a:bodyPr>
          <a:lstStyle>
            <a:lvl1pPr marL="0" lvl="0" indent="0" algn="ctr">
              <a:lnSpc>
                <a:spcPct val="100000"/>
              </a:lnSpc>
              <a:spcBef>
                <a:spcPts val="0"/>
              </a:spcBef>
              <a:spcAft>
                <a:spcPts val="0"/>
              </a:spcAft>
              <a:buClr>
                <a:srgbClr val="FFFFFF"/>
              </a:buClr>
              <a:buSzPts val="2800"/>
              <a:buFont typeface="Helvetica Neue"/>
              <a:buNone/>
              <a:defRPr sz="2800">
                <a:solidFill>
                  <a:srgbClr val="FFFFFF"/>
                </a:solidFill>
              </a:defRPr>
            </a:lvl1pPr>
            <a:lvl2pPr marL="0" lvl="1" indent="0" algn="ctr">
              <a:lnSpc>
                <a:spcPct val="100000"/>
              </a:lnSpc>
              <a:spcBef>
                <a:spcPts val="0"/>
              </a:spcBef>
              <a:spcAft>
                <a:spcPts val="0"/>
              </a:spcAft>
              <a:buClr>
                <a:srgbClr val="FFFFFF"/>
              </a:buClr>
              <a:buSzPts val="2800"/>
              <a:buFont typeface="Helvetica Neue"/>
              <a:buNone/>
              <a:defRPr sz="2800">
                <a:solidFill>
                  <a:srgbClr val="FFFFFF"/>
                </a:solidFill>
              </a:defRPr>
            </a:lvl2pPr>
            <a:lvl3pPr marL="0" lvl="2" indent="0" algn="ctr">
              <a:lnSpc>
                <a:spcPct val="100000"/>
              </a:lnSpc>
              <a:spcBef>
                <a:spcPts val="0"/>
              </a:spcBef>
              <a:spcAft>
                <a:spcPts val="0"/>
              </a:spcAft>
              <a:buClr>
                <a:srgbClr val="FFFFFF"/>
              </a:buClr>
              <a:buSzPts val="2800"/>
              <a:buFont typeface="Helvetica Neue"/>
              <a:buNone/>
              <a:defRPr sz="2800">
                <a:solidFill>
                  <a:srgbClr val="FFFFFF"/>
                </a:solidFill>
              </a:defRPr>
            </a:lvl3pPr>
            <a:lvl4pPr marL="0" lvl="3" indent="0" algn="ctr">
              <a:lnSpc>
                <a:spcPct val="100000"/>
              </a:lnSpc>
              <a:spcBef>
                <a:spcPts val="0"/>
              </a:spcBef>
              <a:spcAft>
                <a:spcPts val="0"/>
              </a:spcAft>
              <a:buClr>
                <a:srgbClr val="FFFFFF"/>
              </a:buClr>
              <a:buSzPts val="2800"/>
              <a:buFont typeface="Helvetica Neue"/>
              <a:buNone/>
              <a:defRPr sz="2800">
                <a:solidFill>
                  <a:srgbClr val="FFFFFF"/>
                </a:solidFill>
              </a:defRPr>
            </a:lvl4pPr>
            <a:lvl5pPr marL="0" lvl="4" indent="0" algn="ctr">
              <a:lnSpc>
                <a:spcPct val="100000"/>
              </a:lnSpc>
              <a:spcBef>
                <a:spcPts val="0"/>
              </a:spcBef>
              <a:spcAft>
                <a:spcPts val="0"/>
              </a:spcAft>
              <a:buClr>
                <a:srgbClr val="FFFFFF"/>
              </a:buClr>
              <a:buSzPts val="2800"/>
              <a:buFont typeface="Helvetica Neue"/>
              <a:buNone/>
              <a:defRPr sz="2800">
                <a:solidFill>
                  <a:srgbClr val="FFFFFF"/>
                </a:solidFill>
              </a:defRPr>
            </a:lvl5pPr>
            <a:lvl6pPr marL="0" lvl="5" indent="0" algn="ctr">
              <a:lnSpc>
                <a:spcPct val="100000"/>
              </a:lnSpc>
              <a:spcBef>
                <a:spcPts val="0"/>
              </a:spcBef>
              <a:spcAft>
                <a:spcPts val="0"/>
              </a:spcAft>
              <a:buClr>
                <a:srgbClr val="FFFFFF"/>
              </a:buClr>
              <a:buSzPts val="2800"/>
              <a:buFont typeface="Helvetica Neue"/>
              <a:buNone/>
              <a:defRPr sz="2800">
                <a:solidFill>
                  <a:srgbClr val="FFFFFF"/>
                </a:solidFill>
              </a:defRPr>
            </a:lvl6pPr>
            <a:lvl7pPr marL="0" lvl="6" indent="0" algn="ctr">
              <a:lnSpc>
                <a:spcPct val="100000"/>
              </a:lnSpc>
              <a:spcBef>
                <a:spcPts val="0"/>
              </a:spcBef>
              <a:spcAft>
                <a:spcPts val="0"/>
              </a:spcAft>
              <a:buClr>
                <a:srgbClr val="FFFFFF"/>
              </a:buClr>
              <a:buSzPts val="2800"/>
              <a:buFont typeface="Helvetica Neue"/>
              <a:buNone/>
              <a:defRPr sz="2800">
                <a:solidFill>
                  <a:srgbClr val="FFFFFF"/>
                </a:solidFill>
              </a:defRPr>
            </a:lvl7pPr>
            <a:lvl8pPr marL="0" lvl="7" indent="0" algn="ctr">
              <a:lnSpc>
                <a:spcPct val="100000"/>
              </a:lnSpc>
              <a:spcBef>
                <a:spcPts val="0"/>
              </a:spcBef>
              <a:spcAft>
                <a:spcPts val="0"/>
              </a:spcAft>
              <a:buClr>
                <a:srgbClr val="FFFFFF"/>
              </a:buClr>
              <a:buSzPts val="2800"/>
              <a:buFont typeface="Helvetica Neue"/>
              <a:buNone/>
              <a:defRPr sz="2800">
                <a:solidFill>
                  <a:srgbClr val="FFFFFF"/>
                </a:solidFill>
              </a:defRPr>
            </a:lvl8pPr>
            <a:lvl9pPr marL="0" lvl="8" indent="0" algn="ctr">
              <a:lnSpc>
                <a:spcPct val="100000"/>
              </a:lnSpc>
              <a:spcBef>
                <a:spcPts val="0"/>
              </a:spcBef>
              <a:spcAft>
                <a:spcPts val="0"/>
              </a:spcAft>
              <a:buClr>
                <a:srgbClr val="FFFFFF"/>
              </a:buClr>
              <a:buSzPts val="2800"/>
              <a:buFont typeface="Helvetica Neue"/>
              <a:buNone/>
              <a:defRPr sz="2800">
                <a:solidFill>
                  <a:srgbClr val="FFFFFF"/>
                </a:solidFill>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Bullets &amp; Photo">
  <p:cSld name="Title, Bullets &amp; Photo">
    <p:spTree>
      <p:nvGrpSpPr>
        <p:cNvPr id="1" name="Shape 116"/>
        <p:cNvGrpSpPr/>
        <p:nvPr/>
      </p:nvGrpSpPr>
      <p:grpSpPr>
        <a:xfrm>
          <a:off x="0" y="0"/>
          <a:ext cx="0" cy="0"/>
          <a:chOff x="0" y="0"/>
          <a:chExt cx="0" cy="0"/>
        </a:xfrm>
      </p:grpSpPr>
      <p:sp>
        <p:nvSpPr>
          <p:cNvPr id="117" name="Google Shape;117;p21"/>
          <p:cNvSpPr>
            <a:spLocks noGrp="1"/>
          </p:cNvSpPr>
          <p:nvPr>
            <p:ph type="pic" idx="2"/>
          </p:nvPr>
        </p:nvSpPr>
        <p:spPr>
          <a:xfrm>
            <a:off x="11727656" y="839390"/>
            <a:ext cx="9068098" cy="12090797"/>
          </a:xfrm>
          <a:prstGeom prst="rect">
            <a:avLst/>
          </a:prstGeom>
          <a:noFill/>
          <a:ln>
            <a:noFill/>
          </a:ln>
        </p:spPr>
      </p:sp>
      <p:sp>
        <p:nvSpPr>
          <p:cNvPr id="118" name="Google Shape;118;p21"/>
          <p:cNvSpPr txBox="1">
            <a:spLocks noGrp="1"/>
          </p:cNvSpPr>
          <p:nvPr>
            <p:ph type="title"/>
          </p:nvPr>
        </p:nvSpPr>
        <p:spPr>
          <a:xfrm>
            <a:off x="4030265" y="625078"/>
            <a:ext cx="7179470" cy="1428751"/>
          </a:xfrm>
          <a:prstGeom prst="rect">
            <a:avLst/>
          </a:prstGeom>
          <a:noFill/>
          <a:ln>
            <a:noFill/>
          </a:ln>
        </p:spPr>
        <p:txBody>
          <a:bodyPr spcFirstLastPara="1" wrap="square" lIns="71425" tIns="71425" rIns="71425" bIns="71425" anchor="t" anchorCtr="0">
            <a:normAutofit/>
          </a:bodyPr>
          <a:lstStyle>
            <a:lvl1pPr lvl="0" algn="l">
              <a:lnSpc>
                <a:spcPct val="80000"/>
              </a:lnSpc>
              <a:spcBef>
                <a:spcPts val="0"/>
              </a:spcBef>
              <a:spcAft>
                <a:spcPts val="0"/>
              </a:spcAft>
              <a:buClr>
                <a:srgbClr val="000000"/>
              </a:buClr>
              <a:buSzPts val="1800"/>
              <a:buNone/>
              <a:defRPr/>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a:p>
        </p:txBody>
      </p:sp>
      <p:sp>
        <p:nvSpPr>
          <p:cNvPr id="119" name="Google Shape;119;p21"/>
          <p:cNvSpPr txBox="1">
            <a:spLocks noGrp="1"/>
          </p:cNvSpPr>
          <p:nvPr>
            <p:ph type="body" idx="1"/>
          </p:nvPr>
        </p:nvSpPr>
        <p:spPr>
          <a:xfrm>
            <a:off x="4030265" y="1987000"/>
            <a:ext cx="7179470" cy="944721"/>
          </a:xfrm>
          <a:prstGeom prst="rect">
            <a:avLst/>
          </a:prstGeom>
          <a:noFill/>
          <a:ln>
            <a:noFill/>
          </a:ln>
        </p:spPr>
        <p:txBody>
          <a:bodyPr spcFirstLastPara="1" wrap="square" lIns="71425" tIns="71425" rIns="71425" bIns="71425" anchor="t" anchorCtr="0">
            <a:normAutofit/>
          </a:bodyPr>
          <a:lstStyle>
            <a:lvl1pPr marL="457200" lvl="0" indent="-228600" algn="l">
              <a:lnSpc>
                <a:spcPct val="100000"/>
              </a:lnSpc>
              <a:spcBef>
                <a:spcPts val="0"/>
              </a:spcBef>
              <a:spcAft>
                <a:spcPts val="0"/>
              </a:spcAft>
              <a:buClr>
                <a:srgbClr val="000000"/>
              </a:buClr>
              <a:buSzPts val="5200"/>
              <a:buFont typeface="Helvetica Neue"/>
              <a:buNone/>
              <a:defRPr sz="5200" b="1"/>
            </a:lvl1pPr>
            <a:lvl2pPr marL="914400" lvl="1" indent="-369189" algn="l">
              <a:lnSpc>
                <a:spcPct val="90000"/>
              </a:lnSpc>
              <a:spcBef>
                <a:spcPts val="4500"/>
              </a:spcBef>
              <a:spcAft>
                <a:spcPts val="0"/>
              </a:spcAft>
              <a:buClr>
                <a:srgbClr val="000000"/>
              </a:buClr>
              <a:buSzPts val="2214"/>
              <a:buChar char="•"/>
              <a:defRPr/>
            </a:lvl2pPr>
            <a:lvl3pPr marL="1371600" lvl="2" indent="-369189" algn="l">
              <a:lnSpc>
                <a:spcPct val="90000"/>
              </a:lnSpc>
              <a:spcBef>
                <a:spcPts val="4500"/>
              </a:spcBef>
              <a:spcAft>
                <a:spcPts val="0"/>
              </a:spcAft>
              <a:buClr>
                <a:srgbClr val="000000"/>
              </a:buClr>
              <a:buSzPts val="2214"/>
              <a:buChar char="•"/>
              <a:defRPr/>
            </a:lvl3pPr>
            <a:lvl4pPr marL="1828800" lvl="3" indent="-369189" algn="l">
              <a:lnSpc>
                <a:spcPct val="90000"/>
              </a:lnSpc>
              <a:spcBef>
                <a:spcPts val="4500"/>
              </a:spcBef>
              <a:spcAft>
                <a:spcPts val="0"/>
              </a:spcAft>
              <a:buClr>
                <a:srgbClr val="000000"/>
              </a:buClr>
              <a:buSzPts val="2214"/>
              <a:buChar char="•"/>
              <a:defRPr/>
            </a:lvl4pPr>
            <a:lvl5pPr marL="2286000" lvl="4" indent="-369189" algn="l">
              <a:lnSpc>
                <a:spcPct val="90000"/>
              </a:lnSpc>
              <a:spcBef>
                <a:spcPts val="4500"/>
              </a:spcBef>
              <a:spcAft>
                <a:spcPts val="0"/>
              </a:spcAft>
              <a:buClr>
                <a:srgbClr val="000000"/>
              </a:buClr>
              <a:buSzPts val="2214"/>
              <a:buChar char="•"/>
              <a:defRPr/>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120" name="Google Shape;120;p21"/>
          <p:cNvSpPr txBox="1">
            <a:spLocks noGrp="1"/>
          </p:cNvSpPr>
          <p:nvPr>
            <p:ph type="body" idx="3"/>
          </p:nvPr>
        </p:nvSpPr>
        <p:spPr>
          <a:xfrm>
            <a:off x="4030265" y="4894026"/>
            <a:ext cx="7179470" cy="7865382"/>
          </a:xfrm>
          <a:prstGeom prst="rect">
            <a:avLst/>
          </a:prstGeom>
          <a:noFill/>
          <a:ln>
            <a:noFill/>
          </a:ln>
        </p:spPr>
        <p:txBody>
          <a:bodyPr spcFirstLastPara="1" wrap="square" lIns="71425" tIns="71425" rIns="71425" bIns="71425" anchor="t" anchorCtr="0">
            <a:normAutofit/>
          </a:bodyPr>
          <a:lstStyle>
            <a:lvl1pPr marL="457200" lvl="0" indent="-369189" algn="l">
              <a:lnSpc>
                <a:spcPct val="90000"/>
              </a:lnSpc>
              <a:spcBef>
                <a:spcPts val="4500"/>
              </a:spcBef>
              <a:spcAft>
                <a:spcPts val="0"/>
              </a:spcAft>
              <a:buClr>
                <a:srgbClr val="000000"/>
              </a:buClr>
              <a:buSzPts val="2214"/>
              <a:buChar char="•"/>
              <a:defRPr/>
            </a:lvl1pPr>
            <a:lvl2pPr marL="914400" lvl="1" indent="-369189" algn="l">
              <a:lnSpc>
                <a:spcPct val="90000"/>
              </a:lnSpc>
              <a:spcBef>
                <a:spcPts val="4500"/>
              </a:spcBef>
              <a:spcAft>
                <a:spcPts val="0"/>
              </a:spcAft>
              <a:buClr>
                <a:srgbClr val="000000"/>
              </a:buClr>
              <a:buSzPts val="2214"/>
              <a:buChar char="•"/>
              <a:defRPr/>
            </a:lvl2pPr>
            <a:lvl3pPr marL="1371600" lvl="2" indent="-369189" algn="l">
              <a:lnSpc>
                <a:spcPct val="90000"/>
              </a:lnSpc>
              <a:spcBef>
                <a:spcPts val="4500"/>
              </a:spcBef>
              <a:spcAft>
                <a:spcPts val="0"/>
              </a:spcAft>
              <a:buClr>
                <a:srgbClr val="000000"/>
              </a:buClr>
              <a:buSzPts val="2214"/>
              <a:buChar char="•"/>
              <a:defRPr/>
            </a:lvl3pPr>
            <a:lvl4pPr marL="1828800" lvl="3" indent="-369189" algn="l">
              <a:lnSpc>
                <a:spcPct val="90000"/>
              </a:lnSpc>
              <a:spcBef>
                <a:spcPts val="4500"/>
              </a:spcBef>
              <a:spcAft>
                <a:spcPts val="0"/>
              </a:spcAft>
              <a:buClr>
                <a:srgbClr val="000000"/>
              </a:buClr>
              <a:buSzPts val="2214"/>
              <a:buChar char="•"/>
              <a:defRPr/>
            </a:lvl4pPr>
            <a:lvl5pPr marL="2286000" lvl="4" indent="-369189" algn="l">
              <a:lnSpc>
                <a:spcPct val="90000"/>
              </a:lnSpc>
              <a:spcBef>
                <a:spcPts val="4500"/>
              </a:spcBef>
              <a:spcAft>
                <a:spcPts val="0"/>
              </a:spcAft>
              <a:buClr>
                <a:srgbClr val="000000"/>
              </a:buClr>
              <a:buSzPts val="2214"/>
              <a:buChar char="•"/>
              <a:defRPr/>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121" name="Google Shape;121;p21"/>
          <p:cNvSpPr txBox="1">
            <a:spLocks noGrp="1"/>
          </p:cNvSpPr>
          <p:nvPr>
            <p:ph type="sldNum" idx="12"/>
          </p:nvPr>
        </p:nvSpPr>
        <p:spPr>
          <a:xfrm>
            <a:off x="11911736" y="12805453"/>
            <a:ext cx="551003" cy="564719"/>
          </a:xfrm>
          <a:prstGeom prst="rect">
            <a:avLst/>
          </a:prstGeom>
          <a:noFill/>
          <a:ln>
            <a:noFill/>
          </a:ln>
        </p:spPr>
        <p:txBody>
          <a:bodyPr spcFirstLastPara="1" wrap="square" lIns="71425" tIns="71425" rIns="71425" bIns="71425" anchor="b" anchorCtr="0">
            <a:spAutoFit/>
          </a:bodyPr>
          <a:lstStyle>
            <a:lvl1pPr marL="0" lvl="0" indent="0" algn="ctr">
              <a:lnSpc>
                <a:spcPct val="100000"/>
              </a:lnSpc>
              <a:spcBef>
                <a:spcPts val="0"/>
              </a:spcBef>
              <a:spcAft>
                <a:spcPts val="0"/>
              </a:spcAft>
              <a:buClr>
                <a:srgbClr val="FFFFFF"/>
              </a:buClr>
              <a:buSzPts val="2800"/>
              <a:buFont typeface="Helvetica Neue"/>
              <a:buNone/>
              <a:defRPr sz="2800">
                <a:solidFill>
                  <a:srgbClr val="FFFFFF"/>
                </a:solidFill>
              </a:defRPr>
            </a:lvl1pPr>
            <a:lvl2pPr marL="0" lvl="1" indent="0" algn="ctr">
              <a:lnSpc>
                <a:spcPct val="100000"/>
              </a:lnSpc>
              <a:spcBef>
                <a:spcPts val="0"/>
              </a:spcBef>
              <a:spcAft>
                <a:spcPts val="0"/>
              </a:spcAft>
              <a:buClr>
                <a:srgbClr val="FFFFFF"/>
              </a:buClr>
              <a:buSzPts val="2800"/>
              <a:buFont typeface="Helvetica Neue"/>
              <a:buNone/>
              <a:defRPr sz="2800">
                <a:solidFill>
                  <a:srgbClr val="FFFFFF"/>
                </a:solidFill>
              </a:defRPr>
            </a:lvl2pPr>
            <a:lvl3pPr marL="0" lvl="2" indent="0" algn="ctr">
              <a:lnSpc>
                <a:spcPct val="100000"/>
              </a:lnSpc>
              <a:spcBef>
                <a:spcPts val="0"/>
              </a:spcBef>
              <a:spcAft>
                <a:spcPts val="0"/>
              </a:spcAft>
              <a:buClr>
                <a:srgbClr val="FFFFFF"/>
              </a:buClr>
              <a:buSzPts val="2800"/>
              <a:buFont typeface="Helvetica Neue"/>
              <a:buNone/>
              <a:defRPr sz="2800">
                <a:solidFill>
                  <a:srgbClr val="FFFFFF"/>
                </a:solidFill>
              </a:defRPr>
            </a:lvl3pPr>
            <a:lvl4pPr marL="0" lvl="3" indent="0" algn="ctr">
              <a:lnSpc>
                <a:spcPct val="100000"/>
              </a:lnSpc>
              <a:spcBef>
                <a:spcPts val="0"/>
              </a:spcBef>
              <a:spcAft>
                <a:spcPts val="0"/>
              </a:spcAft>
              <a:buClr>
                <a:srgbClr val="FFFFFF"/>
              </a:buClr>
              <a:buSzPts val="2800"/>
              <a:buFont typeface="Helvetica Neue"/>
              <a:buNone/>
              <a:defRPr sz="2800">
                <a:solidFill>
                  <a:srgbClr val="FFFFFF"/>
                </a:solidFill>
              </a:defRPr>
            </a:lvl4pPr>
            <a:lvl5pPr marL="0" lvl="4" indent="0" algn="ctr">
              <a:lnSpc>
                <a:spcPct val="100000"/>
              </a:lnSpc>
              <a:spcBef>
                <a:spcPts val="0"/>
              </a:spcBef>
              <a:spcAft>
                <a:spcPts val="0"/>
              </a:spcAft>
              <a:buClr>
                <a:srgbClr val="FFFFFF"/>
              </a:buClr>
              <a:buSzPts val="2800"/>
              <a:buFont typeface="Helvetica Neue"/>
              <a:buNone/>
              <a:defRPr sz="2800">
                <a:solidFill>
                  <a:srgbClr val="FFFFFF"/>
                </a:solidFill>
              </a:defRPr>
            </a:lvl5pPr>
            <a:lvl6pPr marL="0" lvl="5" indent="0" algn="ctr">
              <a:lnSpc>
                <a:spcPct val="100000"/>
              </a:lnSpc>
              <a:spcBef>
                <a:spcPts val="0"/>
              </a:spcBef>
              <a:spcAft>
                <a:spcPts val="0"/>
              </a:spcAft>
              <a:buClr>
                <a:srgbClr val="FFFFFF"/>
              </a:buClr>
              <a:buSzPts val="2800"/>
              <a:buFont typeface="Helvetica Neue"/>
              <a:buNone/>
              <a:defRPr sz="2800">
                <a:solidFill>
                  <a:srgbClr val="FFFFFF"/>
                </a:solidFill>
              </a:defRPr>
            </a:lvl6pPr>
            <a:lvl7pPr marL="0" lvl="6" indent="0" algn="ctr">
              <a:lnSpc>
                <a:spcPct val="100000"/>
              </a:lnSpc>
              <a:spcBef>
                <a:spcPts val="0"/>
              </a:spcBef>
              <a:spcAft>
                <a:spcPts val="0"/>
              </a:spcAft>
              <a:buClr>
                <a:srgbClr val="FFFFFF"/>
              </a:buClr>
              <a:buSzPts val="2800"/>
              <a:buFont typeface="Helvetica Neue"/>
              <a:buNone/>
              <a:defRPr sz="2800">
                <a:solidFill>
                  <a:srgbClr val="FFFFFF"/>
                </a:solidFill>
              </a:defRPr>
            </a:lvl7pPr>
            <a:lvl8pPr marL="0" lvl="7" indent="0" algn="ctr">
              <a:lnSpc>
                <a:spcPct val="100000"/>
              </a:lnSpc>
              <a:spcBef>
                <a:spcPts val="0"/>
              </a:spcBef>
              <a:spcAft>
                <a:spcPts val="0"/>
              </a:spcAft>
              <a:buClr>
                <a:srgbClr val="FFFFFF"/>
              </a:buClr>
              <a:buSzPts val="2800"/>
              <a:buFont typeface="Helvetica Neue"/>
              <a:buNone/>
              <a:defRPr sz="2800">
                <a:solidFill>
                  <a:srgbClr val="FFFFFF"/>
                </a:solidFill>
              </a:defRPr>
            </a:lvl8pPr>
            <a:lvl9pPr marL="0" lvl="8" indent="0" algn="ctr">
              <a:lnSpc>
                <a:spcPct val="100000"/>
              </a:lnSpc>
              <a:spcBef>
                <a:spcPts val="0"/>
              </a:spcBef>
              <a:spcAft>
                <a:spcPts val="0"/>
              </a:spcAft>
              <a:buClr>
                <a:srgbClr val="FFFFFF"/>
              </a:buClr>
              <a:buSzPts val="2800"/>
              <a:buFont typeface="Helvetica Neue"/>
              <a:buNone/>
              <a:defRPr sz="2800">
                <a:solidFill>
                  <a:srgbClr val="FFFFFF"/>
                </a:solidFill>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Section">
  <p:cSld name="Section">
    <p:spTree>
      <p:nvGrpSpPr>
        <p:cNvPr id="1" name="Shape 122"/>
        <p:cNvGrpSpPr/>
        <p:nvPr/>
      </p:nvGrpSpPr>
      <p:grpSpPr>
        <a:xfrm>
          <a:off x="0" y="0"/>
          <a:ext cx="0" cy="0"/>
          <a:chOff x="0" y="0"/>
          <a:chExt cx="0" cy="0"/>
        </a:xfrm>
      </p:grpSpPr>
      <p:sp>
        <p:nvSpPr>
          <p:cNvPr id="123" name="Google Shape;123;p22"/>
          <p:cNvSpPr txBox="1">
            <a:spLocks noGrp="1"/>
          </p:cNvSpPr>
          <p:nvPr>
            <p:ph type="title"/>
          </p:nvPr>
        </p:nvSpPr>
        <p:spPr>
          <a:xfrm>
            <a:off x="4030265" y="4536281"/>
            <a:ext cx="16323471" cy="4643438"/>
          </a:xfrm>
          <a:prstGeom prst="rect">
            <a:avLst/>
          </a:prstGeom>
          <a:noFill/>
          <a:ln>
            <a:noFill/>
          </a:ln>
        </p:spPr>
        <p:txBody>
          <a:bodyPr spcFirstLastPara="1" wrap="square" lIns="71425" tIns="71425" rIns="71425" bIns="71425" anchor="ctr" anchorCtr="0">
            <a:normAutofit/>
          </a:bodyPr>
          <a:lstStyle>
            <a:lvl1pPr lvl="0" algn="l">
              <a:lnSpc>
                <a:spcPct val="80000"/>
              </a:lnSpc>
              <a:spcBef>
                <a:spcPts val="0"/>
              </a:spcBef>
              <a:spcAft>
                <a:spcPts val="0"/>
              </a:spcAft>
              <a:buClr>
                <a:srgbClr val="000000"/>
              </a:buClr>
              <a:buSzPts val="11400"/>
              <a:buFont typeface="Helvetica Neue"/>
              <a:buNone/>
              <a:defRPr sz="11400" b="0">
                <a:latin typeface="Helvetica Neue"/>
                <a:ea typeface="Helvetica Neue"/>
                <a:cs typeface="Helvetica Neue"/>
                <a:sym typeface="Helvetica Neue"/>
              </a:defRPr>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a:p>
        </p:txBody>
      </p:sp>
      <p:sp>
        <p:nvSpPr>
          <p:cNvPr id="124" name="Google Shape;124;p22"/>
          <p:cNvSpPr txBox="1">
            <a:spLocks noGrp="1"/>
          </p:cNvSpPr>
          <p:nvPr>
            <p:ph type="sldNum" idx="12"/>
          </p:nvPr>
        </p:nvSpPr>
        <p:spPr>
          <a:xfrm>
            <a:off x="11911736" y="12805453"/>
            <a:ext cx="551003" cy="564719"/>
          </a:xfrm>
          <a:prstGeom prst="rect">
            <a:avLst/>
          </a:prstGeom>
          <a:noFill/>
          <a:ln>
            <a:noFill/>
          </a:ln>
        </p:spPr>
        <p:txBody>
          <a:bodyPr spcFirstLastPara="1" wrap="square" lIns="71425" tIns="71425" rIns="71425" bIns="71425" anchor="b" anchorCtr="0">
            <a:spAutoFit/>
          </a:bodyPr>
          <a:lstStyle>
            <a:lvl1pPr marL="0" lvl="0" indent="0" algn="ctr">
              <a:lnSpc>
                <a:spcPct val="100000"/>
              </a:lnSpc>
              <a:spcBef>
                <a:spcPts val="0"/>
              </a:spcBef>
              <a:spcAft>
                <a:spcPts val="0"/>
              </a:spcAft>
              <a:buClr>
                <a:srgbClr val="FFFFFF"/>
              </a:buClr>
              <a:buSzPts val="2800"/>
              <a:buFont typeface="Helvetica Neue"/>
              <a:buNone/>
              <a:defRPr sz="2800">
                <a:solidFill>
                  <a:srgbClr val="FFFFFF"/>
                </a:solidFill>
              </a:defRPr>
            </a:lvl1pPr>
            <a:lvl2pPr marL="0" lvl="1" indent="0" algn="ctr">
              <a:lnSpc>
                <a:spcPct val="100000"/>
              </a:lnSpc>
              <a:spcBef>
                <a:spcPts val="0"/>
              </a:spcBef>
              <a:spcAft>
                <a:spcPts val="0"/>
              </a:spcAft>
              <a:buClr>
                <a:srgbClr val="FFFFFF"/>
              </a:buClr>
              <a:buSzPts val="2800"/>
              <a:buFont typeface="Helvetica Neue"/>
              <a:buNone/>
              <a:defRPr sz="2800">
                <a:solidFill>
                  <a:srgbClr val="FFFFFF"/>
                </a:solidFill>
              </a:defRPr>
            </a:lvl2pPr>
            <a:lvl3pPr marL="0" lvl="2" indent="0" algn="ctr">
              <a:lnSpc>
                <a:spcPct val="100000"/>
              </a:lnSpc>
              <a:spcBef>
                <a:spcPts val="0"/>
              </a:spcBef>
              <a:spcAft>
                <a:spcPts val="0"/>
              </a:spcAft>
              <a:buClr>
                <a:srgbClr val="FFFFFF"/>
              </a:buClr>
              <a:buSzPts val="2800"/>
              <a:buFont typeface="Helvetica Neue"/>
              <a:buNone/>
              <a:defRPr sz="2800">
                <a:solidFill>
                  <a:srgbClr val="FFFFFF"/>
                </a:solidFill>
              </a:defRPr>
            </a:lvl3pPr>
            <a:lvl4pPr marL="0" lvl="3" indent="0" algn="ctr">
              <a:lnSpc>
                <a:spcPct val="100000"/>
              </a:lnSpc>
              <a:spcBef>
                <a:spcPts val="0"/>
              </a:spcBef>
              <a:spcAft>
                <a:spcPts val="0"/>
              </a:spcAft>
              <a:buClr>
                <a:srgbClr val="FFFFFF"/>
              </a:buClr>
              <a:buSzPts val="2800"/>
              <a:buFont typeface="Helvetica Neue"/>
              <a:buNone/>
              <a:defRPr sz="2800">
                <a:solidFill>
                  <a:srgbClr val="FFFFFF"/>
                </a:solidFill>
              </a:defRPr>
            </a:lvl4pPr>
            <a:lvl5pPr marL="0" lvl="4" indent="0" algn="ctr">
              <a:lnSpc>
                <a:spcPct val="100000"/>
              </a:lnSpc>
              <a:spcBef>
                <a:spcPts val="0"/>
              </a:spcBef>
              <a:spcAft>
                <a:spcPts val="0"/>
              </a:spcAft>
              <a:buClr>
                <a:srgbClr val="FFFFFF"/>
              </a:buClr>
              <a:buSzPts val="2800"/>
              <a:buFont typeface="Helvetica Neue"/>
              <a:buNone/>
              <a:defRPr sz="2800">
                <a:solidFill>
                  <a:srgbClr val="FFFFFF"/>
                </a:solidFill>
              </a:defRPr>
            </a:lvl5pPr>
            <a:lvl6pPr marL="0" lvl="5" indent="0" algn="ctr">
              <a:lnSpc>
                <a:spcPct val="100000"/>
              </a:lnSpc>
              <a:spcBef>
                <a:spcPts val="0"/>
              </a:spcBef>
              <a:spcAft>
                <a:spcPts val="0"/>
              </a:spcAft>
              <a:buClr>
                <a:srgbClr val="FFFFFF"/>
              </a:buClr>
              <a:buSzPts val="2800"/>
              <a:buFont typeface="Helvetica Neue"/>
              <a:buNone/>
              <a:defRPr sz="2800">
                <a:solidFill>
                  <a:srgbClr val="FFFFFF"/>
                </a:solidFill>
              </a:defRPr>
            </a:lvl6pPr>
            <a:lvl7pPr marL="0" lvl="6" indent="0" algn="ctr">
              <a:lnSpc>
                <a:spcPct val="100000"/>
              </a:lnSpc>
              <a:spcBef>
                <a:spcPts val="0"/>
              </a:spcBef>
              <a:spcAft>
                <a:spcPts val="0"/>
              </a:spcAft>
              <a:buClr>
                <a:srgbClr val="FFFFFF"/>
              </a:buClr>
              <a:buSzPts val="2800"/>
              <a:buFont typeface="Helvetica Neue"/>
              <a:buNone/>
              <a:defRPr sz="2800">
                <a:solidFill>
                  <a:srgbClr val="FFFFFF"/>
                </a:solidFill>
              </a:defRPr>
            </a:lvl7pPr>
            <a:lvl8pPr marL="0" lvl="7" indent="0" algn="ctr">
              <a:lnSpc>
                <a:spcPct val="100000"/>
              </a:lnSpc>
              <a:spcBef>
                <a:spcPts val="0"/>
              </a:spcBef>
              <a:spcAft>
                <a:spcPts val="0"/>
              </a:spcAft>
              <a:buClr>
                <a:srgbClr val="FFFFFF"/>
              </a:buClr>
              <a:buSzPts val="2800"/>
              <a:buFont typeface="Helvetica Neue"/>
              <a:buNone/>
              <a:defRPr sz="2800">
                <a:solidFill>
                  <a:srgbClr val="FFFFFF"/>
                </a:solidFill>
              </a:defRPr>
            </a:lvl8pPr>
            <a:lvl9pPr marL="0" lvl="8" indent="0" algn="ctr">
              <a:lnSpc>
                <a:spcPct val="100000"/>
              </a:lnSpc>
              <a:spcBef>
                <a:spcPts val="0"/>
              </a:spcBef>
              <a:spcAft>
                <a:spcPts val="0"/>
              </a:spcAft>
              <a:buClr>
                <a:srgbClr val="FFFFFF"/>
              </a:buClr>
              <a:buSzPts val="2800"/>
              <a:buFont typeface="Helvetica Neue"/>
              <a:buNone/>
              <a:defRPr sz="2800">
                <a:solidFill>
                  <a:srgbClr val="FFFFFF"/>
                </a:solidFill>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le Only">
  <p:cSld name="Title Only">
    <p:spTree>
      <p:nvGrpSpPr>
        <p:cNvPr id="1" name="Shape 125"/>
        <p:cNvGrpSpPr/>
        <p:nvPr/>
      </p:nvGrpSpPr>
      <p:grpSpPr>
        <a:xfrm>
          <a:off x="0" y="0"/>
          <a:ext cx="0" cy="0"/>
          <a:chOff x="0" y="0"/>
          <a:chExt cx="0" cy="0"/>
        </a:xfrm>
      </p:grpSpPr>
      <p:sp>
        <p:nvSpPr>
          <p:cNvPr id="126" name="Google Shape;126;p23"/>
          <p:cNvSpPr txBox="1">
            <a:spLocks noGrp="1"/>
          </p:cNvSpPr>
          <p:nvPr>
            <p:ph type="title"/>
          </p:nvPr>
        </p:nvSpPr>
        <p:spPr>
          <a:xfrm>
            <a:off x="4030265" y="619125"/>
            <a:ext cx="16323471" cy="1428750"/>
          </a:xfrm>
          <a:prstGeom prst="rect">
            <a:avLst/>
          </a:prstGeom>
          <a:noFill/>
          <a:ln>
            <a:noFill/>
          </a:ln>
        </p:spPr>
        <p:txBody>
          <a:bodyPr spcFirstLastPara="1" wrap="square" lIns="71425" tIns="71425" rIns="71425" bIns="71425" anchor="t" anchorCtr="0">
            <a:normAutofit/>
          </a:bodyPr>
          <a:lstStyle>
            <a:lvl1pPr lvl="0" algn="l">
              <a:lnSpc>
                <a:spcPct val="80000"/>
              </a:lnSpc>
              <a:spcBef>
                <a:spcPts val="0"/>
              </a:spcBef>
              <a:spcAft>
                <a:spcPts val="0"/>
              </a:spcAft>
              <a:buClr>
                <a:srgbClr val="000000"/>
              </a:buClr>
              <a:buSzPts val="1800"/>
              <a:buNone/>
              <a:defRPr/>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a:p>
        </p:txBody>
      </p:sp>
      <p:sp>
        <p:nvSpPr>
          <p:cNvPr id="127" name="Google Shape;127;p23"/>
          <p:cNvSpPr txBox="1">
            <a:spLocks noGrp="1"/>
          </p:cNvSpPr>
          <p:nvPr>
            <p:ph type="body" idx="1"/>
          </p:nvPr>
        </p:nvSpPr>
        <p:spPr>
          <a:xfrm>
            <a:off x="4030265" y="1987000"/>
            <a:ext cx="16323471" cy="944721"/>
          </a:xfrm>
          <a:prstGeom prst="rect">
            <a:avLst/>
          </a:prstGeom>
          <a:noFill/>
          <a:ln>
            <a:noFill/>
          </a:ln>
        </p:spPr>
        <p:txBody>
          <a:bodyPr spcFirstLastPara="1" wrap="square" lIns="71425" tIns="71425" rIns="71425" bIns="71425" anchor="t" anchorCtr="0">
            <a:normAutofit/>
          </a:bodyPr>
          <a:lstStyle>
            <a:lvl1pPr marL="457200" lvl="0" indent="-228600" algn="l">
              <a:lnSpc>
                <a:spcPct val="100000"/>
              </a:lnSpc>
              <a:spcBef>
                <a:spcPts val="0"/>
              </a:spcBef>
              <a:spcAft>
                <a:spcPts val="0"/>
              </a:spcAft>
              <a:buClr>
                <a:srgbClr val="000000"/>
              </a:buClr>
              <a:buSzPts val="5200"/>
              <a:buFont typeface="Helvetica Neue"/>
              <a:buNone/>
              <a:defRPr sz="5200" b="1"/>
            </a:lvl1pPr>
            <a:lvl2pPr marL="914400" lvl="1" indent="-369189" algn="l">
              <a:lnSpc>
                <a:spcPct val="90000"/>
              </a:lnSpc>
              <a:spcBef>
                <a:spcPts val="4500"/>
              </a:spcBef>
              <a:spcAft>
                <a:spcPts val="0"/>
              </a:spcAft>
              <a:buClr>
                <a:srgbClr val="000000"/>
              </a:buClr>
              <a:buSzPts val="2214"/>
              <a:buChar char="•"/>
              <a:defRPr/>
            </a:lvl2pPr>
            <a:lvl3pPr marL="1371600" lvl="2" indent="-369189" algn="l">
              <a:lnSpc>
                <a:spcPct val="90000"/>
              </a:lnSpc>
              <a:spcBef>
                <a:spcPts val="4500"/>
              </a:spcBef>
              <a:spcAft>
                <a:spcPts val="0"/>
              </a:spcAft>
              <a:buClr>
                <a:srgbClr val="000000"/>
              </a:buClr>
              <a:buSzPts val="2214"/>
              <a:buChar char="•"/>
              <a:defRPr/>
            </a:lvl3pPr>
            <a:lvl4pPr marL="1828800" lvl="3" indent="-369189" algn="l">
              <a:lnSpc>
                <a:spcPct val="90000"/>
              </a:lnSpc>
              <a:spcBef>
                <a:spcPts val="4500"/>
              </a:spcBef>
              <a:spcAft>
                <a:spcPts val="0"/>
              </a:spcAft>
              <a:buClr>
                <a:srgbClr val="000000"/>
              </a:buClr>
              <a:buSzPts val="2214"/>
              <a:buChar char="•"/>
              <a:defRPr/>
            </a:lvl4pPr>
            <a:lvl5pPr marL="2286000" lvl="4" indent="-369189" algn="l">
              <a:lnSpc>
                <a:spcPct val="90000"/>
              </a:lnSpc>
              <a:spcBef>
                <a:spcPts val="4500"/>
              </a:spcBef>
              <a:spcAft>
                <a:spcPts val="0"/>
              </a:spcAft>
              <a:buClr>
                <a:srgbClr val="000000"/>
              </a:buClr>
              <a:buSzPts val="2214"/>
              <a:buChar char="•"/>
              <a:defRPr/>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128" name="Google Shape;128;p23"/>
          <p:cNvSpPr txBox="1">
            <a:spLocks noGrp="1"/>
          </p:cNvSpPr>
          <p:nvPr>
            <p:ph type="sldNum" idx="12"/>
          </p:nvPr>
        </p:nvSpPr>
        <p:spPr>
          <a:xfrm>
            <a:off x="11911736" y="12805453"/>
            <a:ext cx="551003" cy="564719"/>
          </a:xfrm>
          <a:prstGeom prst="rect">
            <a:avLst/>
          </a:prstGeom>
          <a:noFill/>
          <a:ln>
            <a:noFill/>
          </a:ln>
        </p:spPr>
        <p:txBody>
          <a:bodyPr spcFirstLastPara="1" wrap="square" lIns="71425" tIns="71425" rIns="71425" bIns="71425" anchor="b" anchorCtr="0">
            <a:spAutoFit/>
          </a:bodyPr>
          <a:lstStyle>
            <a:lvl1pPr marL="0" lvl="0" indent="0" algn="ctr">
              <a:lnSpc>
                <a:spcPct val="100000"/>
              </a:lnSpc>
              <a:spcBef>
                <a:spcPts val="0"/>
              </a:spcBef>
              <a:spcAft>
                <a:spcPts val="0"/>
              </a:spcAft>
              <a:buClr>
                <a:srgbClr val="FFFFFF"/>
              </a:buClr>
              <a:buSzPts val="2800"/>
              <a:buFont typeface="Helvetica Neue"/>
              <a:buNone/>
              <a:defRPr sz="2800">
                <a:solidFill>
                  <a:srgbClr val="FFFFFF"/>
                </a:solidFill>
              </a:defRPr>
            </a:lvl1pPr>
            <a:lvl2pPr marL="0" lvl="1" indent="0" algn="ctr">
              <a:lnSpc>
                <a:spcPct val="100000"/>
              </a:lnSpc>
              <a:spcBef>
                <a:spcPts val="0"/>
              </a:spcBef>
              <a:spcAft>
                <a:spcPts val="0"/>
              </a:spcAft>
              <a:buClr>
                <a:srgbClr val="FFFFFF"/>
              </a:buClr>
              <a:buSzPts val="2800"/>
              <a:buFont typeface="Helvetica Neue"/>
              <a:buNone/>
              <a:defRPr sz="2800">
                <a:solidFill>
                  <a:srgbClr val="FFFFFF"/>
                </a:solidFill>
              </a:defRPr>
            </a:lvl2pPr>
            <a:lvl3pPr marL="0" lvl="2" indent="0" algn="ctr">
              <a:lnSpc>
                <a:spcPct val="100000"/>
              </a:lnSpc>
              <a:spcBef>
                <a:spcPts val="0"/>
              </a:spcBef>
              <a:spcAft>
                <a:spcPts val="0"/>
              </a:spcAft>
              <a:buClr>
                <a:srgbClr val="FFFFFF"/>
              </a:buClr>
              <a:buSzPts val="2800"/>
              <a:buFont typeface="Helvetica Neue"/>
              <a:buNone/>
              <a:defRPr sz="2800">
                <a:solidFill>
                  <a:srgbClr val="FFFFFF"/>
                </a:solidFill>
              </a:defRPr>
            </a:lvl3pPr>
            <a:lvl4pPr marL="0" lvl="3" indent="0" algn="ctr">
              <a:lnSpc>
                <a:spcPct val="100000"/>
              </a:lnSpc>
              <a:spcBef>
                <a:spcPts val="0"/>
              </a:spcBef>
              <a:spcAft>
                <a:spcPts val="0"/>
              </a:spcAft>
              <a:buClr>
                <a:srgbClr val="FFFFFF"/>
              </a:buClr>
              <a:buSzPts val="2800"/>
              <a:buFont typeface="Helvetica Neue"/>
              <a:buNone/>
              <a:defRPr sz="2800">
                <a:solidFill>
                  <a:srgbClr val="FFFFFF"/>
                </a:solidFill>
              </a:defRPr>
            </a:lvl4pPr>
            <a:lvl5pPr marL="0" lvl="4" indent="0" algn="ctr">
              <a:lnSpc>
                <a:spcPct val="100000"/>
              </a:lnSpc>
              <a:spcBef>
                <a:spcPts val="0"/>
              </a:spcBef>
              <a:spcAft>
                <a:spcPts val="0"/>
              </a:spcAft>
              <a:buClr>
                <a:srgbClr val="FFFFFF"/>
              </a:buClr>
              <a:buSzPts val="2800"/>
              <a:buFont typeface="Helvetica Neue"/>
              <a:buNone/>
              <a:defRPr sz="2800">
                <a:solidFill>
                  <a:srgbClr val="FFFFFF"/>
                </a:solidFill>
              </a:defRPr>
            </a:lvl5pPr>
            <a:lvl6pPr marL="0" lvl="5" indent="0" algn="ctr">
              <a:lnSpc>
                <a:spcPct val="100000"/>
              </a:lnSpc>
              <a:spcBef>
                <a:spcPts val="0"/>
              </a:spcBef>
              <a:spcAft>
                <a:spcPts val="0"/>
              </a:spcAft>
              <a:buClr>
                <a:srgbClr val="FFFFFF"/>
              </a:buClr>
              <a:buSzPts val="2800"/>
              <a:buFont typeface="Helvetica Neue"/>
              <a:buNone/>
              <a:defRPr sz="2800">
                <a:solidFill>
                  <a:srgbClr val="FFFFFF"/>
                </a:solidFill>
              </a:defRPr>
            </a:lvl6pPr>
            <a:lvl7pPr marL="0" lvl="6" indent="0" algn="ctr">
              <a:lnSpc>
                <a:spcPct val="100000"/>
              </a:lnSpc>
              <a:spcBef>
                <a:spcPts val="0"/>
              </a:spcBef>
              <a:spcAft>
                <a:spcPts val="0"/>
              </a:spcAft>
              <a:buClr>
                <a:srgbClr val="FFFFFF"/>
              </a:buClr>
              <a:buSzPts val="2800"/>
              <a:buFont typeface="Helvetica Neue"/>
              <a:buNone/>
              <a:defRPr sz="2800">
                <a:solidFill>
                  <a:srgbClr val="FFFFFF"/>
                </a:solidFill>
              </a:defRPr>
            </a:lvl7pPr>
            <a:lvl8pPr marL="0" lvl="7" indent="0" algn="ctr">
              <a:lnSpc>
                <a:spcPct val="100000"/>
              </a:lnSpc>
              <a:spcBef>
                <a:spcPts val="0"/>
              </a:spcBef>
              <a:spcAft>
                <a:spcPts val="0"/>
              </a:spcAft>
              <a:buClr>
                <a:srgbClr val="FFFFFF"/>
              </a:buClr>
              <a:buSzPts val="2800"/>
              <a:buFont typeface="Helvetica Neue"/>
              <a:buNone/>
              <a:defRPr sz="2800">
                <a:solidFill>
                  <a:srgbClr val="FFFFFF"/>
                </a:solidFill>
              </a:defRPr>
            </a:lvl8pPr>
            <a:lvl9pPr marL="0" lvl="8" indent="0" algn="ctr">
              <a:lnSpc>
                <a:spcPct val="100000"/>
              </a:lnSpc>
              <a:spcBef>
                <a:spcPts val="0"/>
              </a:spcBef>
              <a:spcAft>
                <a:spcPts val="0"/>
              </a:spcAft>
              <a:buClr>
                <a:srgbClr val="FFFFFF"/>
              </a:buClr>
              <a:buSzPts val="2800"/>
              <a:buFont typeface="Helvetica Neue"/>
              <a:buNone/>
              <a:defRPr sz="2800">
                <a:solidFill>
                  <a:srgbClr val="FFFFFF"/>
                </a:solidFill>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Agenda">
  <p:cSld name="Agenda">
    <p:spTree>
      <p:nvGrpSpPr>
        <p:cNvPr id="1" name="Shape 129"/>
        <p:cNvGrpSpPr/>
        <p:nvPr/>
      </p:nvGrpSpPr>
      <p:grpSpPr>
        <a:xfrm>
          <a:off x="0" y="0"/>
          <a:ext cx="0" cy="0"/>
          <a:chOff x="0" y="0"/>
          <a:chExt cx="0" cy="0"/>
        </a:xfrm>
      </p:grpSpPr>
      <p:sp>
        <p:nvSpPr>
          <p:cNvPr id="130" name="Google Shape;130;p24"/>
          <p:cNvSpPr txBox="1">
            <a:spLocks noGrp="1"/>
          </p:cNvSpPr>
          <p:nvPr>
            <p:ph type="title"/>
          </p:nvPr>
        </p:nvSpPr>
        <p:spPr>
          <a:xfrm>
            <a:off x="4030265" y="625078"/>
            <a:ext cx="16323471" cy="1428751"/>
          </a:xfrm>
          <a:prstGeom prst="rect">
            <a:avLst/>
          </a:prstGeom>
          <a:noFill/>
          <a:ln>
            <a:noFill/>
          </a:ln>
        </p:spPr>
        <p:txBody>
          <a:bodyPr spcFirstLastPara="1" wrap="square" lIns="71425" tIns="71425" rIns="71425" bIns="71425" anchor="t" anchorCtr="0">
            <a:normAutofit/>
          </a:bodyPr>
          <a:lstStyle>
            <a:lvl1pPr lvl="0" algn="l">
              <a:lnSpc>
                <a:spcPct val="80000"/>
              </a:lnSpc>
              <a:spcBef>
                <a:spcPts val="0"/>
              </a:spcBef>
              <a:spcAft>
                <a:spcPts val="0"/>
              </a:spcAft>
              <a:buClr>
                <a:srgbClr val="000000"/>
              </a:buClr>
              <a:buSzPts val="1800"/>
              <a:buNone/>
              <a:defRPr/>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a:p>
        </p:txBody>
      </p:sp>
      <p:sp>
        <p:nvSpPr>
          <p:cNvPr id="131" name="Google Shape;131;p24"/>
          <p:cNvSpPr txBox="1">
            <a:spLocks noGrp="1"/>
          </p:cNvSpPr>
          <p:nvPr>
            <p:ph type="body" idx="1"/>
          </p:nvPr>
        </p:nvSpPr>
        <p:spPr>
          <a:xfrm>
            <a:off x="4030265" y="1982390"/>
            <a:ext cx="16323471" cy="944722"/>
          </a:xfrm>
          <a:prstGeom prst="rect">
            <a:avLst/>
          </a:prstGeom>
          <a:noFill/>
          <a:ln>
            <a:noFill/>
          </a:ln>
        </p:spPr>
        <p:txBody>
          <a:bodyPr spcFirstLastPara="1" wrap="square" lIns="71425" tIns="71425" rIns="71425" bIns="71425" anchor="t" anchorCtr="0">
            <a:normAutofit/>
          </a:bodyPr>
          <a:lstStyle>
            <a:lvl1pPr marL="457200" lvl="0" indent="-228600" algn="l">
              <a:lnSpc>
                <a:spcPct val="100000"/>
              </a:lnSpc>
              <a:spcBef>
                <a:spcPts val="0"/>
              </a:spcBef>
              <a:spcAft>
                <a:spcPts val="0"/>
              </a:spcAft>
              <a:buClr>
                <a:srgbClr val="000000"/>
              </a:buClr>
              <a:buSzPts val="5200"/>
              <a:buFont typeface="Helvetica Neue"/>
              <a:buNone/>
              <a:defRPr sz="5200" b="1"/>
            </a:lvl1pPr>
            <a:lvl2pPr marL="914400" lvl="1" indent="-369189" algn="l">
              <a:lnSpc>
                <a:spcPct val="90000"/>
              </a:lnSpc>
              <a:spcBef>
                <a:spcPts val="4500"/>
              </a:spcBef>
              <a:spcAft>
                <a:spcPts val="0"/>
              </a:spcAft>
              <a:buClr>
                <a:srgbClr val="000000"/>
              </a:buClr>
              <a:buSzPts val="2214"/>
              <a:buChar char="•"/>
              <a:defRPr/>
            </a:lvl2pPr>
            <a:lvl3pPr marL="1371600" lvl="2" indent="-369189" algn="l">
              <a:lnSpc>
                <a:spcPct val="90000"/>
              </a:lnSpc>
              <a:spcBef>
                <a:spcPts val="4500"/>
              </a:spcBef>
              <a:spcAft>
                <a:spcPts val="0"/>
              </a:spcAft>
              <a:buClr>
                <a:srgbClr val="000000"/>
              </a:buClr>
              <a:buSzPts val="2214"/>
              <a:buChar char="•"/>
              <a:defRPr/>
            </a:lvl3pPr>
            <a:lvl4pPr marL="1828800" lvl="3" indent="-369189" algn="l">
              <a:lnSpc>
                <a:spcPct val="90000"/>
              </a:lnSpc>
              <a:spcBef>
                <a:spcPts val="4500"/>
              </a:spcBef>
              <a:spcAft>
                <a:spcPts val="0"/>
              </a:spcAft>
              <a:buClr>
                <a:srgbClr val="000000"/>
              </a:buClr>
              <a:buSzPts val="2214"/>
              <a:buChar char="•"/>
              <a:defRPr/>
            </a:lvl4pPr>
            <a:lvl5pPr marL="2286000" lvl="4" indent="-369189" algn="l">
              <a:lnSpc>
                <a:spcPct val="90000"/>
              </a:lnSpc>
              <a:spcBef>
                <a:spcPts val="4500"/>
              </a:spcBef>
              <a:spcAft>
                <a:spcPts val="0"/>
              </a:spcAft>
              <a:buClr>
                <a:srgbClr val="000000"/>
              </a:buClr>
              <a:buSzPts val="2214"/>
              <a:buChar char="•"/>
              <a:defRPr/>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132" name="Google Shape;132;p24"/>
          <p:cNvSpPr txBox="1">
            <a:spLocks noGrp="1"/>
          </p:cNvSpPr>
          <p:nvPr>
            <p:ph type="body" idx="2"/>
          </p:nvPr>
        </p:nvSpPr>
        <p:spPr>
          <a:xfrm>
            <a:off x="4030265" y="4161234"/>
            <a:ext cx="16323471" cy="8572501"/>
          </a:xfrm>
          <a:prstGeom prst="rect">
            <a:avLst/>
          </a:prstGeom>
          <a:noFill/>
          <a:ln>
            <a:noFill/>
          </a:ln>
        </p:spPr>
        <p:txBody>
          <a:bodyPr spcFirstLastPara="1" wrap="square" lIns="71425" tIns="71425" rIns="71425" bIns="71425" anchor="t" anchorCtr="0">
            <a:normAutofit/>
          </a:bodyPr>
          <a:lstStyle>
            <a:lvl1pPr marL="457200" lvl="0" indent="-228600" algn="l">
              <a:lnSpc>
                <a:spcPct val="90000"/>
              </a:lnSpc>
              <a:spcBef>
                <a:spcPts val="1800"/>
              </a:spcBef>
              <a:spcAft>
                <a:spcPts val="0"/>
              </a:spcAft>
              <a:buClr>
                <a:srgbClr val="000000"/>
              </a:buClr>
              <a:buSzPts val="5200"/>
              <a:buFont typeface="Helvetica Neue"/>
              <a:buNone/>
              <a:defRPr sz="5200"/>
            </a:lvl1pPr>
            <a:lvl2pPr marL="914400" lvl="1" indent="-228600" algn="l">
              <a:lnSpc>
                <a:spcPct val="90000"/>
              </a:lnSpc>
              <a:spcBef>
                <a:spcPts val="1800"/>
              </a:spcBef>
              <a:spcAft>
                <a:spcPts val="0"/>
              </a:spcAft>
              <a:buClr>
                <a:srgbClr val="000000"/>
              </a:buClr>
              <a:buSzPts val="5200"/>
              <a:buFont typeface="Helvetica Neue"/>
              <a:buNone/>
              <a:defRPr sz="5200"/>
            </a:lvl2pPr>
            <a:lvl3pPr marL="1371600" lvl="2" indent="-228600" algn="l">
              <a:lnSpc>
                <a:spcPct val="90000"/>
              </a:lnSpc>
              <a:spcBef>
                <a:spcPts val="1800"/>
              </a:spcBef>
              <a:spcAft>
                <a:spcPts val="0"/>
              </a:spcAft>
              <a:buClr>
                <a:srgbClr val="000000"/>
              </a:buClr>
              <a:buSzPts val="5200"/>
              <a:buFont typeface="Helvetica Neue"/>
              <a:buNone/>
              <a:defRPr sz="5200"/>
            </a:lvl3pPr>
            <a:lvl4pPr marL="1828800" lvl="3" indent="-228600" algn="l">
              <a:lnSpc>
                <a:spcPct val="90000"/>
              </a:lnSpc>
              <a:spcBef>
                <a:spcPts val="1800"/>
              </a:spcBef>
              <a:spcAft>
                <a:spcPts val="0"/>
              </a:spcAft>
              <a:buClr>
                <a:srgbClr val="000000"/>
              </a:buClr>
              <a:buSzPts val="5200"/>
              <a:buFont typeface="Helvetica Neue"/>
              <a:buNone/>
              <a:defRPr sz="5200"/>
            </a:lvl4pPr>
            <a:lvl5pPr marL="2286000" lvl="4" indent="-228600" algn="l">
              <a:lnSpc>
                <a:spcPct val="90000"/>
              </a:lnSpc>
              <a:spcBef>
                <a:spcPts val="1800"/>
              </a:spcBef>
              <a:spcAft>
                <a:spcPts val="0"/>
              </a:spcAft>
              <a:buClr>
                <a:srgbClr val="000000"/>
              </a:buClr>
              <a:buSzPts val="5200"/>
              <a:buFont typeface="Helvetica Neue"/>
              <a:buNone/>
              <a:defRPr sz="5200"/>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133" name="Google Shape;133;p24"/>
          <p:cNvSpPr txBox="1">
            <a:spLocks noGrp="1"/>
          </p:cNvSpPr>
          <p:nvPr>
            <p:ph type="sldNum" idx="12"/>
          </p:nvPr>
        </p:nvSpPr>
        <p:spPr>
          <a:xfrm>
            <a:off x="11911736" y="12805453"/>
            <a:ext cx="551003" cy="564719"/>
          </a:xfrm>
          <a:prstGeom prst="rect">
            <a:avLst/>
          </a:prstGeom>
          <a:noFill/>
          <a:ln>
            <a:noFill/>
          </a:ln>
        </p:spPr>
        <p:txBody>
          <a:bodyPr spcFirstLastPara="1" wrap="square" lIns="71425" tIns="71425" rIns="71425" bIns="71425" anchor="b" anchorCtr="0">
            <a:spAutoFit/>
          </a:bodyPr>
          <a:lstStyle>
            <a:lvl1pPr marL="0" lvl="0" indent="0" algn="ctr">
              <a:lnSpc>
                <a:spcPct val="100000"/>
              </a:lnSpc>
              <a:spcBef>
                <a:spcPts val="0"/>
              </a:spcBef>
              <a:spcAft>
                <a:spcPts val="0"/>
              </a:spcAft>
              <a:buClr>
                <a:srgbClr val="FFFFFF"/>
              </a:buClr>
              <a:buSzPts val="2800"/>
              <a:buFont typeface="Helvetica Neue"/>
              <a:buNone/>
              <a:defRPr sz="2800">
                <a:solidFill>
                  <a:srgbClr val="FFFFFF"/>
                </a:solidFill>
              </a:defRPr>
            </a:lvl1pPr>
            <a:lvl2pPr marL="0" lvl="1" indent="0" algn="ctr">
              <a:lnSpc>
                <a:spcPct val="100000"/>
              </a:lnSpc>
              <a:spcBef>
                <a:spcPts val="0"/>
              </a:spcBef>
              <a:spcAft>
                <a:spcPts val="0"/>
              </a:spcAft>
              <a:buClr>
                <a:srgbClr val="FFFFFF"/>
              </a:buClr>
              <a:buSzPts val="2800"/>
              <a:buFont typeface="Helvetica Neue"/>
              <a:buNone/>
              <a:defRPr sz="2800">
                <a:solidFill>
                  <a:srgbClr val="FFFFFF"/>
                </a:solidFill>
              </a:defRPr>
            </a:lvl2pPr>
            <a:lvl3pPr marL="0" lvl="2" indent="0" algn="ctr">
              <a:lnSpc>
                <a:spcPct val="100000"/>
              </a:lnSpc>
              <a:spcBef>
                <a:spcPts val="0"/>
              </a:spcBef>
              <a:spcAft>
                <a:spcPts val="0"/>
              </a:spcAft>
              <a:buClr>
                <a:srgbClr val="FFFFFF"/>
              </a:buClr>
              <a:buSzPts val="2800"/>
              <a:buFont typeface="Helvetica Neue"/>
              <a:buNone/>
              <a:defRPr sz="2800">
                <a:solidFill>
                  <a:srgbClr val="FFFFFF"/>
                </a:solidFill>
              </a:defRPr>
            </a:lvl3pPr>
            <a:lvl4pPr marL="0" lvl="3" indent="0" algn="ctr">
              <a:lnSpc>
                <a:spcPct val="100000"/>
              </a:lnSpc>
              <a:spcBef>
                <a:spcPts val="0"/>
              </a:spcBef>
              <a:spcAft>
                <a:spcPts val="0"/>
              </a:spcAft>
              <a:buClr>
                <a:srgbClr val="FFFFFF"/>
              </a:buClr>
              <a:buSzPts val="2800"/>
              <a:buFont typeface="Helvetica Neue"/>
              <a:buNone/>
              <a:defRPr sz="2800">
                <a:solidFill>
                  <a:srgbClr val="FFFFFF"/>
                </a:solidFill>
              </a:defRPr>
            </a:lvl4pPr>
            <a:lvl5pPr marL="0" lvl="4" indent="0" algn="ctr">
              <a:lnSpc>
                <a:spcPct val="100000"/>
              </a:lnSpc>
              <a:spcBef>
                <a:spcPts val="0"/>
              </a:spcBef>
              <a:spcAft>
                <a:spcPts val="0"/>
              </a:spcAft>
              <a:buClr>
                <a:srgbClr val="FFFFFF"/>
              </a:buClr>
              <a:buSzPts val="2800"/>
              <a:buFont typeface="Helvetica Neue"/>
              <a:buNone/>
              <a:defRPr sz="2800">
                <a:solidFill>
                  <a:srgbClr val="FFFFFF"/>
                </a:solidFill>
              </a:defRPr>
            </a:lvl5pPr>
            <a:lvl6pPr marL="0" lvl="5" indent="0" algn="ctr">
              <a:lnSpc>
                <a:spcPct val="100000"/>
              </a:lnSpc>
              <a:spcBef>
                <a:spcPts val="0"/>
              </a:spcBef>
              <a:spcAft>
                <a:spcPts val="0"/>
              </a:spcAft>
              <a:buClr>
                <a:srgbClr val="FFFFFF"/>
              </a:buClr>
              <a:buSzPts val="2800"/>
              <a:buFont typeface="Helvetica Neue"/>
              <a:buNone/>
              <a:defRPr sz="2800">
                <a:solidFill>
                  <a:srgbClr val="FFFFFF"/>
                </a:solidFill>
              </a:defRPr>
            </a:lvl6pPr>
            <a:lvl7pPr marL="0" lvl="6" indent="0" algn="ctr">
              <a:lnSpc>
                <a:spcPct val="100000"/>
              </a:lnSpc>
              <a:spcBef>
                <a:spcPts val="0"/>
              </a:spcBef>
              <a:spcAft>
                <a:spcPts val="0"/>
              </a:spcAft>
              <a:buClr>
                <a:srgbClr val="FFFFFF"/>
              </a:buClr>
              <a:buSzPts val="2800"/>
              <a:buFont typeface="Helvetica Neue"/>
              <a:buNone/>
              <a:defRPr sz="2800">
                <a:solidFill>
                  <a:srgbClr val="FFFFFF"/>
                </a:solidFill>
              </a:defRPr>
            </a:lvl7pPr>
            <a:lvl8pPr marL="0" lvl="7" indent="0" algn="ctr">
              <a:lnSpc>
                <a:spcPct val="100000"/>
              </a:lnSpc>
              <a:spcBef>
                <a:spcPts val="0"/>
              </a:spcBef>
              <a:spcAft>
                <a:spcPts val="0"/>
              </a:spcAft>
              <a:buClr>
                <a:srgbClr val="FFFFFF"/>
              </a:buClr>
              <a:buSzPts val="2800"/>
              <a:buFont typeface="Helvetica Neue"/>
              <a:buNone/>
              <a:defRPr sz="2800">
                <a:solidFill>
                  <a:srgbClr val="FFFFFF"/>
                </a:solidFill>
              </a:defRPr>
            </a:lvl8pPr>
            <a:lvl9pPr marL="0" lvl="8" indent="0" algn="ctr">
              <a:lnSpc>
                <a:spcPct val="100000"/>
              </a:lnSpc>
              <a:spcBef>
                <a:spcPts val="0"/>
              </a:spcBef>
              <a:spcAft>
                <a:spcPts val="0"/>
              </a:spcAft>
              <a:buClr>
                <a:srgbClr val="FFFFFF"/>
              </a:buClr>
              <a:buSzPts val="2800"/>
              <a:buFont typeface="Helvetica Neue"/>
              <a:buNone/>
              <a:defRPr sz="2800">
                <a:solidFill>
                  <a:srgbClr val="FFFFFF"/>
                </a:solidFill>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Statement">
  <p:cSld name="Statement">
    <p:spTree>
      <p:nvGrpSpPr>
        <p:cNvPr id="1" name="Shape 134"/>
        <p:cNvGrpSpPr/>
        <p:nvPr/>
      </p:nvGrpSpPr>
      <p:grpSpPr>
        <a:xfrm>
          <a:off x="0" y="0"/>
          <a:ext cx="0" cy="0"/>
          <a:chOff x="0" y="0"/>
          <a:chExt cx="0" cy="0"/>
        </a:xfrm>
      </p:grpSpPr>
      <p:sp>
        <p:nvSpPr>
          <p:cNvPr id="135" name="Google Shape;135;p25"/>
          <p:cNvSpPr txBox="1">
            <a:spLocks noGrp="1"/>
          </p:cNvSpPr>
          <p:nvPr>
            <p:ph type="body" idx="1"/>
          </p:nvPr>
        </p:nvSpPr>
        <p:spPr>
          <a:xfrm>
            <a:off x="4030265" y="5018484"/>
            <a:ext cx="16323471" cy="3681265"/>
          </a:xfrm>
          <a:prstGeom prst="rect">
            <a:avLst/>
          </a:prstGeom>
          <a:noFill/>
          <a:ln>
            <a:noFill/>
          </a:ln>
        </p:spPr>
        <p:txBody>
          <a:bodyPr spcFirstLastPara="1" wrap="square" lIns="71425" tIns="71425" rIns="71425" bIns="71425" anchor="ctr" anchorCtr="0">
            <a:normAutofit/>
          </a:bodyPr>
          <a:lstStyle>
            <a:lvl1pPr marL="457200" lvl="0" indent="-228600" algn="ctr">
              <a:lnSpc>
                <a:spcPct val="80000"/>
              </a:lnSpc>
              <a:spcBef>
                <a:spcPts val="0"/>
              </a:spcBef>
              <a:spcAft>
                <a:spcPts val="0"/>
              </a:spcAft>
              <a:buClr>
                <a:srgbClr val="000000"/>
              </a:buClr>
              <a:buSzPts val="11400"/>
              <a:buFont typeface="Helvetica Neue"/>
              <a:buNone/>
              <a:defRPr sz="11400">
                <a:latin typeface="Helvetica Neue"/>
                <a:ea typeface="Helvetica Neue"/>
                <a:cs typeface="Helvetica Neue"/>
                <a:sym typeface="Helvetica Neue"/>
              </a:defRPr>
            </a:lvl1pPr>
            <a:lvl2pPr marL="914400" lvl="1" indent="-228600" algn="ctr">
              <a:lnSpc>
                <a:spcPct val="80000"/>
              </a:lnSpc>
              <a:spcBef>
                <a:spcPts val="0"/>
              </a:spcBef>
              <a:spcAft>
                <a:spcPts val="0"/>
              </a:spcAft>
              <a:buClr>
                <a:srgbClr val="000000"/>
              </a:buClr>
              <a:buSzPts val="11400"/>
              <a:buFont typeface="Helvetica Neue"/>
              <a:buNone/>
              <a:defRPr sz="11400">
                <a:latin typeface="Helvetica Neue"/>
                <a:ea typeface="Helvetica Neue"/>
                <a:cs typeface="Helvetica Neue"/>
                <a:sym typeface="Helvetica Neue"/>
              </a:defRPr>
            </a:lvl2pPr>
            <a:lvl3pPr marL="1371600" lvl="2" indent="-228600" algn="ctr">
              <a:lnSpc>
                <a:spcPct val="80000"/>
              </a:lnSpc>
              <a:spcBef>
                <a:spcPts val="0"/>
              </a:spcBef>
              <a:spcAft>
                <a:spcPts val="0"/>
              </a:spcAft>
              <a:buClr>
                <a:srgbClr val="000000"/>
              </a:buClr>
              <a:buSzPts val="11400"/>
              <a:buFont typeface="Helvetica Neue"/>
              <a:buNone/>
              <a:defRPr sz="11400">
                <a:latin typeface="Helvetica Neue"/>
                <a:ea typeface="Helvetica Neue"/>
                <a:cs typeface="Helvetica Neue"/>
                <a:sym typeface="Helvetica Neue"/>
              </a:defRPr>
            </a:lvl3pPr>
            <a:lvl4pPr marL="1828800" lvl="3" indent="-228600" algn="ctr">
              <a:lnSpc>
                <a:spcPct val="80000"/>
              </a:lnSpc>
              <a:spcBef>
                <a:spcPts val="0"/>
              </a:spcBef>
              <a:spcAft>
                <a:spcPts val="0"/>
              </a:spcAft>
              <a:buClr>
                <a:srgbClr val="000000"/>
              </a:buClr>
              <a:buSzPts val="11400"/>
              <a:buFont typeface="Helvetica Neue"/>
              <a:buNone/>
              <a:defRPr sz="11400">
                <a:latin typeface="Helvetica Neue"/>
                <a:ea typeface="Helvetica Neue"/>
                <a:cs typeface="Helvetica Neue"/>
                <a:sym typeface="Helvetica Neue"/>
              </a:defRPr>
            </a:lvl4pPr>
            <a:lvl5pPr marL="2286000" lvl="4" indent="-228600" algn="ctr">
              <a:lnSpc>
                <a:spcPct val="80000"/>
              </a:lnSpc>
              <a:spcBef>
                <a:spcPts val="0"/>
              </a:spcBef>
              <a:spcAft>
                <a:spcPts val="0"/>
              </a:spcAft>
              <a:buClr>
                <a:srgbClr val="000000"/>
              </a:buClr>
              <a:buSzPts val="11400"/>
              <a:buFont typeface="Helvetica Neue"/>
              <a:buNone/>
              <a:defRPr sz="11400">
                <a:latin typeface="Helvetica Neue"/>
                <a:ea typeface="Helvetica Neue"/>
                <a:cs typeface="Helvetica Neue"/>
                <a:sym typeface="Helvetica Neue"/>
              </a:defRPr>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136" name="Google Shape;136;p25"/>
          <p:cNvSpPr txBox="1">
            <a:spLocks noGrp="1"/>
          </p:cNvSpPr>
          <p:nvPr>
            <p:ph type="sldNum" idx="12"/>
          </p:nvPr>
        </p:nvSpPr>
        <p:spPr>
          <a:xfrm>
            <a:off x="11911736" y="12805453"/>
            <a:ext cx="551003" cy="564719"/>
          </a:xfrm>
          <a:prstGeom prst="rect">
            <a:avLst/>
          </a:prstGeom>
          <a:noFill/>
          <a:ln>
            <a:noFill/>
          </a:ln>
        </p:spPr>
        <p:txBody>
          <a:bodyPr spcFirstLastPara="1" wrap="square" lIns="71425" tIns="71425" rIns="71425" bIns="71425" anchor="b" anchorCtr="0">
            <a:spAutoFit/>
          </a:bodyPr>
          <a:lstStyle>
            <a:lvl1pPr marL="0" lvl="0" indent="0" algn="ctr">
              <a:lnSpc>
                <a:spcPct val="100000"/>
              </a:lnSpc>
              <a:spcBef>
                <a:spcPts val="0"/>
              </a:spcBef>
              <a:spcAft>
                <a:spcPts val="0"/>
              </a:spcAft>
              <a:buClr>
                <a:srgbClr val="FFFFFF"/>
              </a:buClr>
              <a:buSzPts val="2800"/>
              <a:buFont typeface="Helvetica Neue"/>
              <a:buNone/>
              <a:defRPr sz="2800">
                <a:solidFill>
                  <a:srgbClr val="FFFFFF"/>
                </a:solidFill>
              </a:defRPr>
            </a:lvl1pPr>
            <a:lvl2pPr marL="0" lvl="1" indent="0" algn="ctr">
              <a:lnSpc>
                <a:spcPct val="100000"/>
              </a:lnSpc>
              <a:spcBef>
                <a:spcPts val="0"/>
              </a:spcBef>
              <a:spcAft>
                <a:spcPts val="0"/>
              </a:spcAft>
              <a:buClr>
                <a:srgbClr val="FFFFFF"/>
              </a:buClr>
              <a:buSzPts val="2800"/>
              <a:buFont typeface="Helvetica Neue"/>
              <a:buNone/>
              <a:defRPr sz="2800">
                <a:solidFill>
                  <a:srgbClr val="FFFFFF"/>
                </a:solidFill>
              </a:defRPr>
            </a:lvl2pPr>
            <a:lvl3pPr marL="0" lvl="2" indent="0" algn="ctr">
              <a:lnSpc>
                <a:spcPct val="100000"/>
              </a:lnSpc>
              <a:spcBef>
                <a:spcPts val="0"/>
              </a:spcBef>
              <a:spcAft>
                <a:spcPts val="0"/>
              </a:spcAft>
              <a:buClr>
                <a:srgbClr val="FFFFFF"/>
              </a:buClr>
              <a:buSzPts val="2800"/>
              <a:buFont typeface="Helvetica Neue"/>
              <a:buNone/>
              <a:defRPr sz="2800">
                <a:solidFill>
                  <a:srgbClr val="FFFFFF"/>
                </a:solidFill>
              </a:defRPr>
            </a:lvl3pPr>
            <a:lvl4pPr marL="0" lvl="3" indent="0" algn="ctr">
              <a:lnSpc>
                <a:spcPct val="100000"/>
              </a:lnSpc>
              <a:spcBef>
                <a:spcPts val="0"/>
              </a:spcBef>
              <a:spcAft>
                <a:spcPts val="0"/>
              </a:spcAft>
              <a:buClr>
                <a:srgbClr val="FFFFFF"/>
              </a:buClr>
              <a:buSzPts val="2800"/>
              <a:buFont typeface="Helvetica Neue"/>
              <a:buNone/>
              <a:defRPr sz="2800">
                <a:solidFill>
                  <a:srgbClr val="FFFFFF"/>
                </a:solidFill>
              </a:defRPr>
            </a:lvl4pPr>
            <a:lvl5pPr marL="0" lvl="4" indent="0" algn="ctr">
              <a:lnSpc>
                <a:spcPct val="100000"/>
              </a:lnSpc>
              <a:spcBef>
                <a:spcPts val="0"/>
              </a:spcBef>
              <a:spcAft>
                <a:spcPts val="0"/>
              </a:spcAft>
              <a:buClr>
                <a:srgbClr val="FFFFFF"/>
              </a:buClr>
              <a:buSzPts val="2800"/>
              <a:buFont typeface="Helvetica Neue"/>
              <a:buNone/>
              <a:defRPr sz="2800">
                <a:solidFill>
                  <a:srgbClr val="FFFFFF"/>
                </a:solidFill>
              </a:defRPr>
            </a:lvl5pPr>
            <a:lvl6pPr marL="0" lvl="5" indent="0" algn="ctr">
              <a:lnSpc>
                <a:spcPct val="100000"/>
              </a:lnSpc>
              <a:spcBef>
                <a:spcPts val="0"/>
              </a:spcBef>
              <a:spcAft>
                <a:spcPts val="0"/>
              </a:spcAft>
              <a:buClr>
                <a:srgbClr val="FFFFFF"/>
              </a:buClr>
              <a:buSzPts val="2800"/>
              <a:buFont typeface="Helvetica Neue"/>
              <a:buNone/>
              <a:defRPr sz="2800">
                <a:solidFill>
                  <a:srgbClr val="FFFFFF"/>
                </a:solidFill>
              </a:defRPr>
            </a:lvl6pPr>
            <a:lvl7pPr marL="0" lvl="6" indent="0" algn="ctr">
              <a:lnSpc>
                <a:spcPct val="100000"/>
              </a:lnSpc>
              <a:spcBef>
                <a:spcPts val="0"/>
              </a:spcBef>
              <a:spcAft>
                <a:spcPts val="0"/>
              </a:spcAft>
              <a:buClr>
                <a:srgbClr val="FFFFFF"/>
              </a:buClr>
              <a:buSzPts val="2800"/>
              <a:buFont typeface="Helvetica Neue"/>
              <a:buNone/>
              <a:defRPr sz="2800">
                <a:solidFill>
                  <a:srgbClr val="FFFFFF"/>
                </a:solidFill>
              </a:defRPr>
            </a:lvl7pPr>
            <a:lvl8pPr marL="0" lvl="7" indent="0" algn="ctr">
              <a:lnSpc>
                <a:spcPct val="100000"/>
              </a:lnSpc>
              <a:spcBef>
                <a:spcPts val="0"/>
              </a:spcBef>
              <a:spcAft>
                <a:spcPts val="0"/>
              </a:spcAft>
              <a:buClr>
                <a:srgbClr val="FFFFFF"/>
              </a:buClr>
              <a:buSzPts val="2800"/>
              <a:buFont typeface="Helvetica Neue"/>
              <a:buNone/>
              <a:defRPr sz="2800">
                <a:solidFill>
                  <a:srgbClr val="FFFFFF"/>
                </a:solidFill>
              </a:defRPr>
            </a:lvl8pPr>
            <a:lvl9pPr marL="0" lvl="8" indent="0" algn="ctr">
              <a:lnSpc>
                <a:spcPct val="100000"/>
              </a:lnSpc>
              <a:spcBef>
                <a:spcPts val="0"/>
              </a:spcBef>
              <a:spcAft>
                <a:spcPts val="0"/>
              </a:spcAft>
              <a:buClr>
                <a:srgbClr val="FFFFFF"/>
              </a:buClr>
              <a:buSzPts val="2800"/>
              <a:buFont typeface="Helvetica Neue"/>
              <a:buNone/>
              <a:defRPr sz="2800">
                <a:solidFill>
                  <a:srgbClr val="FFFFFF"/>
                </a:solidFill>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Big Fact">
  <p:cSld name="Big Fact">
    <p:spTree>
      <p:nvGrpSpPr>
        <p:cNvPr id="1" name="Shape 137"/>
        <p:cNvGrpSpPr/>
        <p:nvPr/>
      </p:nvGrpSpPr>
      <p:grpSpPr>
        <a:xfrm>
          <a:off x="0" y="0"/>
          <a:ext cx="0" cy="0"/>
          <a:chOff x="0" y="0"/>
          <a:chExt cx="0" cy="0"/>
        </a:xfrm>
      </p:grpSpPr>
      <p:sp>
        <p:nvSpPr>
          <p:cNvPr id="138" name="Google Shape;138;p26"/>
          <p:cNvSpPr txBox="1">
            <a:spLocks noGrp="1"/>
          </p:cNvSpPr>
          <p:nvPr>
            <p:ph type="body" idx="1"/>
          </p:nvPr>
        </p:nvSpPr>
        <p:spPr>
          <a:xfrm>
            <a:off x="4030265" y="8732784"/>
            <a:ext cx="16323468" cy="944721"/>
          </a:xfrm>
          <a:prstGeom prst="rect">
            <a:avLst/>
          </a:prstGeom>
          <a:noFill/>
          <a:ln>
            <a:noFill/>
          </a:ln>
        </p:spPr>
        <p:txBody>
          <a:bodyPr spcFirstLastPara="1" wrap="square" lIns="71425" tIns="71425" rIns="71425" bIns="71425" anchor="t" anchorCtr="0">
            <a:normAutofit/>
          </a:bodyPr>
          <a:lstStyle>
            <a:lvl1pPr marL="457200" lvl="0" indent="-228600" algn="ctr">
              <a:lnSpc>
                <a:spcPct val="100000"/>
              </a:lnSpc>
              <a:spcBef>
                <a:spcPts val="0"/>
              </a:spcBef>
              <a:spcAft>
                <a:spcPts val="0"/>
              </a:spcAft>
              <a:buClr>
                <a:srgbClr val="000000"/>
              </a:buClr>
              <a:buSzPts val="5200"/>
              <a:buFont typeface="Helvetica Neue"/>
              <a:buNone/>
              <a:defRPr sz="5200" b="1"/>
            </a:lvl1pPr>
            <a:lvl2pPr marL="914400" lvl="1" indent="-369189" algn="l">
              <a:lnSpc>
                <a:spcPct val="90000"/>
              </a:lnSpc>
              <a:spcBef>
                <a:spcPts val="4500"/>
              </a:spcBef>
              <a:spcAft>
                <a:spcPts val="0"/>
              </a:spcAft>
              <a:buClr>
                <a:srgbClr val="000000"/>
              </a:buClr>
              <a:buSzPts val="2214"/>
              <a:buChar char="•"/>
              <a:defRPr/>
            </a:lvl2pPr>
            <a:lvl3pPr marL="1371600" lvl="2" indent="-369189" algn="l">
              <a:lnSpc>
                <a:spcPct val="90000"/>
              </a:lnSpc>
              <a:spcBef>
                <a:spcPts val="4500"/>
              </a:spcBef>
              <a:spcAft>
                <a:spcPts val="0"/>
              </a:spcAft>
              <a:buClr>
                <a:srgbClr val="000000"/>
              </a:buClr>
              <a:buSzPts val="2214"/>
              <a:buChar char="•"/>
              <a:defRPr/>
            </a:lvl3pPr>
            <a:lvl4pPr marL="1828800" lvl="3" indent="-369189" algn="l">
              <a:lnSpc>
                <a:spcPct val="90000"/>
              </a:lnSpc>
              <a:spcBef>
                <a:spcPts val="4500"/>
              </a:spcBef>
              <a:spcAft>
                <a:spcPts val="0"/>
              </a:spcAft>
              <a:buClr>
                <a:srgbClr val="000000"/>
              </a:buClr>
              <a:buSzPts val="2214"/>
              <a:buChar char="•"/>
              <a:defRPr/>
            </a:lvl4pPr>
            <a:lvl5pPr marL="2286000" lvl="4" indent="-369189" algn="l">
              <a:lnSpc>
                <a:spcPct val="90000"/>
              </a:lnSpc>
              <a:spcBef>
                <a:spcPts val="4500"/>
              </a:spcBef>
              <a:spcAft>
                <a:spcPts val="0"/>
              </a:spcAft>
              <a:buClr>
                <a:srgbClr val="000000"/>
              </a:buClr>
              <a:buSzPts val="2214"/>
              <a:buChar char="•"/>
              <a:defRPr/>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139" name="Google Shape;139;p26"/>
          <p:cNvSpPr txBox="1">
            <a:spLocks noGrp="1"/>
          </p:cNvSpPr>
          <p:nvPr>
            <p:ph type="body" idx="2"/>
          </p:nvPr>
        </p:nvSpPr>
        <p:spPr>
          <a:xfrm>
            <a:off x="4030265" y="1404937"/>
            <a:ext cx="16323471" cy="7327848"/>
          </a:xfrm>
          <a:prstGeom prst="rect">
            <a:avLst/>
          </a:prstGeom>
          <a:noFill/>
          <a:ln>
            <a:noFill/>
          </a:ln>
        </p:spPr>
        <p:txBody>
          <a:bodyPr spcFirstLastPara="1" wrap="square" lIns="71425" tIns="71425" rIns="71425" bIns="71425" anchor="b" anchorCtr="0">
            <a:normAutofit/>
          </a:bodyPr>
          <a:lstStyle>
            <a:lvl1pPr marL="457200" lvl="0" indent="-228600" algn="ctr">
              <a:lnSpc>
                <a:spcPct val="80000"/>
              </a:lnSpc>
              <a:spcBef>
                <a:spcPts val="0"/>
              </a:spcBef>
              <a:spcAft>
                <a:spcPts val="0"/>
              </a:spcAft>
              <a:buClr>
                <a:srgbClr val="000000"/>
              </a:buClr>
              <a:buSzPts val="24600"/>
              <a:buFont typeface="Helvetica Neue"/>
              <a:buNone/>
              <a:defRPr sz="24600" b="1"/>
            </a:lvl1pPr>
            <a:lvl2pPr marL="914400" lvl="1" indent="-228600" algn="ctr">
              <a:lnSpc>
                <a:spcPct val="80000"/>
              </a:lnSpc>
              <a:spcBef>
                <a:spcPts val="0"/>
              </a:spcBef>
              <a:spcAft>
                <a:spcPts val="0"/>
              </a:spcAft>
              <a:buClr>
                <a:srgbClr val="000000"/>
              </a:buClr>
              <a:buSzPts val="24600"/>
              <a:buFont typeface="Helvetica Neue"/>
              <a:buNone/>
              <a:defRPr sz="24600" b="1"/>
            </a:lvl2pPr>
            <a:lvl3pPr marL="1371600" lvl="2" indent="-228600" algn="ctr">
              <a:lnSpc>
                <a:spcPct val="80000"/>
              </a:lnSpc>
              <a:spcBef>
                <a:spcPts val="0"/>
              </a:spcBef>
              <a:spcAft>
                <a:spcPts val="0"/>
              </a:spcAft>
              <a:buClr>
                <a:srgbClr val="000000"/>
              </a:buClr>
              <a:buSzPts val="24600"/>
              <a:buFont typeface="Helvetica Neue"/>
              <a:buNone/>
              <a:defRPr sz="24600" b="1"/>
            </a:lvl3pPr>
            <a:lvl4pPr marL="1828800" lvl="3" indent="-228600" algn="ctr">
              <a:lnSpc>
                <a:spcPct val="80000"/>
              </a:lnSpc>
              <a:spcBef>
                <a:spcPts val="0"/>
              </a:spcBef>
              <a:spcAft>
                <a:spcPts val="0"/>
              </a:spcAft>
              <a:buClr>
                <a:srgbClr val="000000"/>
              </a:buClr>
              <a:buSzPts val="24600"/>
              <a:buFont typeface="Helvetica Neue"/>
              <a:buNone/>
              <a:defRPr sz="24600" b="1"/>
            </a:lvl4pPr>
            <a:lvl5pPr marL="2286000" lvl="4" indent="-228600" algn="ctr">
              <a:lnSpc>
                <a:spcPct val="80000"/>
              </a:lnSpc>
              <a:spcBef>
                <a:spcPts val="0"/>
              </a:spcBef>
              <a:spcAft>
                <a:spcPts val="0"/>
              </a:spcAft>
              <a:buClr>
                <a:srgbClr val="000000"/>
              </a:buClr>
              <a:buSzPts val="24600"/>
              <a:buFont typeface="Helvetica Neue"/>
              <a:buNone/>
              <a:defRPr sz="24600" b="1"/>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140" name="Google Shape;140;p26"/>
          <p:cNvSpPr txBox="1">
            <a:spLocks noGrp="1"/>
          </p:cNvSpPr>
          <p:nvPr>
            <p:ph type="sldNum" idx="12"/>
          </p:nvPr>
        </p:nvSpPr>
        <p:spPr>
          <a:xfrm>
            <a:off x="11911736" y="12805453"/>
            <a:ext cx="551003" cy="564719"/>
          </a:xfrm>
          <a:prstGeom prst="rect">
            <a:avLst/>
          </a:prstGeom>
          <a:noFill/>
          <a:ln>
            <a:noFill/>
          </a:ln>
        </p:spPr>
        <p:txBody>
          <a:bodyPr spcFirstLastPara="1" wrap="square" lIns="71425" tIns="71425" rIns="71425" bIns="71425" anchor="b" anchorCtr="0">
            <a:spAutoFit/>
          </a:bodyPr>
          <a:lstStyle>
            <a:lvl1pPr marL="0" lvl="0" indent="0" algn="ctr">
              <a:lnSpc>
                <a:spcPct val="100000"/>
              </a:lnSpc>
              <a:spcBef>
                <a:spcPts val="0"/>
              </a:spcBef>
              <a:spcAft>
                <a:spcPts val="0"/>
              </a:spcAft>
              <a:buClr>
                <a:srgbClr val="FFFFFF"/>
              </a:buClr>
              <a:buSzPts val="2800"/>
              <a:buFont typeface="Helvetica Neue"/>
              <a:buNone/>
              <a:defRPr sz="2800">
                <a:solidFill>
                  <a:srgbClr val="FFFFFF"/>
                </a:solidFill>
              </a:defRPr>
            </a:lvl1pPr>
            <a:lvl2pPr marL="0" lvl="1" indent="0" algn="ctr">
              <a:lnSpc>
                <a:spcPct val="100000"/>
              </a:lnSpc>
              <a:spcBef>
                <a:spcPts val="0"/>
              </a:spcBef>
              <a:spcAft>
                <a:spcPts val="0"/>
              </a:spcAft>
              <a:buClr>
                <a:srgbClr val="FFFFFF"/>
              </a:buClr>
              <a:buSzPts val="2800"/>
              <a:buFont typeface="Helvetica Neue"/>
              <a:buNone/>
              <a:defRPr sz="2800">
                <a:solidFill>
                  <a:srgbClr val="FFFFFF"/>
                </a:solidFill>
              </a:defRPr>
            </a:lvl2pPr>
            <a:lvl3pPr marL="0" lvl="2" indent="0" algn="ctr">
              <a:lnSpc>
                <a:spcPct val="100000"/>
              </a:lnSpc>
              <a:spcBef>
                <a:spcPts val="0"/>
              </a:spcBef>
              <a:spcAft>
                <a:spcPts val="0"/>
              </a:spcAft>
              <a:buClr>
                <a:srgbClr val="FFFFFF"/>
              </a:buClr>
              <a:buSzPts val="2800"/>
              <a:buFont typeface="Helvetica Neue"/>
              <a:buNone/>
              <a:defRPr sz="2800">
                <a:solidFill>
                  <a:srgbClr val="FFFFFF"/>
                </a:solidFill>
              </a:defRPr>
            </a:lvl3pPr>
            <a:lvl4pPr marL="0" lvl="3" indent="0" algn="ctr">
              <a:lnSpc>
                <a:spcPct val="100000"/>
              </a:lnSpc>
              <a:spcBef>
                <a:spcPts val="0"/>
              </a:spcBef>
              <a:spcAft>
                <a:spcPts val="0"/>
              </a:spcAft>
              <a:buClr>
                <a:srgbClr val="FFFFFF"/>
              </a:buClr>
              <a:buSzPts val="2800"/>
              <a:buFont typeface="Helvetica Neue"/>
              <a:buNone/>
              <a:defRPr sz="2800">
                <a:solidFill>
                  <a:srgbClr val="FFFFFF"/>
                </a:solidFill>
              </a:defRPr>
            </a:lvl4pPr>
            <a:lvl5pPr marL="0" lvl="4" indent="0" algn="ctr">
              <a:lnSpc>
                <a:spcPct val="100000"/>
              </a:lnSpc>
              <a:spcBef>
                <a:spcPts val="0"/>
              </a:spcBef>
              <a:spcAft>
                <a:spcPts val="0"/>
              </a:spcAft>
              <a:buClr>
                <a:srgbClr val="FFFFFF"/>
              </a:buClr>
              <a:buSzPts val="2800"/>
              <a:buFont typeface="Helvetica Neue"/>
              <a:buNone/>
              <a:defRPr sz="2800">
                <a:solidFill>
                  <a:srgbClr val="FFFFFF"/>
                </a:solidFill>
              </a:defRPr>
            </a:lvl5pPr>
            <a:lvl6pPr marL="0" lvl="5" indent="0" algn="ctr">
              <a:lnSpc>
                <a:spcPct val="100000"/>
              </a:lnSpc>
              <a:spcBef>
                <a:spcPts val="0"/>
              </a:spcBef>
              <a:spcAft>
                <a:spcPts val="0"/>
              </a:spcAft>
              <a:buClr>
                <a:srgbClr val="FFFFFF"/>
              </a:buClr>
              <a:buSzPts val="2800"/>
              <a:buFont typeface="Helvetica Neue"/>
              <a:buNone/>
              <a:defRPr sz="2800">
                <a:solidFill>
                  <a:srgbClr val="FFFFFF"/>
                </a:solidFill>
              </a:defRPr>
            </a:lvl6pPr>
            <a:lvl7pPr marL="0" lvl="6" indent="0" algn="ctr">
              <a:lnSpc>
                <a:spcPct val="100000"/>
              </a:lnSpc>
              <a:spcBef>
                <a:spcPts val="0"/>
              </a:spcBef>
              <a:spcAft>
                <a:spcPts val="0"/>
              </a:spcAft>
              <a:buClr>
                <a:srgbClr val="FFFFFF"/>
              </a:buClr>
              <a:buSzPts val="2800"/>
              <a:buFont typeface="Helvetica Neue"/>
              <a:buNone/>
              <a:defRPr sz="2800">
                <a:solidFill>
                  <a:srgbClr val="FFFFFF"/>
                </a:solidFill>
              </a:defRPr>
            </a:lvl7pPr>
            <a:lvl8pPr marL="0" lvl="7" indent="0" algn="ctr">
              <a:lnSpc>
                <a:spcPct val="100000"/>
              </a:lnSpc>
              <a:spcBef>
                <a:spcPts val="0"/>
              </a:spcBef>
              <a:spcAft>
                <a:spcPts val="0"/>
              </a:spcAft>
              <a:buClr>
                <a:srgbClr val="FFFFFF"/>
              </a:buClr>
              <a:buSzPts val="2800"/>
              <a:buFont typeface="Helvetica Neue"/>
              <a:buNone/>
              <a:defRPr sz="2800">
                <a:solidFill>
                  <a:srgbClr val="FFFFFF"/>
                </a:solidFill>
              </a:defRPr>
            </a:lvl8pPr>
            <a:lvl9pPr marL="0" lvl="8" indent="0" algn="ctr">
              <a:lnSpc>
                <a:spcPct val="100000"/>
              </a:lnSpc>
              <a:spcBef>
                <a:spcPts val="0"/>
              </a:spcBef>
              <a:spcAft>
                <a:spcPts val="0"/>
              </a:spcAft>
              <a:buClr>
                <a:srgbClr val="FFFFFF"/>
              </a:buClr>
              <a:buSzPts val="2800"/>
              <a:buFont typeface="Helvetica Neue"/>
              <a:buNone/>
              <a:defRPr sz="2800">
                <a:solidFill>
                  <a:srgbClr val="FFFFFF"/>
                </a:solidFill>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Quote">
  <p:cSld name="Quote">
    <p:spTree>
      <p:nvGrpSpPr>
        <p:cNvPr id="1" name="Shape 141"/>
        <p:cNvGrpSpPr/>
        <p:nvPr/>
      </p:nvGrpSpPr>
      <p:grpSpPr>
        <a:xfrm>
          <a:off x="0" y="0"/>
          <a:ext cx="0" cy="0"/>
          <a:chOff x="0" y="0"/>
          <a:chExt cx="0" cy="0"/>
        </a:xfrm>
      </p:grpSpPr>
      <p:sp>
        <p:nvSpPr>
          <p:cNvPr id="142" name="Google Shape;142;p27"/>
          <p:cNvSpPr txBox="1">
            <a:spLocks noGrp="1"/>
          </p:cNvSpPr>
          <p:nvPr>
            <p:ph type="body" idx="1"/>
          </p:nvPr>
        </p:nvSpPr>
        <p:spPr>
          <a:xfrm>
            <a:off x="4083843" y="5232796"/>
            <a:ext cx="16216314" cy="3268267"/>
          </a:xfrm>
          <a:prstGeom prst="rect">
            <a:avLst/>
          </a:prstGeom>
          <a:noFill/>
          <a:ln>
            <a:noFill/>
          </a:ln>
        </p:spPr>
        <p:txBody>
          <a:bodyPr spcFirstLastPara="1" wrap="square" lIns="71425" tIns="71425" rIns="71425" bIns="71425" anchor="ctr" anchorCtr="0">
            <a:normAutofit/>
          </a:bodyPr>
          <a:lstStyle>
            <a:lvl1pPr marL="457200" lvl="0" indent="-228600" algn="l">
              <a:lnSpc>
                <a:spcPct val="90000"/>
              </a:lnSpc>
              <a:spcBef>
                <a:spcPts val="0"/>
              </a:spcBef>
              <a:spcAft>
                <a:spcPts val="0"/>
              </a:spcAft>
              <a:buClr>
                <a:srgbClr val="000000"/>
              </a:buClr>
              <a:buSzPts val="8400"/>
              <a:buFont typeface="Helvetica Neue"/>
              <a:buNone/>
              <a:defRPr sz="8400">
                <a:latin typeface="Helvetica Neue"/>
                <a:ea typeface="Helvetica Neue"/>
                <a:cs typeface="Helvetica Neue"/>
                <a:sym typeface="Helvetica Neue"/>
              </a:defRPr>
            </a:lvl1pPr>
            <a:lvl2pPr marL="914400" lvl="1" indent="-228600" algn="l">
              <a:lnSpc>
                <a:spcPct val="90000"/>
              </a:lnSpc>
              <a:spcBef>
                <a:spcPts val="0"/>
              </a:spcBef>
              <a:spcAft>
                <a:spcPts val="0"/>
              </a:spcAft>
              <a:buClr>
                <a:srgbClr val="000000"/>
              </a:buClr>
              <a:buSzPts val="8400"/>
              <a:buFont typeface="Helvetica Neue"/>
              <a:buNone/>
              <a:defRPr sz="8400">
                <a:latin typeface="Helvetica Neue"/>
                <a:ea typeface="Helvetica Neue"/>
                <a:cs typeface="Helvetica Neue"/>
                <a:sym typeface="Helvetica Neue"/>
              </a:defRPr>
            </a:lvl2pPr>
            <a:lvl3pPr marL="1371600" lvl="2" indent="-228600" algn="l">
              <a:lnSpc>
                <a:spcPct val="90000"/>
              </a:lnSpc>
              <a:spcBef>
                <a:spcPts val="0"/>
              </a:spcBef>
              <a:spcAft>
                <a:spcPts val="0"/>
              </a:spcAft>
              <a:buClr>
                <a:srgbClr val="000000"/>
              </a:buClr>
              <a:buSzPts val="8400"/>
              <a:buFont typeface="Helvetica Neue"/>
              <a:buNone/>
              <a:defRPr sz="8400">
                <a:latin typeface="Helvetica Neue"/>
                <a:ea typeface="Helvetica Neue"/>
                <a:cs typeface="Helvetica Neue"/>
                <a:sym typeface="Helvetica Neue"/>
              </a:defRPr>
            </a:lvl3pPr>
            <a:lvl4pPr marL="1828800" lvl="3" indent="-228600" algn="l">
              <a:lnSpc>
                <a:spcPct val="90000"/>
              </a:lnSpc>
              <a:spcBef>
                <a:spcPts val="0"/>
              </a:spcBef>
              <a:spcAft>
                <a:spcPts val="0"/>
              </a:spcAft>
              <a:buClr>
                <a:srgbClr val="000000"/>
              </a:buClr>
              <a:buSzPts val="8400"/>
              <a:buFont typeface="Helvetica Neue"/>
              <a:buNone/>
              <a:defRPr sz="8400">
                <a:latin typeface="Helvetica Neue"/>
                <a:ea typeface="Helvetica Neue"/>
                <a:cs typeface="Helvetica Neue"/>
                <a:sym typeface="Helvetica Neue"/>
              </a:defRPr>
            </a:lvl4pPr>
            <a:lvl5pPr marL="2286000" lvl="4" indent="-228600" algn="l">
              <a:lnSpc>
                <a:spcPct val="90000"/>
              </a:lnSpc>
              <a:spcBef>
                <a:spcPts val="0"/>
              </a:spcBef>
              <a:spcAft>
                <a:spcPts val="0"/>
              </a:spcAft>
              <a:buClr>
                <a:srgbClr val="000000"/>
              </a:buClr>
              <a:buSzPts val="8400"/>
              <a:buFont typeface="Helvetica Neue"/>
              <a:buNone/>
              <a:defRPr sz="8400">
                <a:latin typeface="Helvetica Neue"/>
                <a:ea typeface="Helvetica Neue"/>
                <a:cs typeface="Helvetica Neue"/>
                <a:sym typeface="Helvetica Neue"/>
              </a:defRPr>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143" name="Google Shape;143;p27"/>
          <p:cNvSpPr txBox="1">
            <a:spLocks noGrp="1"/>
          </p:cNvSpPr>
          <p:nvPr>
            <p:ph type="body" idx="2"/>
          </p:nvPr>
        </p:nvSpPr>
        <p:spPr>
          <a:xfrm>
            <a:off x="4762500" y="9036843"/>
            <a:ext cx="15537656" cy="648365"/>
          </a:xfrm>
          <a:prstGeom prst="rect">
            <a:avLst/>
          </a:prstGeom>
          <a:noFill/>
          <a:ln>
            <a:noFill/>
          </a:ln>
        </p:spPr>
        <p:txBody>
          <a:bodyPr spcFirstLastPara="1" wrap="square" lIns="71425" tIns="71425" rIns="71425" bIns="71425" anchor="t" anchorCtr="0">
            <a:normAutofit/>
          </a:bodyPr>
          <a:lstStyle>
            <a:lvl1pPr marL="457200" lvl="0" indent="-228600" algn="l">
              <a:lnSpc>
                <a:spcPct val="100000"/>
              </a:lnSpc>
              <a:spcBef>
                <a:spcPts val="0"/>
              </a:spcBef>
              <a:spcAft>
                <a:spcPts val="0"/>
              </a:spcAft>
              <a:buClr>
                <a:srgbClr val="000000"/>
              </a:buClr>
              <a:buSzPts val="3200"/>
              <a:buFont typeface="Helvetica Neue"/>
              <a:buNone/>
              <a:defRPr sz="3200" b="1"/>
            </a:lvl1pPr>
            <a:lvl2pPr marL="914400" lvl="1" indent="-369189" algn="l">
              <a:lnSpc>
                <a:spcPct val="90000"/>
              </a:lnSpc>
              <a:spcBef>
                <a:spcPts val="4500"/>
              </a:spcBef>
              <a:spcAft>
                <a:spcPts val="0"/>
              </a:spcAft>
              <a:buClr>
                <a:srgbClr val="000000"/>
              </a:buClr>
              <a:buSzPts val="2214"/>
              <a:buChar char="•"/>
              <a:defRPr/>
            </a:lvl2pPr>
            <a:lvl3pPr marL="1371600" lvl="2" indent="-369189" algn="l">
              <a:lnSpc>
                <a:spcPct val="90000"/>
              </a:lnSpc>
              <a:spcBef>
                <a:spcPts val="4500"/>
              </a:spcBef>
              <a:spcAft>
                <a:spcPts val="0"/>
              </a:spcAft>
              <a:buClr>
                <a:srgbClr val="000000"/>
              </a:buClr>
              <a:buSzPts val="2214"/>
              <a:buChar char="•"/>
              <a:defRPr/>
            </a:lvl3pPr>
            <a:lvl4pPr marL="1828800" lvl="3" indent="-369189" algn="l">
              <a:lnSpc>
                <a:spcPct val="90000"/>
              </a:lnSpc>
              <a:spcBef>
                <a:spcPts val="4500"/>
              </a:spcBef>
              <a:spcAft>
                <a:spcPts val="0"/>
              </a:spcAft>
              <a:buClr>
                <a:srgbClr val="000000"/>
              </a:buClr>
              <a:buSzPts val="2214"/>
              <a:buChar char="•"/>
              <a:defRPr/>
            </a:lvl4pPr>
            <a:lvl5pPr marL="2286000" lvl="4" indent="-369189" algn="l">
              <a:lnSpc>
                <a:spcPct val="90000"/>
              </a:lnSpc>
              <a:spcBef>
                <a:spcPts val="4500"/>
              </a:spcBef>
              <a:spcAft>
                <a:spcPts val="0"/>
              </a:spcAft>
              <a:buClr>
                <a:srgbClr val="000000"/>
              </a:buClr>
              <a:buSzPts val="2214"/>
              <a:buChar char="•"/>
              <a:defRPr/>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144" name="Google Shape;144;p27"/>
          <p:cNvSpPr txBox="1">
            <a:spLocks noGrp="1"/>
          </p:cNvSpPr>
          <p:nvPr>
            <p:ph type="sldNum" idx="12"/>
          </p:nvPr>
        </p:nvSpPr>
        <p:spPr>
          <a:xfrm>
            <a:off x="11911736" y="12805453"/>
            <a:ext cx="551003" cy="564719"/>
          </a:xfrm>
          <a:prstGeom prst="rect">
            <a:avLst/>
          </a:prstGeom>
          <a:noFill/>
          <a:ln>
            <a:noFill/>
          </a:ln>
        </p:spPr>
        <p:txBody>
          <a:bodyPr spcFirstLastPara="1" wrap="square" lIns="71425" tIns="71425" rIns="71425" bIns="71425" anchor="b" anchorCtr="0">
            <a:spAutoFit/>
          </a:bodyPr>
          <a:lstStyle>
            <a:lvl1pPr marL="0" lvl="0" indent="0" algn="ctr">
              <a:lnSpc>
                <a:spcPct val="100000"/>
              </a:lnSpc>
              <a:spcBef>
                <a:spcPts val="0"/>
              </a:spcBef>
              <a:spcAft>
                <a:spcPts val="0"/>
              </a:spcAft>
              <a:buClr>
                <a:srgbClr val="FFFFFF"/>
              </a:buClr>
              <a:buSzPts val="2800"/>
              <a:buFont typeface="Helvetica Neue"/>
              <a:buNone/>
              <a:defRPr sz="2800">
                <a:solidFill>
                  <a:srgbClr val="FFFFFF"/>
                </a:solidFill>
              </a:defRPr>
            </a:lvl1pPr>
            <a:lvl2pPr marL="0" lvl="1" indent="0" algn="ctr">
              <a:lnSpc>
                <a:spcPct val="100000"/>
              </a:lnSpc>
              <a:spcBef>
                <a:spcPts val="0"/>
              </a:spcBef>
              <a:spcAft>
                <a:spcPts val="0"/>
              </a:spcAft>
              <a:buClr>
                <a:srgbClr val="FFFFFF"/>
              </a:buClr>
              <a:buSzPts val="2800"/>
              <a:buFont typeface="Helvetica Neue"/>
              <a:buNone/>
              <a:defRPr sz="2800">
                <a:solidFill>
                  <a:srgbClr val="FFFFFF"/>
                </a:solidFill>
              </a:defRPr>
            </a:lvl2pPr>
            <a:lvl3pPr marL="0" lvl="2" indent="0" algn="ctr">
              <a:lnSpc>
                <a:spcPct val="100000"/>
              </a:lnSpc>
              <a:spcBef>
                <a:spcPts val="0"/>
              </a:spcBef>
              <a:spcAft>
                <a:spcPts val="0"/>
              </a:spcAft>
              <a:buClr>
                <a:srgbClr val="FFFFFF"/>
              </a:buClr>
              <a:buSzPts val="2800"/>
              <a:buFont typeface="Helvetica Neue"/>
              <a:buNone/>
              <a:defRPr sz="2800">
                <a:solidFill>
                  <a:srgbClr val="FFFFFF"/>
                </a:solidFill>
              </a:defRPr>
            </a:lvl3pPr>
            <a:lvl4pPr marL="0" lvl="3" indent="0" algn="ctr">
              <a:lnSpc>
                <a:spcPct val="100000"/>
              </a:lnSpc>
              <a:spcBef>
                <a:spcPts val="0"/>
              </a:spcBef>
              <a:spcAft>
                <a:spcPts val="0"/>
              </a:spcAft>
              <a:buClr>
                <a:srgbClr val="FFFFFF"/>
              </a:buClr>
              <a:buSzPts val="2800"/>
              <a:buFont typeface="Helvetica Neue"/>
              <a:buNone/>
              <a:defRPr sz="2800">
                <a:solidFill>
                  <a:srgbClr val="FFFFFF"/>
                </a:solidFill>
              </a:defRPr>
            </a:lvl4pPr>
            <a:lvl5pPr marL="0" lvl="4" indent="0" algn="ctr">
              <a:lnSpc>
                <a:spcPct val="100000"/>
              </a:lnSpc>
              <a:spcBef>
                <a:spcPts val="0"/>
              </a:spcBef>
              <a:spcAft>
                <a:spcPts val="0"/>
              </a:spcAft>
              <a:buClr>
                <a:srgbClr val="FFFFFF"/>
              </a:buClr>
              <a:buSzPts val="2800"/>
              <a:buFont typeface="Helvetica Neue"/>
              <a:buNone/>
              <a:defRPr sz="2800">
                <a:solidFill>
                  <a:srgbClr val="FFFFFF"/>
                </a:solidFill>
              </a:defRPr>
            </a:lvl5pPr>
            <a:lvl6pPr marL="0" lvl="5" indent="0" algn="ctr">
              <a:lnSpc>
                <a:spcPct val="100000"/>
              </a:lnSpc>
              <a:spcBef>
                <a:spcPts val="0"/>
              </a:spcBef>
              <a:spcAft>
                <a:spcPts val="0"/>
              </a:spcAft>
              <a:buClr>
                <a:srgbClr val="FFFFFF"/>
              </a:buClr>
              <a:buSzPts val="2800"/>
              <a:buFont typeface="Helvetica Neue"/>
              <a:buNone/>
              <a:defRPr sz="2800">
                <a:solidFill>
                  <a:srgbClr val="FFFFFF"/>
                </a:solidFill>
              </a:defRPr>
            </a:lvl6pPr>
            <a:lvl7pPr marL="0" lvl="6" indent="0" algn="ctr">
              <a:lnSpc>
                <a:spcPct val="100000"/>
              </a:lnSpc>
              <a:spcBef>
                <a:spcPts val="0"/>
              </a:spcBef>
              <a:spcAft>
                <a:spcPts val="0"/>
              </a:spcAft>
              <a:buClr>
                <a:srgbClr val="FFFFFF"/>
              </a:buClr>
              <a:buSzPts val="2800"/>
              <a:buFont typeface="Helvetica Neue"/>
              <a:buNone/>
              <a:defRPr sz="2800">
                <a:solidFill>
                  <a:srgbClr val="FFFFFF"/>
                </a:solidFill>
              </a:defRPr>
            </a:lvl7pPr>
            <a:lvl8pPr marL="0" lvl="7" indent="0" algn="ctr">
              <a:lnSpc>
                <a:spcPct val="100000"/>
              </a:lnSpc>
              <a:spcBef>
                <a:spcPts val="0"/>
              </a:spcBef>
              <a:spcAft>
                <a:spcPts val="0"/>
              </a:spcAft>
              <a:buClr>
                <a:srgbClr val="FFFFFF"/>
              </a:buClr>
              <a:buSzPts val="2800"/>
              <a:buFont typeface="Helvetica Neue"/>
              <a:buNone/>
              <a:defRPr sz="2800">
                <a:solidFill>
                  <a:srgbClr val="FFFFFF"/>
                </a:solidFill>
              </a:defRPr>
            </a:lvl8pPr>
            <a:lvl9pPr marL="0" lvl="8" indent="0" algn="ctr">
              <a:lnSpc>
                <a:spcPct val="100000"/>
              </a:lnSpc>
              <a:spcBef>
                <a:spcPts val="0"/>
              </a:spcBef>
              <a:spcAft>
                <a:spcPts val="0"/>
              </a:spcAft>
              <a:buClr>
                <a:srgbClr val="FFFFFF"/>
              </a:buClr>
              <a:buSzPts val="2800"/>
              <a:buFont typeface="Helvetica Neue"/>
              <a:buNone/>
              <a:defRPr sz="2800">
                <a:solidFill>
                  <a:srgbClr val="FFFFFF"/>
                </a:solidFill>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Photo - 3 Up">
  <p:cSld name="Photo - 3 Up">
    <p:spTree>
      <p:nvGrpSpPr>
        <p:cNvPr id="1" name="Shape 145"/>
        <p:cNvGrpSpPr/>
        <p:nvPr/>
      </p:nvGrpSpPr>
      <p:grpSpPr>
        <a:xfrm>
          <a:off x="0" y="0"/>
          <a:ext cx="0" cy="0"/>
          <a:chOff x="0" y="0"/>
          <a:chExt cx="0" cy="0"/>
        </a:xfrm>
      </p:grpSpPr>
      <p:sp>
        <p:nvSpPr>
          <p:cNvPr id="146" name="Google Shape;146;p28"/>
          <p:cNvSpPr>
            <a:spLocks noGrp="1"/>
          </p:cNvSpPr>
          <p:nvPr>
            <p:ph type="pic" idx="2"/>
          </p:nvPr>
        </p:nvSpPr>
        <p:spPr>
          <a:xfrm>
            <a:off x="119062" y="966878"/>
            <a:ext cx="15701049" cy="11775787"/>
          </a:xfrm>
          <a:prstGeom prst="rect">
            <a:avLst/>
          </a:prstGeom>
          <a:noFill/>
          <a:ln>
            <a:noFill/>
          </a:ln>
        </p:spPr>
      </p:sp>
      <p:sp>
        <p:nvSpPr>
          <p:cNvPr id="147" name="Google Shape;147;p28"/>
          <p:cNvSpPr>
            <a:spLocks noGrp="1"/>
          </p:cNvSpPr>
          <p:nvPr>
            <p:ph type="pic" idx="3"/>
          </p:nvPr>
        </p:nvSpPr>
        <p:spPr>
          <a:xfrm>
            <a:off x="12325945" y="410765"/>
            <a:ext cx="8072438" cy="6457951"/>
          </a:xfrm>
          <a:prstGeom prst="rect">
            <a:avLst/>
          </a:prstGeom>
          <a:noFill/>
          <a:ln>
            <a:noFill/>
          </a:ln>
        </p:spPr>
      </p:sp>
      <p:sp>
        <p:nvSpPr>
          <p:cNvPr id="148" name="Google Shape;148;p28"/>
          <p:cNvSpPr>
            <a:spLocks noGrp="1"/>
          </p:cNvSpPr>
          <p:nvPr>
            <p:ph type="pic" idx="4"/>
          </p:nvPr>
        </p:nvSpPr>
        <p:spPr>
          <a:xfrm>
            <a:off x="10057804" y="3866554"/>
            <a:ext cx="11162111" cy="12991326"/>
          </a:xfrm>
          <a:prstGeom prst="rect">
            <a:avLst/>
          </a:prstGeom>
          <a:noFill/>
          <a:ln>
            <a:noFill/>
          </a:ln>
        </p:spPr>
      </p:sp>
      <p:sp>
        <p:nvSpPr>
          <p:cNvPr id="149" name="Google Shape;149;p28"/>
          <p:cNvSpPr txBox="1">
            <a:spLocks noGrp="1"/>
          </p:cNvSpPr>
          <p:nvPr>
            <p:ph type="sldNum" idx="12"/>
          </p:nvPr>
        </p:nvSpPr>
        <p:spPr>
          <a:xfrm>
            <a:off x="11911736" y="12805453"/>
            <a:ext cx="551003" cy="564719"/>
          </a:xfrm>
          <a:prstGeom prst="rect">
            <a:avLst/>
          </a:prstGeom>
          <a:noFill/>
          <a:ln>
            <a:noFill/>
          </a:ln>
        </p:spPr>
        <p:txBody>
          <a:bodyPr spcFirstLastPara="1" wrap="square" lIns="71425" tIns="71425" rIns="71425" bIns="71425" anchor="b" anchorCtr="0">
            <a:spAutoFit/>
          </a:bodyPr>
          <a:lstStyle>
            <a:lvl1pPr marL="0" lvl="0" indent="0" algn="ctr">
              <a:lnSpc>
                <a:spcPct val="100000"/>
              </a:lnSpc>
              <a:spcBef>
                <a:spcPts val="0"/>
              </a:spcBef>
              <a:spcAft>
                <a:spcPts val="0"/>
              </a:spcAft>
              <a:buClr>
                <a:srgbClr val="FFFFFF"/>
              </a:buClr>
              <a:buSzPts val="2800"/>
              <a:buFont typeface="Helvetica Neue"/>
              <a:buNone/>
              <a:defRPr sz="2800">
                <a:solidFill>
                  <a:srgbClr val="FFFFFF"/>
                </a:solidFill>
              </a:defRPr>
            </a:lvl1pPr>
            <a:lvl2pPr marL="0" lvl="1" indent="0" algn="ctr">
              <a:lnSpc>
                <a:spcPct val="100000"/>
              </a:lnSpc>
              <a:spcBef>
                <a:spcPts val="0"/>
              </a:spcBef>
              <a:spcAft>
                <a:spcPts val="0"/>
              </a:spcAft>
              <a:buClr>
                <a:srgbClr val="FFFFFF"/>
              </a:buClr>
              <a:buSzPts val="2800"/>
              <a:buFont typeface="Helvetica Neue"/>
              <a:buNone/>
              <a:defRPr sz="2800">
                <a:solidFill>
                  <a:srgbClr val="FFFFFF"/>
                </a:solidFill>
              </a:defRPr>
            </a:lvl2pPr>
            <a:lvl3pPr marL="0" lvl="2" indent="0" algn="ctr">
              <a:lnSpc>
                <a:spcPct val="100000"/>
              </a:lnSpc>
              <a:spcBef>
                <a:spcPts val="0"/>
              </a:spcBef>
              <a:spcAft>
                <a:spcPts val="0"/>
              </a:spcAft>
              <a:buClr>
                <a:srgbClr val="FFFFFF"/>
              </a:buClr>
              <a:buSzPts val="2800"/>
              <a:buFont typeface="Helvetica Neue"/>
              <a:buNone/>
              <a:defRPr sz="2800">
                <a:solidFill>
                  <a:srgbClr val="FFFFFF"/>
                </a:solidFill>
              </a:defRPr>
            </a:lvl3pPr>
            <a:lvl4pPr marL="0" lvl="3" indent="0" algn="ctr">
              <a:lnSpc>
                <a:spcPct val="100000"/>
              </a:lnSpc>
              <a:spcBef>
                <a:spcPts val="0"/>
              </a:spcBef>
              <a:spcAft>
                <a:spcPts val="0"/>
              </a:spcAft>
              <a:buClr>
                <a:srgbClr val="FFFFFF"/>
              </a:buClr>
              <a:buSzPts val="2800"/>
              <a:buFont typeface="Helvetica Neue"/>
              <a:buNone/>
              <a:defRPr sz="2800">
                <a:solidFill>
                  <a:srgbClr val="FFFFFF"/>
                </a:solidFill>
              </a:defRPr>
            </a:lvl4pPr>
            <a:lvl5pPr marL="0" lvl="4" indent="0" algn="ctr">
              <a:lnSpc>
                <a:spcPct val="100000"/>
              </a:lnSpc>
              <a:spcBef>
                <a:spcPts val="0"/>
              </a:spcBef>
              <a:spcAft>
                <a:spcPts val="0"/>
              </a:spcAft>
              <a:buClr>
                <a:srgbClr val="FFFFFF"/>
              </a:buClr>
              <a:buSzPts val="2800"/>
              <a:buFont typeface="Helvetica Neue"/>
              <a:buNone/>
              <a:defRPr sz="2800">
                <a:solidFill>
                  <a:srgbClr val="FFFFFF"/>
                </a:solidFill>
              </a:defRPr>
            </a:lvl5pPr>
            <a:lvl6pPr marL="0" lvl="5" indent="0" algn="ctr">
              <a:lnSpc>
                <a:spcPct val="100000"/>
              </a:lnSpc>
              <a:spcBef>
                <a:spcPts val="0"/>
              </a:spcBef>
              <a:spcAft>
                <a:spcPts val="0"/>
              </a:spcAft>
              <a:buClr>
                <a:srgbClr val="FFFFFF"/>
              </a:buClr>
              <a:buSzPts val="2800"/>
              <a:buFont typeface="Helvetica Neue"/>
              <a:buNone/>
              <a:defRPr sz="2800">
                <a:solidFill>
                  <a:srgbClr val="FFFFFF"/>
                </a:solidFill>
              </a:defRPr>
            </a:lvl6pPr>
            <a:lvl7pPr marL="0" lvl="6" indent="0" algn="ctr">
              <a:lnSpc>
                <a:spcPct val="100000"/>
              </a:lnSpc>
              <a:spcBef>
                <a:spcPts val="0"/>
              </a:spcBef>
              <a:spcAft>
                <a:spcPts val="0"/>
              </a:spcAft>
              <a:buClr>
                <a:srgbClr val="FFFFFF"/>
              </a:buClr>
              <a:buSzPts val="2800"/>
              <a:buFont typeface="Helvetica Neue"/>
              <a:buNone/>
              <a:defRPr sz="2800">
                <a:solidFill>
                  <a:srgbClr val="FFFFFF"/>
                </a:solidFill>
              </a:defRPr>
            </a:lvl7pPr>
            <a:lvl8pPr marL="0" lvl="7" indent="0" algn="ctr">
              <a:lnSpc>
                <a:spcPct val="100000"/>
              </a:lnSpc>
              <a:spcBef>
                <a:spcPts val="0"/>
              </a:spcBef>
              <a:spcAft>
                <a:spcPts val="0"/>
              </a:spcAft>
              <a:buClr>
                <a:srgbClr val="FFFFFF"/>
              </a:buClr>
              <a:buSzPts val="2800"/>
              <a:buFont typeface="Helvetica Neue"/>
              <a:buNone/>
              <a:defRPr sz="2800">
                <a:solidFill>
                  <a:srgbClr val="FFFFFF"/>
                </a:solidFill>
              </a:defRPr>
            </a:lvl8pPr>
            <a:lvl9pPr marL="0" lvl="8" indent="0" algn="ctr">
              <a:lnSpc>
                <a:spcPct val="100000"/>
              </a:lnSpc>
              <a:spcBef>
                <a:spcPts val="0"/>
              </a:spcBef>
              <a:spcAft>
                <a:spcPts val="0"/>
              </a:spcAft>
              <a:buClr>
                <a:srgbClr val="FFFFFF"/>
              </a:buClr>
              <a:buSzPts val="2800"/>
              <a:buFont typeface="Helvetica Neue"/>
              <a:buNone/>
              <a:defRPr sz="2800">
                <a:solidFill>
                  <a:srgbClr val="FFFFFF"/>
                </a:solidFill>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Photo">
  <p:cSld name="Photo">
    <p:spTree>
      <p:nvGrpSpPr>
        <p:cNvPr id="1" name="Shape 150"/>
        <p:cNvGrpSpPr/>
        <p:nvPr/>
      </p:nvGrpSpPr>
      <p:grpSpPr>
        <a:xfrm>
          <a:off x="0" y="0"/>
          <a:ext cx="0" cy="0"/>
          <a:chOff x="0" y="0"/>
          <a:chExt cx="0" cy="0"/>
        </a:xfrm>
      </p:grpSpPr>
      <p:sp>
        <p:nvSpPr>
          <p:cNvPr id="151" name="Google Shape;151;p29"/>
          <p:cNvSpPr>
            <a:spLocks noGrp="1"/>
          </p:cNvSpPr>
          <p:nvPr>
            <p:ph type="pic" idx="2"/>
          </p:nvPr>
        </p:nvSpPr>
        <p:spPr>
          <a:xfrm>
            <a:off x="1619250" y="-1482329"/>
            <a:ext cx="20288250" cy="16230600"/>
          </a:xfrm>
          <a:prstGeom prst="rect">
            <a:avLst/>
          </a:prstGeom>
          <a:noFill/>
          <a:ln>
            <a:noFill/>
          </a:ln>
        </p:spPr>
      </p:sp>
      <p:sp>
        <p:nvSpPr>
          <p:cNvPr id="152" name="Google Shape;152;p29"/>
          <p:cNvSpPr txBox="1">
            <a:spLocks noGrp="1"/>
          </p:cNvSpPr>
          <p:nvPr>
            <p:ph type="sldNum" idx="12"/>
          </p:nvPr>
        </p:nvSpPr>
        <p:spPr>
          <a:xfrm>
            <a:off x="11987110" y="12954297"/>
            <a:ext cx="409780" cy="415875"/>
          </a:xfrm>
          <a:prstGeom prst="rect">
            <a:avLst/>
          </a:prstGeom>
          <a:noFill/>
          <a:ln>
            <a:noFill/>
          </a:ln>
        </p:spPr>
        <p:txBody>
          <a:bodyPr spcFirstLastPara="1" wrap="square" lIns="71425" tIns="71425" rIns="71425" bIns="71425" anchor="b" anchorCtr="0">
            <a:spAutoFit/>
          </a:bodyPr>
          <a:lstStyle>
            <a:lvl1pPr marL="0" lvl="0" indent="0" algn="ctr">
              <a:lnSpc>
                <a:spcPct val="100000"/>
              </a:lnSpc>
              <a:spcBef>
                <a:spcPts val="0"/>
              </a:spcBef>
              <a:spcAft>
                <a:spcPts val="0"/>
              </a:spcAft>
              <a:buClr>
                <a:srgbClr val="FFFFFF"/>
              </a:buClr>
              <a:buSzPts val="1800"/>
              <a:buFont typeface="Helvetica Neue"/>
              <a:buNone/>
              <a:defRPr sz="1800"/>
            </a:lvl1pPr>
            <a:lvl2pPr marL="0" lvl="1" indent="0" algn="ctr">
              <a:lnSpc>
                <a:spcPct val="100000"/>
              </a:lnSpc>
              <a:spcBef>
                <a:spcPts val="0"/>
              </a:spcBef>
              <a:spcAft>
                <a:spcPts val="0"/>
              </a:spcAft>
              <a:buClr>
                <a:srgbClr val="FFFFFF"/>
              </a:buClr>
              <a:buSzPts val="1800"/>
              <a:buFont typeface="Helvetica Neue"/>
              <a:buNone/>
              <a:defRPr sz="1800"/>
            </a:lvl2pPr>
            <a:lvl3pPr marL="0" lvl="2" indent="0" algn="ctr">
              <a:lnSpc>
                <a:spcPct val="100000"/>
              </a:lnSpc>
              <a:spcBef>
                <a:spcPts val="0"/>
              </a:spcBef>
              <a:spcAft>
                <a:spcPts val="0"/>
              </a:spcAft>
              <a:buClr>
                <a:srgbClr val="FFFFFF"/>
              </a:buClr>
              <a:buSzPts val="1800"/>
              <a:buFont typeface="Helvetica Neue"/>
              <a:buNone/>
              <a:defRPr sz="1800"/>
            </a:lvl3pPr>
            <a:lvl4pPr marL="0" lvl="3" indent="0" algn="ctr">
              <a:lnSpc>
                <a:spcPct val="100000"/>
              </a:lnSpc>
              <a:spcBef>
                <a:spcPts val="0"/>
              </a:spcBef>
              <a:spcAft>
                <a:spcPts val="0"/>
              </a:spcAft>
              <a:buClr>
                <a:srgbClr val="FFFFFF"/>
              </a:buClr>
              <a:buSzPts val="1800"/>
              <a:buFont typeface="Helvetica Neue"/>
              <a:buNone/>
              <a:defRPr sz="1800"/>
            </a:lvl4pPr>
            <a:lvl5pPr marL="0" lvl="4" indent="0" algn="ctr">
              <a:lnSpc>
                <a:spcPct val="100000"/>
              </a:lnSpc>
              <a:spcBef>
                <a:spcPts val="0"/>
              </a:spcBef>
              <a:spcAft>
                <a:spcPts val="0"/>
              </a:spcAft>
              <a:buClr>
                <a:srgbClr val="FFFFFF"/>
              </a:buClr>
              <a:buSzPts val="1800"/>
              <a:buFont typeface="Helvetica Neue"/>
              <a:buNone/>
              <a:defRPr sz="1800"/>
            </a:lvl5pPr>
            <a:lvl6pPr marL="0" lvl="5" indent="0" algn="ctr">
              <a:lnSpc>
                <a:spcPct val="100000"/>
              </a:lnSpc>
              <a:spcBef>
                <a:spcPts val="0"/>
              </a:spcBef>
              <a:spcAft>
                <a:spcPts val="0"/>
              </a:spcAft>
              <a:buClr>
                <a:srgbClr val="FFFFFF"/>
              </a:buClr>
              <a:buSzPts val="1800"/>
              <a:buFont typeface="Helvetica Neue"/>
              <a:buNone/>
              <a:defRPr sz="1800"/>
            </a:lvl6pPr>
            <a:lvl7pPr marL="0" lvl="6" indent="0" algn="ctr">
              <a:lnSpc>
                <a:spcPct val="100000"/>
              </a:lnSpc>
              <a:spcBef>
                <a:spcPts val="0"/>
              </a:spcBef>
              <a:spcAft>
                <a:spcPts val="0"/>
              </a:spcAft>
              <a:buClr>
                <a:srgbClr val="FFFFFF"/>
              </a:buClr>
              <a:buSzPts val="1800"/>
              <a:buFont typeface="Helvetica Neue"/>
              <a:buNone/>
              <a:defRPr sz="1800"/>
            </a:lvl7pPr>
            <a:lvl8pPr marL="0" lvl="7" indent="0" algn="ctr">
              <a:lnSpc>
                <a:spcPct val="100000"/>
              </a:lnSpc>
              <a:spcBef>
                <a:spcPts val="0"/>
              </a:spcBef>
              <a:spcAft>
                <a:spcPts val="0"/>
              </a:spcAft>
              <a:buClr>
                <a:srgbClr val="FFFFFF"/>
              </a:buClr>
              <a:buSzPts val="1800"/>
              <a:buFont typeface="Helvetica Neue"/>
              <a:buNone/>
              <a:defRPr sz="1800"/>
            </a:lvl8pPr>
            <a:lvl9pPr marL="0" lvl="8" indent="0" algn="ctr">
              <a:lnSpc>
                <a:spcPct val="100000"/>
              </a:lnSpc>
              <a:spcBef>
                <a:spcPts val="0"/>
              </a:spcBef>
              <a:spcAft>
                <a:spcPts val="0"/>
              </a:spcAft>
              <a:buClr>
                <a:srgbClr val="FFFFFF"/>
              </a:buClr>
              <a:buSzPts val="1800"/>
              <a:buFont typeface="Helvetica Neue"/>
              <a:buNone/>
              <a:defRPr sz="1800"/>
            </a:lvl9pPr>
          </a:lstStyle>
          <a:p>
            <a:pPr marL="0" lvl="0" indent="0" algn="ctr" rtl="0">
              <a:spcBef>
                <a:spcPts val="0"/>
              </a:spcBef>
              <a:spcAft>
                <a:spcPts val="0"/>
              </a:spcAft>
              <a:buNone/>
            </a:pPr>
            <a:fld id="{00000000-1234-1234-1234-123412341234}" type="slidenum">
              <a:rPr lang="en-CA"/>
              <a:t>‹#›</a:t>
            </a:fld>
            <a:endParaRPr b="0" i="0" u="none" strike="noStrike" cap="none">
              <a:solidFill>
                <a:srgbClr val="FFFFFF"/>
              </a:solidFill>
              <a:latin typeface="Helvetica Neue"/>
              <a:ea typeface="Helvetica Neue"/>
              <a:cs typeface="Helvetica Neue"/>
              <a:sym typeface="Helvetica Neue"/>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Blank">
  <p:cSld name="Blank">
    <p:spTree>
      <p:nvGrpSpPr>
        <p:cNvPr id="1" name="Shape 153"/>
        <p:cNvGrpSpPr/>
        <p:nvPr/>
      </p:nvGrpSpPr>
      <p:grpSpPr>
        <a:xfrm>
          <a:off x="0" y="0"/>
          <a:ext cx="0" cy="0"/>
          <a:chOff x="0" y="0"/>
          <a:chExt cx="0" cy="0"/>
        </a:xfrm>
      </p:grpSpPr>
      <p:sp>
        <p:nvSpPr>
          <p:cNvPr id="154" name="Google Shape;154;p30"/>
          <p:cNvSpPr txBox="1">
            <a:spLocks noGrp="1"/>
          </p:cNvSpPr>
          <p:nvPr>
            <p:ph type="sldNum" idx="12"/>
          </p:nvPr>
        </p:nvSpPr>
        <p:spPr>
          <a:xfrm>
            <a:off x="11911736" y="12805453"/>
            <a:ext cx="551003" cy="564719"/>
          </a:xfrm>
          <a:prstGeom prst="rect">
            <a:avLst/>
          </a:prstGeom>
          <a:noFill/>
          <a:ln>
            <a:noFill/>
          </a:ln>
        </p:spPr>
        <p:txBody>
          <a:bodyPr spcFirstLastPara="1" wrap="square" lIns="71425" tIns="71425" rIns="71425" bIns="71425" anchor="b" anchorCtr="0">
            <a:spAutoFit/>
          </a:bodyPr>
          <a:lstStyle>
            <a:lvl1pPr marL="0" lvl="0" indent="0" algn="ctr">
              <a:lnSpc>
                <a:spcPct val="100000"/>
              </a:lnSpc>
              <a:spcBef>
                <a:spcPts val="0"/>
              </a:spcBef>
              <a:spcAft>
                <a:spcPts val="0"/>
              </a:spcAft>
              <a:buClr>
                <a:srgbClr val="FFFFFF"/>
              </a:buClr>
              <a:buSzPts val="2800"/>
              <a:buFont typeface="Helvetica Neue"/>
              <a:buNone/>
              <a:defRPr sz="2800">
                <a:solidFill>
                  <a:srgbClr val="FFFFFF"/>
                </a:solidFill>
              </a:defRPr>
            </a:lvl1pPr>
            <a:lvl2pPr marL="0" lvl="1" indent="0" algn="ctr">
              <a:lnSpc>
                <a:spcPct val="100000"/>
              </a:lnSpc>
              <a:spcBef>
                <a:spcPts val="0"/>
              </a:spcBef>
              <a:spcAft>
                <a:spcPts val="0"/>
              </a:spcAft>
              <a:buClr>
                <a:srgbClr val="FFFFFF"/>
              </a:buClr>
              <a:buSzPts val="2800"/>
              <a:buFont typeface="Helvetica Neue"/>
              <a:buNone/>
              <a:defRPr sz="2800">
                <a:solidFill>
                  <a:srgbClr val="FFFFFF"/>
                </a:solidFill>
              </a:defRPr>
            </a:lvl2pPr>
            <a:lvl3pPr marL="0" lvl="2" indent="0" algn="ctr">
              <a:lnSpc>
                <a:spcPct val="100000"/>
              </a:lnSpc>
              <a:spcBef>
                <a:spcPts val="0"/>
              </a:spcBef>
              <a:spcAft>
                <a:spcPts val="0"/>
              </a:spcAft>
              <a:buClr>
                <a:srgbClr val="FFFFFF"/>
              </a:buClr>
              <a:buSzPts val="2800"/>
              <a:buFont typeface="Helvetica Neue"/>
              <a:buNone/>
              <a:defRPr sz="2800">
                <a:solidFill>
                  <a:srgbClr val="FFFFFF"/>
                </a:solidFill>
              </a:defRPr>
            </a:lvl3pPr>
            <a:lvl4pPr marL="0" lvl="3" indent="0" algn="ctr">
              <a:lnSpc>
                <a:spcPct val="100000"/>
              </a:lnSpc>
              <a:spcBef>
                <a:spcPts val="0"/>
              </a:spcBef>
              <a:spcAft>
                <a:spcPts val="0"/>
              </a:spcAft>
              <a:buClr>
                <a:srgbClr val="FFFFFF"/>
              </a:buClr>
              <a:buSzPts val="2800"/>
              <a:buFont typeface="Helvetica Neue"/>
              <a:buNone/>
              <a:defRPr sz="2800">
                <a:solidFill>
                  <a:srgbClr val="FFFFFF"/>
                </a:solidFill>
              </a:defRPr>
            </a:lvl4pPr>
            <a:lvl5pPr marL="0" lvl="4" indent="0" algn="ctr">
              <a:lnSpc>
                <a:spcPct val="100000"/>
              </a:lnSpc>
              <a:spcBef>
                <a:spcPts val="0"/>
              </a:spcBef>
              <a:spcAft>
                <a:spcPts val="0"/>
              </a:spcAft>
              <a:buClr>
                <a:srgbClr val="FFFFFF"/>
              </a:buClr>
              <a:buSzPts val="2800"/>
              <a:buFont typeface="Helvetica Neue"/>
              <a:buNone/>
              <a:defRPr sz="2800">
                <a:solidFill>
                  <a:srgbClr val="FFFFFF"/>
                </a:solidFill>
              </a:defRPr>
            </a:lvl5pPr>
            <a:lvl6pPr marL="0" lvl="5" indent="0" algn="ctr">
              <a:lnSpc>
                <a:spcPct val="100000"/>
              </a:lnSpc>
              <a:spcBef>
                <a:spcPts val="0"/>
              </a:spcBef>
              <a:spcAft>
                <a:spcPts val="0"/>
              </a:spcAft>
              <a:buClr>
                <a:srgbClr val="FFFFFF"/>
              </a:buClr>
              <a:buSzPts val="2800"/>
              <a:buFont typeface="Helvetica Neue"/>
              <a:buNone/>
              <a:defRPr sz="2800">
                <a:solidFill>
                  <a:srgbClr val="FFFFFF"/>
                </a:solidFill>
              </a:defRPr>
            </a:lvl6pPr>
            <a:lvl7pPr marL="0" lvl="6" indent="0" algn="ctr">
              <a:lnSpc>
                <a:spcPct val="100000"/>
              </a:lnSpc>
              <a:spcBef>
                <a:spcPts val="0"/>
              </a:spcBef>
              <a:spcAft>
                <a:spcPts val="0"/>
              </a:spcAft>
              <a:buClr>
                <a:srgbClr val="FFFFFF"/>
              </a:buClr>
              <a:buSzPts val="2800"/>
              <a:buFont typeface="Helvetica Neue"/>
              <a:buNone/>
              <a:defRPr sz="2800">
                <a:solidFill>
                  <a:srgbClr val="FFFFFF"/>
                </a:solidFill>
              </a:defRPr>
            </a:lvl7pPr>
            <a:lvl8pPr marL="0" lvl="7" indent="0" algn="ctr">
              <a:lnSpc>
                <a:spcPct val="100000"/>
              </a:lnSpc>
              <a:spcBef>
                <a:spcPts val="0"/>
              </a:spcBef>
              <a:spcAft>
                <a:spcPts val="0"/>
              </a:spcAft>
              <a:buClr>
                <a:srgbClr val="FFFFFF"/>
              </a:buClr>
              <a:buSzPts val="2800"/>
              <a:buFont typeface="Helvetica Neue"/>
              <a:buNone/>
              <a:defRPr sz="2800">
                <a:solidFill>
                  <a:srgbClr val="FFFFFF"/>
                </a:solidFill>
              </a:defRPr>
            </a:lvl8pPr>
            <a:lvl9pPr marL="0" lvl="8" indent="0" algn="ctr">
              <a:lnSpc>
                <a:spcPct val="100000"/>
              </a:lnSpc>
              <a:spcBef>
                <a:spcPts val="0"/>
              </a:spcBef>
              <a:spcAft>
                <a:spcPts val="0"/>
              </a:spcAft>
              <a:buClr>
                <a:srgbClr val="FFFFFF"/>
              </a:buClr>
              <a:buSzPts val="2800"/>
              <a:buFont typeface="Helvetica Neue"/>
              <a:buNone/>
              <a:defRPr sz="2800">
                <a:solidFill>
                  <a:srgbClr val="FFFFFF"/>
                </a:solidFill>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itle, Bullets &amp; Photo">
  <p:cSld name="Title, Bullets &amp; Photo 2">
    <p:spTree>
      <p:nvGrpSpPr>
        <p:cNvPr id="1" name="Shape 155"/>
        <p:cNvGrpSpPr/>
        <p:nvPr/>
      </p:nvGrpSpPr>
      <p:grpSpPr>
        <a:xfrm>
          <a:off x="0" y="0"/>
          <a:ext cx="0" cy="0"/>
          <a:chOff x="0" y="0"/>
          <a:chExt cx="0" cy="0"/>
        </a:xfrm>
      </p:grpSpPr>
      <p:sp>
        <p:nvSpPr>
          <p:cNvPr id="156" name="Google Shape;156;p31"/>
          <p:cNvSpPr>
            <a:spLocks noGrp="1"/>
          </p:cNvSpPr>
          <p:nvPr>
            <p:ph type="pic" idx="2"/>
          </p:nvPr>
        </p:nvSpPr>
        <p:spPr>
          <a:xfrm>
            <a:off x="8794253" y="3637358"/>
            <a:ext cx="13260587" cy="8840392"/>
          </a:xfrm>
          <a:prstGeom prst="rect">
            <a:avLst/>
          </a:prstGeom>
          <a:noFill/>
          <a:ln>
            <a:noFill/>
          </a:ln>
        </p:spPr>
      </p:sp>
      <p:sp>
        <p:nvSpPr>
          <p:cNvPr id="157" name="Google Shape;157;p31"/>
          <p:cNvSpPr txBox="1">
            <a:spLocks noGrp="1"/>
          </p:cNvSpPr>
          <p:nvPr>
            <p:ph type="title"/>
          </p:nvPr>
        </p:nvSpPr>
        <p:spPr>
          <a:xfrm>
            <a:off x="4387453" y="357187"/>
            <a:ext cx="15609095" cy="3036095"/>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000000"/>
              </a:buClr>
              <a:buSzPts val="7000"/>
              <a:buFont typeface="Helvetica Neue"/>
              <a:buNone/>
              <a:defRPr sz="7000" b="0">
                <a:latin typeface="Helvetica Neue"/>
                <a:ea typeface="Helvetica Neue"/>
                <a:cs typeface="Helvetica Neue"/>
                <a:sym typeface="Helvetica Neue"/>
              </a:defRPr>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a:p>
        </p:txBody>
      </p:sp>
      <p:sp>
        <p:nvSpPr>
          <p:cNvPr id="158" name="Google Shape;158;p31"/>
          <p:cNvSpPr txBox="1">
            <a:spLocks noGrp="1"/>
          </p:cNvSpPr>
          <p:nvPr>
            <p:ph type="body" idx="1"/>
          </p:nvPr>
        </p:nvSpPr>
        <p:spPr>
          <a:xfrm>
            <a:off x="4387453" y="3643312"/>
            <a:ext cx="7500938" cy="8840392"/>
          </a:xfrm>
          <a:prstGeom prst="rect">
            <a:avLst/>
          </a:prstGeom>
          <a:noFill/>
          <a:ln>
            <a:noFill/>
          </a:ln>
        </p:spPr>
        <p:txBody>
          <a:bodyPr spcFirstLastPara="1" wrap="square" lIns="71425" tIns="71425" rIns="71425" bIns="71425" anchor="ctr" anchorCtr="0">
            <a:normAutofit/>
          </a:bodyPr>
          <a:lstStyle>
            <a:lvl1pPr marL="457200" lvl="0" indent="-578485" algn="l">
              <a:lnSpc>
                <a:spcPct val="181578"/>
              </a:lnSpc>
              <a:spcBef>
                <a:spcPts val="4500"/>
              </a:spcBef>
              <a:spcAft>
                <a:spcPts val="0"/>
              </a:spcAft>
              <a:buClr>
                <a:srgbClr val="017B76"/>
              </a:buClr>
              <a:buSzPts val="5510"/>
              <a:buFont typeface="Helvetica Neue"/>
              <a:buChar char="•"/>
              <a:defRPr sz="3800">
                <a:solidFill>
                  <a:srgbClr val="017B76"/>
                </a:solidFill>
              </a:defRPr>
            </a:lvl1pPr>
            <a:lvl2pPr marL="914400" lvl="1" indent="-578485" algn="l">
              <a:lnSpc>
                <a:spcPct val="181578"/>
              </a:lnSpc>
              <a:spcBef>
                <a:spcPts val="4500"/>
              </a:spcBef>
              <a:spcAft>
                <a:spcPts val="0"/>
              </a:spcAft>
              <a:buClr>
                <a:srgbClr val="017B76"/>
              </a:buClr>
              <a:buSzPts val="5510"/>
              <a:buFont typeface="Helvetica Neue"/>
              <a:buChar char="•"/>
              <a:defRPr sz="3800">
                <a:solidFill>
                  <a:srgbClr val="017B76"/>
                </a:solidFill>
              </a:defRPr>
            </a:lvl2pPr>
            <a:lvl3pPr marL="1371600" lvl="2" indent="-578485" algn="l">
              <a:lnSpc>
                <a:spcPct val="181578"/>
              </a:lnSpc>
              <a:spcBef>
                <a:spcPts val="4500"/>
              </a:spcBef>
              <a:spcAft>
                <a:spcPts val="0"/>
              </a:spcAft>
              <a:buClr>
                <a:srgbClr val="017B76"/>
              </a:buClr>
              <a:buSzPts val="5510"/>
              <a:buFont typeface="Helvetica Neue"/>
              <a:buChar char="•"/>
              <a:defRPr sz="3800">
                <a:solidFill>
                  <a:srgbClr val="017B76"/>
                </a:solidFill>
              </a:defRPr>
            </a:lvl3pPr>
            <a:lvl4pPr marL="1828800" lvl="3" indent="-578485" algn="l">
              <a:lnSpc>
                <a:spcPct val="181578"/>
              </a:lnSpc>
              <a:spcBef>
                <a:spcPts val="4500"/>
              </a:spcBef>
              <a:spcAft>
                <a:spcPts val="0"/>
              </a:spcAft>
              <a:buClr>
                <a:srgbClr val="017B76"/>
              </a:buClr>
              <a:buSzPts val="5510"/>
              <a:buFont typeface="Helvetica Neue"/>
              <a:buChar char="•"/>
              <a:defRPr sz="3800">
                <a:solidFill>
                  <a:srgbClr val="017B76"/>
                </a:solidFill>
              </a:defRPr>
            </a:lvl4pPr>
            <a:lvl5pPr marL="2286000" lvl="4" indent="-578485" algn="l">
              <a:lnSpc>
                <a:spcPct val="181578"/>
              </a:lnSpc>
              <a:spcBef>
                <a:spcPts val="4500"/>
              </a:spcBef>
              <a:spcAft>
                <a:spcPts val="0"/>
              </a:spcAft>
              <a:buClr>
                <a:srgbClr val="017B76"/>
              </a:buClr>
              <a:buSzPts val="5510"/>
              <a:buFont typeface="Helvetica Neue"/>
              <a:buChar char="•"/>
              <a:defRPr sz="3800">
                <a:solidFill>
                  <a:srgbClr val="017B76"/>
                </a:solidFill>
              </a:defRPr>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159" name="Google Shape;159;p31"/>
          <p:cNvSpPr txBox="1">
            <a:spLocks noGrp="1"/>
          </p:cNvSpPr>
          <p:nvPr>
            <p:ph type="sldNum" idx="12"/>
          </p:nvPr>
        </p:nvSpPr>
        <p:spPr>
          <a:xfrm>
            <a:off x="11954103" y="13073062"/>
            <a:ext cx="466269" cy="473076"/>
          </a:xfrm>
          <a:prstGeom prst="rect">
            <a:avLst/>
          </a:prstGeom>
          <a:noFill/>
          <a:ln>
            <a:noFill/>
          </a:ln>
        </p:spPr>
        <p:txBody>
          <a:bodyPr spcFirstLastPara="1" wrap="square" lIns="71425" tIns="71425" rIns="71425" bIns="71425" anchor="t" anchorCtr="0">
            <a:spAutoFit/>
          </a:bodyPr>
          <a:lstStyle>
            <a:lvl1pPr marL="0" lvl="0" indent="0" algn="ctr">
              <a:lnSpc>
                <a:spcPct val="100000"/>
              </a:lnSpc>
              <a:spcBef>
                <a:spcPts val="0"/>
              </a:spcBef>
              <a:spcAft>
                <a:spcPts val="0"/>
              </a:spcAft>
              <a:buClr>
                <a:srgbClr val="FFFFFF"/>
              </a:buClr>
              <a:buSzPts val="2200"/>
              <a:buFont typeface="Helvetica Neue Light"/>
              <a:buNone/>
              <a:defRPr sz="220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FFFFFF"/>
              </a:buClr>
              <a:buSzPts val="2200"/>
              <a:buFont typeface="Helvetica Neue Light"/>
              <a:buNone/>
              <a:defRPr sz="220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FFFFFF"/>
              </a:buClr>
              <a:buSzPts val="2200"/>
              <a:buFont typeface="Helvetica Neue Light"/>
              <a:buNone/>
              <a:defRPr sz="220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FFFFFF"/>
              </a:buClr>
              <a:buSzPts val="2200"/>
              <a:buFont typeface="Helvetica Neue Light"/>
              <a:buNone/>
              <a:defRPr sz="220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FFFFFF"/>
              </a:buClr>
              <a:buSzPts val="2200"/>
              <a:buFont typeface="Helvetica Neue Light"/>
              <a:buNone/>
              <a:defRPr sz="220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FFFFFF"/>
              </a:buClr>
              <a:buSzPts val="2200"/>
              <a:buFont typeface="Helvetica Neue Light"/>
              <a:buNone/>
              <a:defRPr sz="220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FFFFFF"/>
              </a:buClr>
              <a:buSzPts val="2200"/>
              <a:buFont typeface="Helvetica Neue Light"/>
              <a:buNone/>
              <a:defRPr sz="220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FFFFFF"/>
              </a:buClr>
              <a:buSzPts val="2200"/>
              <a:buFont typeface="Helvetica Neue Light"/>
              <a:buNone/>
              <a:defRPr sz="220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FFFFFF"/>
              </a:buClr>
              <a:buSzPts val="2200"/>
              <a:buFont typeface="Helvetica Neue Light"/>
              <a:buNone/>
              <a:defRPr sz="220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b="0" i="0" u="none" strike="noStrike" cap="none">
              <a:solidFill>
                <a:srgbClr val="FFFFFF"/>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itle &amp; Bullets">
  <p:cSld name="Title &amp; Bullets 2">
    <p:spTree>
      <p:nvGrpSpPr>
        <p:cNvPr id="1" name="Shape 160"/>
        <p:cNvGrpSpPr/>
        <p:nvPr/>
      </p:nvGrpSpPr>
      <p:grpSpPr>
        <a:xfrm>
          <a:off x="0" y="0"/>
          <a:ext cx="0" cy="0"/>
          <a:chOff x="0" y="0"/>
          <a:chExt cx="0" cy="0"/>
        </a:xfrm>
      </p:grpSpPr>
      <p:sp>
        <p:nvSpPr>
          <p:cNvPr id="161" name="Google Shape;161;p32"/>
          <p:cNvSpPr txBox="1">
            <a:spLocks noGrp="1"/>
          </p:cNvSpPr>
          <p:nvPr>
            <p:ph type="title"/>
          </p:nvPr>
        </p:nvSpPr>
        <p:spPr>
          <a:xfrm>
            <a:off x="4387453" y="357187"/>
            <a:ext cx="15609095" cy="3036095"/>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000000"/>
              </a:buClr>
              <a:buSzPts val="7000"/>
              <a:buFont typeface="Helvetica Neue"/>
              <a:buNone/>
              <a:defRPr sz="7000" b="0">
                <a:latin typeface="Helvetica Neue"/>
                <a:ea typeface="Helvetica Neue"/>
                <a:cs typeface="Helvetica Neue"/>
                <a:sym typeface="Helvetica Neue"/>
              </a:defRPr>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a:p>
        </p:txBody>
      </p:sp>
      <p:sp>
        <p:nvSpPr>
          <p:cNvPr id="162" name="Google Shape;162;p32"/>
          <p:cNvSpPr txBox="1">
            <a:spLocks noGrp="1"/>
          </p:cNvSpPr>
          <p:nvPr>
            <p:ph type="body" idx="1"/>
          </p:nvPr>
        </p:nvSpPr>
        <p:spPr>
          <a:xfrm>
            <a:off x="4387453" y="3643312"/>
            <a:ext cx="15609095" cy="8840392"/>
          </a:xfrm>
          <a:prstGeom prst="rect">
            <a:avLst/>
          </a:prstGeom>
          <a:noFill/>
          <a:ln>
            <a:noFill/>
          </a:ln>
        </p:spPr>
        <p:txBody>
          <a:bodyPr spcFirstLastPara="1" wrap="square" lIns="71425" tIns="71425" rIns="71425" bIns="71425" anchor="ctr" anchorCtr="0">
            <a:normAutofit/>
          </a:bodyPr>
          <a:lstStyle>
            <a:lvl1pPr marL="457200" lvl="0" indent="-633730" algn="l">
              <a:lnSpc>
                <a:spcPct val="100000"/>
              </a:lnSpc>
              <a:spcBef>
                <a:spcPts val="5900"/>
              </a:spcBef>
              <a:spcAft>
                <a:spcPts val="0"/>
              </a:spcAft>
              <a:buClr>
                <a:srgbClr val="000000"/>
              </a:buClr>
              <a:buSzPts val="6380"/>
              <a:buFont typeface="Helvetica Neue"/>
              <a:buChar char="•"/>
              <a:defRPr sz="4400"/>
            </a:lvl1pPr>
            <a:lvl2pPr marL="914400" lvl="1" indent="-633730" algn="l">
              <a:lnSpc>
                <a:spcPct val="100000"/>
              </a:lnSpc>
              <a:spcBef>
                <a:spcPts val="5900"/>
              </a:spcBef>
              <a:spcAft>
                <a:spcPts val="0"/>
              </a:spcAft>
              <a:buClr>
                <a:srgbClr val="000000"/>
              </a:buClr>
              <a:buSzPts val="6380"/>
              <a:buFont typeface="Helvetica Neue"/>
              <a:buChar char="•"/>
              <a:defRPr sz="4400"/>
            </a:lvl2pPr>
            <a:lvl3pPr marL="1371600" lvl="2" indent="-633730" algn="l">
              <a:lnSpc>
                <a:spcPct val="100000"/>
              </a:lnSpc>
              <a:spcBef>
                <a:spcPts val="5900"/>
              </a:spcBef>
              <a:spcAft>
                <a:spcPts val="0"/>
              </a:spcAft>
              <a:buClr>
                <a:srgbClr val="000000"/>
              </a:buClr>
              <a:buSzPts val="6380"/>
              <a:buFont typeface="Helvetica Neue"/>
              <a:buChar char="•"/>
              <a:defRPr sz="4400"/>
            </a:lvl3pPr>
            <a:lvl4pPr marL="1828800" lvl="3" indent="-633730" algn="l">
              <a:lnSpc>
                <a:spcPct val="100000"/>
              </a:lnSpc>
              <a:spcBef>
                <a:spcPts val="5900"/>
              </a:spcBef>
              <a:spcAft>
                <a:spcPts val="0"/>
              </a:spcAft>
              <a:buClr>
                <a:srgbClr val="000000"/>
              </a:buClr>
              <a:buSzPts val="6380"/>
              <a:buFont typeface="Helvetica Neue"/>
              <a:buChar char="•"/>
              <a:defRPr sz="4400"/>
            </a:lvl4pPr>
            <a:lvl5pPr marL="2286000" lvl="4" indent="-633729" algn="l">
              <a:lnSpc>
                <a:spcPct val="100000"/>
              </a:lnSpc>
              <a:spcBef>
                <a:spcPts val="5900"/>
              </a:spcBef>
              <a:spcAft>
                <a:spcPts val="0"/>
              </a:spcAft>
              <a:buClr>
                <a:srgbClr val="000000"/>
              </a:buClr>
              <a:buSzPts val="6380"/>
              <a:buFont typeface="Helvetica Neue"/>
              <a:buChar char="•"/>
              <a:defRPr sz="4400"/>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163" name="Google Shape;163;p32"/>
          <p:cNvSpPr txBox="1">
            <a:spLocks noGrp="1"/>
          </p:cNvSpPr>
          <p:nvPr>
            <p:ph type="sldNum" idx="12"/>
          </p:nvPr>
        </p:nvSpPr>
        <p:spPr>
          <a:xfrm>
            <a:off x="11954103" y="13073062"/>
            <a:ext cx="466269" cy="477671"/>
          </a:xfrm>
          <a:prstGeom prst="rect">
            <a:avLst/>
          </a:prstGeom>
          <a:noFill/>
          <a:ln>
            <a:noFill/>
          </a:ln>
        </p:spPr>
        <p:txBody>
          <a:bodyPr spcFirstLastPara="1" wrap="square" lIns="71425" tIns="71425" rIns="71425" bIns="71425" anchor="t" anchorCtr="0">
            <a:spAutoFit/>
          </a:bodyPr>
          <a:lstStyle>
            <a:lvl1pPr marL="0" lvl="0" indent="0" algn="ctr">
              <a:lnSpc>
                <a:spcPct val="100000"/>
              </a:lnSpc>
              <a:spcBef>
                <a:spcPts val="0"/>
              </a:spcBef>
              <a:spcAft>
                <a:spcPts val="0"/>
              </a:spcAft>
              <a:buClr>
                <a:srgbClr val="FFFFFF"/>
              </a:buClr>
              <a:buSzPts val="2200"/>
              <a:buFont typeface="Helvetica Neue Light"/>
              <a:buNone/>
              <a:defRPr sz="2200">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FFFFFF"/>
              </a:buClr>
              <a:buSzPts val="2200"/>
              <a:buFont typeface="Helvetica Neue Light"/>
              <a:buNone/>
              <a:defRPr sz="2200">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FFFFFF"/>
              </a:buClr>
              <a:buSzPts val="2200"/>
              <a:buFont typeface="Helvetica Neue Light"/>
              <a:buNone/>
              <a:defRPr sz="2200">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FFFFFF"/>
              </a:buClr>
              <a:buSzPts val="2200"/>
              <a:buFont typeface="Helvetica Neue Light"/>
              <a:buNone/>
              <a:defRPr sz="2200">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FFFFFF"/>
              </a:buClr>
              <a:buSzPts val="2200"/>
              <a:buFont typeface="Helvetica Neue Light"/>
              <a:buNone/>
              <a:defRPr sz="2200">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FFFFFF"/>
              </a:buClr>
              <a:buSzPts val="2200"/>
              <a:buFont typeface="Helvetica Neue Light"/>
              <a:buNone/>
              <a:defRPr sz="2200">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FFFFFF"/>
              </a:buClr>
              <a:buSzPts val="2200"/>
              <a:buFont typeface="Helvetica Neue Light"/>
              <a:buNone/>
              <a:defRPr sz="2200">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FFFFFF"/>
              </a:buClr>
              <a:buSzPts val="2200"/>
              <a:buFont typeface="Helvetica Neue Light"/>
              <a:buNone/>
              <a:defRPr sz="2200">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FFFFFF"/>
              </a:buClr>
              <a:buSzPts val="2200"/>
              <a:buFont typeface="Helvetica Neue Light"/>
              <a:buNone/>
              <a:defRPr sz="2200">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b="0" i="0" u="none" strike="noStrike" cap="none">
              <a:solidFill>
                <a:srgbClr val="FFFFFF"/>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Title, Bullets &amp; Photo">
  <p:cSld name="Title, Bullets &amp; Photo 3">
    <p:spTree>
      <p:nvGrpSpPr>
        <p:cNvPr id="1" name="Shape 164"/>
        <p:cNvGrpSpPr/>
        <p:nvPr/>
      </p:nvGrpSpPr>
      <p:grpSpPr>
        <a:xfrm>
          <a:off x="0" y="0"/>
          <a:ext cx="0" cy="0"/>
          <a:chOff x="0" y="0"/>
          <a:chExt cx="0" cy="0"/>
        </a:xfrm>
      </p:grpSpPr>
      <p:sp>
        <p:nvSpPr>
          <p:cNvPr id="165" name="Google Shape;165;p33"/>
          <p:cNvSpPr>
            <a:spLocks noGrp="1"/>
          </p:cNvSpPr>
          <p:nvPr>
            <p:ph type="pic" idx="2"/>
          </p:nvPr>
        </p:nvSpPr>
        <p:spPr>
          <a:xfrm>
            <a:off x="8794253" y="3637358"/>
            <a:ext cx="13260587" cy="8840392"/>
          </a:xfrm>
          <a:prstGeom prst="rect">
            <a:avLst/>
          </a:prstGeom>
          <a:noFill/>
          <a:ln>
            <a:noFill/>
          </a:ln>
        </p:spPr>
      </p:sp>
      <p:sp>
        <p:nvSpPr>
          <p:cNvPr id="166" name="Google Shape;166;p33"/>
          <p:cNvSpPr txBox="1">
            <a:spLocks noGrp="1"/>
          </p:cNvSpPr>
          <p:nvPr>
            <p:ph type="title"/>
          </p:nvPr>
        </p:nvSpPr>
        <p:spPr>
          <a:xfrm>
            <a:off x="4387453" y="357187"/>
            <a:ext cx="15609095" cy="3036095"/>
          </a:xfrm>
          <a:prstGeom prst="rect">
            <a:avLst/>
          </a:prstGeom>
          <a:noFill/>
          <a:ln>
            <a:noFill/>
          </a:ln>
        </p:spPr>
        <p:txBody>
          <a:bodyPr spcFirstLastPara="1" wrap="square" lIns="71425" tIns="71425" rIns="71425" bIns="71425" anchor="ctr" anchorCtr="0">
            <a:normAutofit/>
          </a:bodyPr>
          <a:lstStyle>
            <a:lvl1pPr lvl="0" algn="l">
              <a:lnSpc>
                <a:spcPct val="100000"/>
              </a:lnSpc>
              <a:spcBef>
                <a:spcPts val="0"/>
              </a:spcBef>
              <a:spcAft>
                <a:spcPts val="0"/>
              </a:spcAft>
              <a:buClr>
                <a:srgbClr val="000000"/>
              </a:buClr>
              <a:buSzPts val="7000"/>
              <a:buFont typeface="Helvetica Neue"/>
              <a:buNone/>
              <a:defRPr sz="7000" b="0">
                <a:latin typeface="Helvetica Neue"/>
                <a:ea typeface="Helvetica Neue"/>
                <a:cs typeface="Helvetica Neue"/>
                <a:sym typeface="Helvetica Neue"/>
              </a:defRPr>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a:p>
        </p:txBody>
      </p:sp>
      <p:sp>
        <p:nvSpPr>
          <p:cNvPr id="167" name="Google Shape;167;p33"/>
          <p:cNvSpPr txBox="1">
            <a:spLocks noGrp="1"/>
          </p:cNvSpPr>
          <p:nvPr>
            <p:ph type="body" idx="1"/>
          </p:nvPr>
        </p:nvSpPr>
        <p:spPr>
          <a:xfrm>
            <a:off x="4387453" y="3643312"/>
            <a:ext cx="7500938" cy="8840392"/>
          </a:xfrm>
          <a:prstGeom prst="rect">
            <a:avLst/>
          </a:prstGeom>
          <a:noFill/>
          <a:ln>
            <a:noFill/>
          </a:ln>
        </p:spPr>
        <p:txBody>
          <a:bodyPr spcFirstLastPara="1" wrap="square" lIns="71425" tIns="71425" rIns="71425" bIns="71425" anchor="ctr" anchorCtr="0">
            <a:normAutofit/>
          </a:bodyPr>
          <a:lstStyle>
            <a:lvl1pPr marL="457200" lvl="0" indent="-578485" algn="l">
              <a:lnSpc>
                <a:spcPct val="100000"/>
              </a:lnSpc>
              <a:spcBef>
                <a:spcPts val="4500"/>
              </a:spcBef>
              <a:spcAft>
                <a:spcPts val="0"/>
              </a:spcAft>
              <a:buClr>
                <a:srgbClr val="000000"/>
              </a:buClr>
              <a:buSzPts val="5510"/>
              <a:buFont typeface="Helvetica Neue"/>
              <a:buChar char="•"/>
              <a:defRPr sz="3800"/>
            </a:lvl1pPr>
            <a:lvl2pPr marL="914400" lvl="1" indent="-578485" algn="l">
              <a:lnSpc>
                <a:spcPct val="100000"/>
              </a:lnSpc>
              <a:spcBef>
                <a:spcPts val="4500"/>
              </a:spcBef>
              <a:spcAft>
                <a:spcPts val="0"/>
              </a:spcAft>
              <a:buClr>
                <a:srgbClr val="000000"/>
              </a:buClr>
              <a:buSzPts val="5510"/>
              <a:buFont typeface="Helvetica Neue"/>
              <a:buChar char="•"/>
              <a:defRPr sz="3800"/>
            </a:lvl2pPr>
            <a:lvl3pPr marL="1371600" lvl="2" indent="-578485" algn="l">
              <a:lnSpc>
                <a:spcPct val="100000"/>
              </a:lnSpc>
              <a:spcBef>
                <a:spcPts val="4500"/>
              </a:spcBef>
              <a:spcAft>
                <a:spcPts val="0"/>
              </a:spcAft>
              <a:buClr>
                <a:srgbClr val="000000"/>
              </a:buClr>
              <a:buSzPts val="5510"/>
              <a:buFont typeface="Helvetica Neue"/>
              <a:buChar char="•"/>
              <a:defRPr sz="3800"/>
            </a:lvl3pPr>
            <a:lvl4pPr marL="1828800" lvl="3" indent="-578485" algn="l">
              <a:lnSpc>
                <a:spcPct val="100000"/>
              </a:lnSpc>
              <a:spcBef>
                <a:spcPts val="4500"/>
              </a:spcBef>
              <a:spcAft>
                <a:spcPts val="0"/>
              </a:spcAft>
              <a:buClr>
                <a:srgbClr val="000000"/>
              </a:buClr>
              <a:buSzPts val="5510"/>
              <a:buFont typeface="Helvetica Neue"/>
              <a:buChar char="•"/>
              <a:defRPr sz="3800"/>
            </a:lvl4pPr>
            <a:lvl5pPr marL="2286000" lvl="4" indent="-578485" algn="l">
              <a:lnSpc>
                <a:spcPct val="100000"/>
              </a:lnSpc>
              <a:spcBef>
                <a:spcPts val="4500"/>
              </a:spcBef>
              <a:spcAft>
                <a:spcPts val="0"/>
              </a:spcAft>
              <a:buClr>
                <a:srgbClr val="000000"/>
              </a:buClr>
              <a:buSzPts val="5510"/>
              <a:buFont typeface="Helvetica Neue"/>
              <a:buChar char="•"/>
              <a:defRPr sz="3800"/>
            </a:lvl5pPr>
            <a:lvl6pPr marL="2743200" lvl="5" indent="-369189" algn="l">
              <a:lnSpc>
                <a:spcPct val="90000"/>
              </a:lnSpc>
              <a:spcBef>
                <a:spcPts val="4500"/>
              </a:spcBef>
              <a:spcAft>
                <a:spcPts val="0"/>
              </a:spcAft>
              <a:buClr>
                <a:srgbClr val="000000"/>
              </a:buClr>
              <a:buSzPts val="2214"/>
              <a:buChar char="•"/>
              <a:defRPr/>
            </a:lvl6pPr>
            <a:lvl7pPr marL="3200400" lvl="6" indent="-369189" algn="l">
              <a:lnSpc>
                <a:spcPct val="90000"/>
              </a:lnSpc>
              <a:spcBef>
                <a:spcPts val="4500"/>
              </a:spcBef>
              <a:spcAft>
                <a:spcPts val="0"/>
              </a:spcAft>
              <a:buClr>
                <a:srgbClr val="000000"/>
              </a:buClr>
              <a:buSzPts val="2214"/>
              <a:buChar char="•"/>
              <a:defRPr/>
            </a:lvl7pPr>
            <a:lvl8pPr marL="3657600" lvl="7" indent="-369189" algn="l">
              <a:lnSpc>
                <a:spcPct val="90000"/>
              </a:lnSpc>
              <a:spcBef>
                <a:spcPts val="4500"/>
              </a:spcBef>
              <a:spcAft>
                <a:spcPts val="0"/>
              </a:spcAft>
              <a:buClr>
                <a:srgbClr val="000000"/>
              </a:buClr>
              <a:buSzPts val="2214"/>
              <a:buChar char="•"/>
              <a:defRPr/>
            </a:lvl8pPr>
            <a:lvl9pPr marL="4114800" lvl="8" indent="-369189" algn="l">
              <a:lnSpc>
                <a:spcPct val="90000"/>
              </a:lnSpc>
              <a:spcBef>
                <a:spcPts val="4500"/>
              </a:spcBef>
              <a:spcAft>
                <a:spcPts val="0"/>
              </a:spcAft>
              <a:buClr>
                <a:srgbClr val="000000"/>
              </a:buClr>
              <a:buSzPts val="2214"/>
              <a:buChar char="•"/>
              <a:defRPr/>
            </a:lvl9pPr>
          </a:lstStyle>
          <a:p>
            <a:endParaRPr/>
          </a:p>
        </p:txBody>
      </p:sp>
      <p:sp>
        <p:nvSpPr>
          <p:cNvPr id="168" name="Google Shape;168;p33"/>
          <p:cNvSpPr txBox="1">
            <a:spLocks noGrp="1"/>
          </p:cNvSpPr>
          <p:nvPr>
            <p:ph type="sldNum" idx="12"/>
          </p:nvPr>
        </p:nvSpPr>
        <p:spPr>
          <a:xfrm>
            <a:off x="11954103" y="13073062"/>
            <a:ext cx="466269" cy="473076"/>
          </a:xfrm>
          <a:prstGeom prst="rect">
            <a:avLst/>
          </a:prstGeom>
          <a:noFill/>
          <a:ln>
            <a:noFill/>
          </a:ln>
        </p:spPr>
        <p:txBody>
          <a:bodyPr spcFirstLastPara="1" wrap="square" lIns="71425" tIns="71425" rIns="71425" bIns="71425" anchor="t" anchorCtr="0">
            <a:spAutoFit/>
          </a:bodyPr>
          <a:lstStyle>
            <a:lvl1pPr marL="0" lvl="0" indent="0" algn="ctr">
              <a:lnSpc>
                <a:spcPct val="100000"/>
              </a:lnSpc>
              <a:spcBef>
                <a:spcPts val="0"/>
              </a:spcBef>
              <a:spcAft>
                <a:spcPts val="0"/>
              </a:spcAft>
              <a:buClr>
                <a:srgbClr val="000000"/>
              </a:buClr>
              <a:buSzPts val="2200"/>
              <a:buFont typeface="Helvetica Neue Light"/>
              <a:buNone/>
              <a:defRPr sz="2200">
                <a:solidFill>
                  <a:srgbClr val="000000"/>
                </a:solidFill>
                <a:latin typeface="Helvetica Neue Light"/>
                <a:ea typeface="Helvetica Neue Light"/>
                <a:cs typeface="Helvetica Neue Light"/>
                <a:sym typeface="Helvetica Neue Light"/>
              </a:defRPr>
            </a:lvl1pPr>
            <a:lvl2pPr marL="0" lvl="1" indent="0" algn="ctr">
              <a:lnSpc>
                <a:spcPct val="100000"/>
              </a:lnSpc>
              <a:spcBef>
                <a:spcPts val="0"/>
              </a:spcBef>
              <a:spcAft>
                <a:spcPts val="0"/>
              </a:spcAft>
              <a:buClr>
                <a:srgbClr val="000000"/>
              </a:buClr>
              <a:buSzPts val="2200"/>
              <a:buFont typeface="Helvetica Neue Light"/>
              <a:buNone/>
              <a:defRPr sz="2200">
                <a:solidFill>
                  <a:srgbClr val="000000"/>
                </a:solidFill>
                <a:latin typeface="Helvetica Neue Light"/>
                <a:ea typeface="Helvetica Neue Light"/>
                <a:cs typeface="Helvetica Neue Light"/>
                <a:sym typeface="Helvetica Neue Light"/>
              </a:defRPr>
            </a:lvl2pPr>
            <a:lvl3pPr marL="0" lvl="2" indent="0" algn="ctr">
              <a:lnSpc>
                <a:spcPct val="100000"/>
              </a:lnSpc>
              <a:spcBef>
                <a:spcPts val="0"/>
              </a:spcBef>
              <a:spcAft>
                <a:spcPts val="0"/>
              </a:spcAft>
              <a:buClr>
                <a:srgbClr val="000000"/>
              </a:buClr>
              <a:buSzPts val="2200"/>
              <a:buFont typeface="Helvetica Neue Light"/>
              <a:buNone/>
              <a:defRPr sz="2200">
                <a:solidFill>
                  <a:srgbClr val="000000"/>
                </a:solidFill>
                <a:latin typeface="Helvetica Neue Light"/>
                <a:ea typeface="Helvetica Neue Light"/>
                <a:cs typeface="Helvetica Neue Light"/>
                <a:sym typeface="Helvetica Neue Light"/>
              </a:defRPr>
            </a:lvl3pPr>
            <a:lvl4pPr marL="0" lvl="3" indent="0" algn="ctr">
              <a:lnSpc>
                <a:spcPct val="100000"/>
              </a:lnSpc>
              <a:spcBef>
                <a:spcPts val="0"/>
              </a:spcBef>
              <a:spcAft>
                <a:spcPts val="0"/>
              </a:spcAft>
              <a:buClr>
                <a:srgbClr val="000000"/>
              </a:buClr>
              <a:buSzPts val="2200"/>
              <a:buFont typeface="Helvetica Neue Light"/>
              <a:buNone/>
              <a:defRPr sz="2200">
                <a:solidFill>
                  <a:srgbClr val="000000"/>
                </a:solidFill>
                <a:latin typeface="Helvetica Neue Light"/>
                <a:ea typeface="Helvetica Neue Light"/>
                <a:cs typeface="Helvetica Neue Light"/>
                <a:sym typeface="Helvetica Neue Light"/>
              </a:defRPr>
            </a:lvl4pPr>
            <a:lvl5pPr marL="0" lvl="4" indent="0" algn="ctr">
              <a:lnSpc>
                <a:spcPct val="100000"/>
              </a:lnSpc>
              <a:spcBef>
                <a:spcPts val="0"/>
              </a:spcBef>
              <a:spcAft>
                <a:spcPts val="0"/>
              </a:spcAft>
              <a:buClr>
                <a:srgbClr val="000000"/>
              </a:buClr>
              <a:buSzPts val="2200"/>
              <a:buFont typeface="Helvetica Neue Light"/>
              <a:buNone/>
              <a:defRPr sz="2200">
                <a:solidFill>
                  <a:srgbClr val="000000"/>
                </a:solidFill>
                <a:latin typeface="Helvetica Neue Light"/>
                <a:ea typeface="Helvetica Neue Light"/>
                <a:cs typeface="Helvetica Neue Light"/>
                <a:sym typeface="Helvetica Neue Light"/>
              </a:defRPr>
            </a:lvl5pPr>
            <a:lvl6pPr marL="0" lvl="5" indent="0" algn="ctr">
              <a:lnSpc>
                <a:spcPct val="100000"/>
              </a:lnSpc>
              <a:spcBef>
                <a:spcPts val="0"/>
              </a:spcBef>
              <a:spcAft>
                <a:spcPts val="0"/>
              </a:spcAft>
              <a:buClr>
                <a:srgbClr val="000000"/>
              </a:buClr>
              <a:buSzPts val="2200"/>
              <a:buFont typeface="Helvetica Neue Light"/>
              <a:buNone/>
              <a:defRPr sz="2200">
                <a:solidFill>
                  <a:srgbClr val="000000"/>
                </a:solidFill>
                <a:latin typeface="Helvetica Neue Light"/>
                <a:ea typeface="Helvetica Neue Light"/>
                <a:cs typeface="Helvetica Neue Light"/>
                <a:sym typeface="Helvetica Neue Light"/>
              </a:defRPr>
            </a:lvl6pPr>
            <a:lvl7pPr marL="0" lvl="6" indent="0" algn="ctr">
              <a:lnSpc>
                <a:spcPct val="100000"/>
              </a:lnSpc>
              <a:spcBef>
                <a:spcPts val="0"/>
              </a:spcBef>
              <a:spcAft>
                <a:spcPts val="0"/>
              </a:spcAft>
              <a:buClr>
                <a:srgbClr val="000000"/>
              </a:buClr>
              <a:buSzPts val="2200"/>
              <a:buFont typeface="Helvetica Neue Light"/>
              <a:buNone/>
              <a:defRPr sz="2200">
                <a:solidFill>
                  <a:srgbClr val="000000"/>
                </a:solidFill>
                <a:latin typeface="Helvetica Neue Light"/>
                <a:ea typeface="Helvetica Neue Light"/>
                <a:cs typeface="Helvetica Neue Light"/>
                <a:sym typeface="Helvetica Neue Light"/>
              </a:defRPr>
            </a:lvl7pPr>
            <a:lvl8pPr marL="0" lvl="7" indent="0" algn="ctr">
              <a:lnSpc>
                <a:spcPct val="100000"/>
              </a:lnSpc>
              <a:spcBef>
                <a:spcPts val="0"/>
              </a:spcBef>
              <a:spcAft>
                <a:spcPts val="0"/>
              </a:spcAft>
              <a:buClr>
                <a:srgbClr val="000000"/>
              </a:buClr>
              <a:buSzPts val="2200"/>
              <a:buFont typeface="Helvetica Neue Light"/>
              <a:buNone/>
              <a:defRPr sz="2200">
                <a:solidFill>
                  <a:srgbClr val="000000"/>
                </a:solidFill>
                <a:latin typeface="Helvetica Neue Light"/>
                <a:ea typeface="Helvetica Neue Light"/>
                <a:cs typeface="Helvetica Neue Light"/>
                <a:sym typeface="Helvetica Neue Light"/>
              </a:defRPr>
            </a:lvl8pPr>
            <a:lvl9pPr marL="0" lvl="8" indent="0" algn="ctr">
              <a:lnSpc>
                <a:spcPct val="100000"/>
              </a:lnSpc>
              <a:spcBef>
                <a:spcPts val="0"/>
              </a:spcBef>
              <a:spcAft>
                <a:spcPts val="0"/>
              </a:spcAft>
              <a:buClr>
                <a:srgbClr val="000000"/>
              </a:buClr>
              <a:buSzPts val="2200"/>
              <a:buFont typeface="Helvetica Neue Light"/>
              <a:buNone/>
              <a:defRPr sz="2200">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CA"/>
              <a:t>‹#›</a:t>
            </a:fld>
            <a:endParaRPr b="0" i="0" u="none" strike="noStrike" cap="non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Blank">
  <p:cSld name="Blank 2">
    <p:spTree>
      <p:nvGrpSpPr>
        <p:cNvPr id="1" name="Shape 169"/>
        <p:cNvGrpSpPr/>
        <p:nvPr/>
      </p:nvGrpSpPr>
      <p:grpSpPr>
        <a:xfrm>
          <a:off x="0" y="0"/>
          <a:ext cx="0" cy="0"/>
          <a:chOff x="0" y="0"/>
          <a:chExt cx="0" cy="0"/>
        </a:xfrm>
      </p:grpSpPr>
      <p:sp>
        <p:nvSpPr>
          <p:cNvPr id="170" name="Google Shape;170;p34"/>
          <p:cNvSpPr/>
          <p:nvPr/>
        </p:nvSpPr>
        <p:spPr>
          <a:xfrm>
            <a:off x="3048000" y="12462843"/>
            <a:ext cx="18288001" cy="1253158"/>
          </a:xfrm>
          <a:prstGeom prst="rect">
            <a:avLst/>
          </a:prstGeom>
          <a:solidFill>
            <a:srgbClr val="515C6E"/>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71" name="Google Shape;171;p34"/>
          <p:cNvSpPr/>
          <p:nvPr/>
        </p:nvSpPr>
        <p:spPr>
          <a:xfrm>
            <a:off x="3048000" y="12462843"/>
            <a:ext cx="18288001" cy="116659"/>
          </a:xfrm>
          <a:prstGeom prst="rect">
            <a:avLst/>
          </a:prstGeom>
          <a:solidFill>
            <a:srgbClr val="00000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72" name="Google Shape;172;p34"/>
          <p:cNvSpPr txBox="1">
            <a:spLocks noGrp="1"/>
          </p:cNvSpPr>
          <p:nvPr>
            <p:ph type="sldNum" idx="12"/>
          </p:nvPr>
        </p:nvSpPr>
        <p:spPr>
          <a:xfrm>
            <a:off x="11911736" y="12805453"/>
            <a:ext cx="551003" cy="564719"/>
          </a:xfrm>
          <a:prstGeom prst="rect">
            <a:avLst/>
          </a:prstGeom>
          <a:noFill/>
          <a:ln>
            <a:noFill/>
          </a:ln>
        </p:spPr>
        <p:txBody>
          <a:bodyPr spcFirstLastPara="1" wrap="square" lIns="71425" tIns="71425" rIns="71425" bIns="71425" anchor="b" anchorCtr="0">
            <a:spAutoFit/>
          </a:bodyPr>
          <a:lstStyle>
            <a:lvl1pPr marL="0" lvl="0" indent="0" algn="ctr">
              <a:lnSpc>
                <a:spcPct val="100000"/>
              </a:lnSpc>
              <a:spcBef>
                <a:spcPts val="0"/>
              </a:spcBef>
              <a:spcAft>
                <a:spcPts val="0"/>
              </a:spcAft>
              <a:buClr>
                <a:srgbClr val="FFFFFF"/>
              </a:buClr>
              <a:buSzPts val="2800"/>
              <a:buFont typeface="Helvetica Neue"/>
              <a:buNone/>
              <a:defRPr sz="2800">
                <a:solidFill>
                  <a:srgbClr val="FFFFFF"/>
                </a:solidFill>
              </a:defRPr>
            </a:lvl1pPr>
            <a:lvl2pPr marL="0" lvl="1" indent="0" algn="ctr">
              <a:lnSpc>
                <a:spcPct val="100000"/>
              </a:lnSpc>
              <a:spcBef>
                <a:spcPts val="0"/>
              </a:spcBef>
              <a:spcAft>
                <a:spcPts val="0"/>
              </a:spcAft>
              <a:buClr>
                <a:srgbClr val="FFFFFF"/>
              </a:buClr>
              <a:buSzPts val="2800"/>
              <a:buFont typeface="Helvetica Neue"/>
              <a:buNone/>
              <a:defRPr sz="2800">
                <a:solidFill>
                  <a:srgbClr val="FFFFFF"/>
                </a:solidFill>
              </a:defRPr>
            </a:lvl2pPr>
            <a:lvl3pPr marL="0" lvl="2" indent="0" algn="ctr">
              <a:lnSpc>
                <a:spcPct val="100000"/>
              </a:lnSpc>
              <a:spcBef>
                <a:spcPts val="0"/>
              </a:spcBef>
              <a:spcAft>
                <a:spcPts val="0"/>
              </a:spcAft>
              <a:buClr>
                <a:srgbClr val="FFFFFF"/>
              </a:buClr>
              <a:buSzPts val="2800"/>
              <a:buFont typeface="Helvetica Neue"/>
              <a:buNone/>
              <a:defRPr sz="2800">
                <a:solidFill>
                  <a:srgbClr val="FFFFFF"/>
                </a:solidFill>
              </a:defRPr>
            </a:lvl3pPr>
            <a:lvl4pPr marL="0" lvl="3" indent="0" algn="ctr">
              <a:lnSpc>
                <a:spcPct val="100000"/>
              </a:lnSpc>
              <a:spcBef>
                <a:spcPts val="0"/>
              </a:spcBef>
              <a:spcAft>
                <a:spcPts val="0"/>
              </a:spcAft>
              <a:buClr>
                <a:srgbClr val="FFFFFF"/>
              </a:buClr>
              <a:buSzPts val="2800"/>
              <a:buFont typeface="Helvetica Neue"/>
              <a:buNone/>
              <a:defRPr sz="2800">
                <a:solidFill>
                  <a:srgbClr val="FFFFFF"/>
                </a:solidFill>
              </a:defRPr>
            </a:lvl4pPr>
            <a:lvl5pPr marL="0" lvl="4" indent="0" algn="ctr">
              <a:lnSpc>
                <a:spcPct val="100000"/>
              </a:lnSpc>
              <a:spcBef>
                <a:spcPts val="0"/>
              </a:spcBef>
              <a:spcAft>
                <a:spcPts val="0"/>
              </a:spcAft>
              <a:buClr>
                <a:srgbClr val="FFFFFF"/>
              </a:buClr>
              <a:buSzPts val="2800"/>
              <a:buFont typeface="Helvetica Neue"/>
              <a:buNone/>
              <a:defRPr sz="2800">
                <a:solidFill>
                  <a:srgbClr val="FFFFFF"/>
                </a:solidFill>
              </a:defRPr>
            </a:lvl5pPr>
            <a:lvl6pPr marL="0" lvl="5" indent="0" algn="ctr">
              <a:lnSpc>
                <a:spcPct val="100000"/>
              </a:lnSpc>
              <a:spcBef>
                <a:spcPts val="0"/>
              </a:spcBef>
              <a:spcAft>
                <a:spcPts val="0"/>
              </a:spcAft>
              <a:buClr>
                <a:srgbClr val="FFFFFF"/>
              </a:buClr>
              <a:buSzPts val="2800"/>
              <a:buFont typeface="Helvetica Neue"/>
              <a:buNone/>
              <a:defRPr sz="2800">
                <a:solidFill>
                  <a:srgbClr val="FFFFFF"/>
                </a:solidFill>
              </a:defRPr>
            </a:lvl6pPr>
            <a:lvl7pPr marL="0" lvl="6" indent="0" algn="ctr">
              <a:lnSpc>
                <a:spcPct val="100000"/>
              </a:lnSpc>
              <a:spcBef>
                <a:spcPts val="0"/>
              </a:spcBef>
              <a:spcAft>
                <a:spcPts val="0"/>
              </a:spcAft>
              <a:buClr>
                <a:srgbClr val="FFFFFF"/>
              </a:buClr>
              <a:buSzPts val="2800"/>
              <a:buFont typeface="Helvetica Neue"/>
              <a:buNone/>
              <a:defRPr sz="2800">
                <a:solidFill>
                  <a:srgbClr val="FFFFFF"/>
                </a:solidFill>
              </a:defRPr>
            </a:lvl7pPr>
            <a:lvl8pPr marL="0" lvl="7" indent="0" algn="ctr">
              <a:lnSpc>
                <a:spcPct val="100000"/>
              </a:lnSpc>
              <a:spcBef>
                <a:spcPts val="0"/>
              </a:spcBef>
              <a:spcAft>
                <a:spcPts val="0"/>
              </a:spcAft>
              <a:buClr>
                <a:srgbClr val="FFFFFF"/>
              </a:buClr>
              <a:buSzPts val="2800"/>
              <a:buFont typeface="Helvetica Neue"/>
              <a:buNone/>
              <a:defRPr sz="2800">
                <a:solidFill>
                  <a:srgbClr val="FFFFFF"/>
                </a:solidFill>
              </a:defRPr>
            </a:lvl8pPr>
            <a:lvl9pPr marL="0" lvl="8" indent="0" algn="ctr">
              <a:lnSpc>
                <a:spcPct val="100000"/>
              </a:lnSpc>
              <a:spcBef>
                <a:spcPts val="0"/>
              </a:spcBef>
              <a:spcAft>
                <a:spcPts val="0"/>
              </a:spcAft>
              <a:buClr>
                <a:srgbClr val="FFFFFF"/>
              </a:buClr>
              <a:buSzPts val="2800"/>
              <a:buFont typeface="Helvetica Neue"/>
              <a:buNone/>
              <a:defRPr sz="2800">
                <a:solidFill>
                  <a:srgbClr val="FFFFFF"/>
                </a:solidFill>
              </a:defRPr>
            </a:lvl9pPr>
          </a:lstStyle>
          <a:p>
            <a:pPr marL="0" lvl="0" indent="0" algn="ctr" rtl="0">
              <a:spcBef>
                <a:spcPts val="0"/>
              </a:spcBef>
              <a:spcAft>
                <a:spcPts val="0"/>
              </a:spcAft>
              <a:buNone/>
            </a:pPr>
            <a:fld id="{00000000-1234-1234-1234-123412341234}" type="slidenum">
              <a:rPr lang="en-CA"/>
              <a:t>‹#›</a:t>
            </a:fld>
            <a:endParaRPr/>
          </a:p>
        </p:txBody>
      </p:sp>
      <p:grpSp>
        <p:nvGrpSpPr>
          <p:cNvPr id="173" name="Google Shape;173;p34"/>
          <p:cNvGrpSpPr/>
          <p:nvPr/>
        </p:nvGrpSpPr>
        <p:grpSpPr>
          <a:xfrm>
            <a:off x="3048000" y="-1"/>
            <a:ext cx="1957914" cy="1949349"/>
            <a:chOff x="0" y="0"/>
            <a:chExt cx="1957913" cy="1949347"/>
          </a:xfrm>
        </p:grpSpPr>
        <p:sp>
          <p:nvSpPr>
            <p:cNvPr id="174" name="Google Shape;174;p34"/>
            <p:cNvSpPr/>
            <p:nvPr/>
          </p:nvSpPr>
          <p:spPr>
            <a:xfrm>
              <a:off x="0" y="0"/>
              <a:ext cx="255942" cy="255942"/>
            </a:xfrm>
            <a:prstGeom prst="roundRect">
              <a:avLst>
                <a:gd name="adj" fmla="val 15000"/>
              </a:avLst>
            </a:prstGeom>
            <a:solidFill>
              <a:srgbClr val="61C4CD">
                <a:alpha val="53333"/>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75" name="Google Shape;175;p34"/>
            <p:cNvSpPr/>
            <p:nvPr/>
          </p:nvSpPr>
          <p:spPr>
            <a:xfrm>
              <a:off x="0" y="282234"/>
              <a:ext cx="255942"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76" name="Google Shape;176;p34"/>
            <p:cNvSpPr/>
            <p:nvPr/>
          </p:nvSpPr>
          <p:spPr>
            <a:xfrm>
              <a:off x="0" y="564468"/>
              <a:ext cx="255942" cy="255942"/>
            </a:xfrm>
            <a:prstGeom prst="roundRect">
              <a:avLst>
                <a:gd name="adj" fmla="val 15000"/>
              </a:avLst>
            </a:prstGeom>
            <a:solidFill>
              <a:srgbClr val="4F9FA8">
                <a:alpha val="8392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77" name="Google Shape;177;p34"/>
            <p:cNvSpPr/>
            <p:nvPr/>
          </p:nvSpPr>
          <p:spPr>
            <a:xfrm>
              <a:off x="0" y="846702"/>
              <a:ext cx="255942" cy="255942"/>
            </a:xfrm>
            <a:prstGeom prst="roundRect">
              <a:avLst>
                <a:gd name="adj" fmla="val 15000"/>
              </a:avLst>
            </a:prstGeom>
            <a:solidFill>
              <a:srgbClr val="61C4CD">
                <a:alpha val="8392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78" name="Google Shape;178;p34"/>
            <p:cNvSpPr/>
            <p:nvPr/>
          </p:nvSpPr>
          <p:spPr>
            <a:xfrm>
              <a:off x="0" y="1128937"/>
              <a:ext cx="255942"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79" name="Google Shape;179;p34"/>
            <p:cNvSpPr/>
            <p:nvPr/>
          </p:nvSpPr>
          <p:spPr>
            <a:xfrm>
              <a:off x="283661" y="0"/>
              <a:ext cx="255943"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80" name="Google Shape;180;p34"/>
            <p:cNvSpPr/>
            <p:nvPr/>
          </p:nvSpPr>
          <p:spPr>
            <a:xfrm>
              <a:off x="567323" y="0"/>
              <a:ext cx="255943" cy="255942"/>
            </a:xfrm>
            <a:prstGeom prst="roundRect">
              <a:avLst>
                <a:gd name="adj" fmla="val 15000"/>
              </a:avLst>
            </a:prstGeom>
            <a:solidFill>
              <a:srgbClr val="61C4CD">
                <a:alpha val="77647"/>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81" name="Google Shape;181;p34"/>
            <p:cNvSpPr/>
            <p:nvPr/>
          </p:nvSpPr>
          <p:spPr>
            <a:xfrm>
              <a:off x="850985" y="0"/>
              <a:ext cx="255943"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82" name="Google Shape;182;p34"/>
            <p:cNvSpPr/>
            <p:nvPr/>
          </p:nvSpPr>
          <p:spPr>
            <a:xfrm>
              <a:off x="1134649" y="0"/>
              <a:ext cx="255942" cy="255942"/>
            </a:xfrm>
            <a:prstGeom prst="roundRect">
              <a:avLst>
                <a:gd name="adj" fmla="val 15000"/>
              </a:avLst>
            </a:prstGeom>
            <a:solidFill>
              <a:srgbClr val="61C4CD">
                <a:alpha val="5686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83" name="Google Shape;183;p34"/>
            <p:cNvSpPr/>
            <p:nvPr/>
          </p:nvSpPr>
          <p:spPr>
            <a:xfrm>
              <a:off x="1418311" y="0"/>
              <a:ext cx="255942" cy="255942"/>
            </a:xfrm>
            <a:prstGeom prst="roundRect">
              <a:avLst>
                <a:gd name="adj" fmla="val 15000"/>
              </a:avLst>
            </a:prstGeom>
            <a:solidFill>
              <a:srgbClr val="93DEE4">
                <a:alpha val="32549"/>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84" name="Google Shape;184;p34"/>
            <p:cNvSpPr/>
            <p:nvPr/>
          </p:nvSpPr>
          <p:spPr>
            <a:xfrm>
              <a:off x="1701971" y="0"/>
              <a:ext cx="255942" cy="255942"/>
            </a:xfrm>
            <a:prstGeom prst="roundRect">
              <a:avLst>
                <a:gd name="adj" fmla="val 15000"/>
              </a:avLst>
            </a:prstGeom>
            <a:solidFill>
              <a:srgbClr val="93DEE4">
                <a:alpha val="941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85" name="Google Shape;185;p34"/>
            <p:cNvSpPr/>
            <p:nvPr/>
          </p:nvSpPr>
          <p:spPr>
            <a:xfrm>
              <a:off x="283661" y="282234"/>
              <a:ext cx="255943" cy="255942"/>
            </a:xfrm>
            <a:prstGeom prst="roundRect">
              <a:avLst>
                <a:gd name="adj" fmla="val 15000"/>
              </a:avLst>
            </a:prstGeom>
            <a:solidFill>
              <a:srgbClr val="61C4CD">
                <a:alpha val="8392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86" name="Google Shape;186;p34"/>
            <p:cNvSpPr/>
            <p:nvPr/>
          </p:nvSpPr>
          <p:spPr>
            <a:xfrm>
              <a:off x="567323" y="282234"/>
              <a:ext cx="255943" cy="255942"/>
            </a:xfrm>
            <a:prstGeom prst="roundRect">
              <a:avLst>
                <a:gd name="adj" fmla="val 15000"/>
              </a:avLst>
            </a:prstGeom>
            <a:solidFill>
              <a:srgbClr val="93DEE4">
                <a:alpha val="32549"/>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87" name="Google Shape;187;p34"/>
            <p:cNvSpPr/>
            <p:nvPr/>
          </p:nvSpPr>
          <p:spPr>
            <a:xfrm>
              <a:off x="850985" y="282234"/>
              <a:ext cx="255943" cy="255942"/>
            </a:xfrm>
            <a:prstGeom prst="roundRect">
              <a:avLst>
                <a:gd name="adj" fmla="val 15000"/>
              </a:avLst>
            </a:prstGeom>
            <a:solidFill>
              <a:srgbClr val="4F9FA8">
                <a:alpha val="53333"/>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88" name="Google Shape;188;p34"/>
            <p:cNvSpPr/>
            <p:nvPr/>
          </p:nvSpPr>
          <p:spPr>
            <a:xfrm>
              <a:off x="1134649" y="282234"/>
              <a:ext cx="255942" cy="255942"/>
            </a:xfrm>
            <a:prstGeom prst="roundRect">
              <a:avLst>
                <a:gd name="adj" fmla="val 15000"/>
              </a:avLst>
            </a:prstGeom>
            <a:solidFill>
              <a:srgbClr val="93DEE4">
                <a:alpha val="13333"/>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89" name="Google Shape;189;p34"/>
            <p:cNvSpPr/>
            <p:nvPr/>
          </p:nvSpPr>
          <p:spPr>
            <a:xfrm>
              <a:off x="1418311" y="282234"/>
              <a:ext cx="255942" cy="255942"/>
            </a:xfrm>
            <a:prstGeom prst="roundRect">
              <a:avLst>
                <a:gd name="adj" fmla="val 15000"/>
              </a:avLst>
            </a:prstGeom>
            <a:solidFill>
              <a:srgbClr val="93DEE4">
                <a:alpha val="32549"/>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90" name="Google Shape;190;p34"/>
            <p:cNvSpPr/>
            <p:nvPr/>
          </p:nvSpPr>
          <p:spPr>
            <a:xfrm>
              <a:off x="283661" y="564468"/>
              <a:ext cx="255943"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91" name="Google Shape;191;p34"/>
            <p:cNvSpPr/>
            <p:nvPr/>
          </p:nvSpPr>
          <p:spPr>
            <a:xfrm>
              <a:off x="567323" y="564468"/>
              <a:ext cx="255943" cy="255942"/>
            </a:xfrm>
            <a:prstGeom prst="roundRect">
              <a:avLst>
                <a:gd name="adj" fmla="val 15000"/>
              </a:avLst>
            </a:prstGeom>
            <a:solidFill>
              <a:srgbClr val="93DEE4">
                <a:alpha val="47843"/>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92" name="Google Shape;192;p34"/>
            <p:cNvSpPr/>
            <p:nvPr/>
          </p:nvSpPr>
          <p:spPr>
            <a:xfrm>
              <a:off x="850985" y="564468"/>
              <a:ext cx="255943"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93" name="Google Shape;193;p34"/>
            <p:cNvSpPr/>
            <p:nvPr/>
          </p:nvSpPr>
          <p:spPr>
            <a:xfrm>
              <a:off x="1134649" y="564468"/>
              <a:ext cx="255942" cy="255942"/>
            </a:xfrm>
            <a:prstGeom prst="roundRect">
              <a:avLst>
                <a:gd name="adj" fmla="val 15000"/>
              </a:avLst>
            </a:prstGeom>
            <a:solidFill>
              <a:srgbClr val="93DEE4">
                <a:alpha val="5098"/>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94" name="Google Shape;194;p34"/>
            <p:cNvSpPr/>
            <p:nvPr/>
          </p:nvSpPr>
          <p:spPr>
            <a:xfrm>
              <a:off x="283661" y="846702"/>
              <a:ext cx="255943" cy="255942"/>
            </a:xfrm>
            <a:prstGeom prst="roundRect">
              <a:avLst>
                <a:gd name="adj" fmla="val 15000"/>
              </a:avLst>
            </a:prstGeom>
            <a:solidFill>
              <a:srgbClr val="61C4CD">
                <a:alpha val="8392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95" name="Google Shape;195;p34"/>
            <p:cNvSpPr/>
            <p:nvPr/>
          </p:nvSpPr>
          <p:spPr>
            <a:xfrm>
              <a:off x="567323" y="846702"/>
              <a:ext cx="255943"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96" name="Google Shape;196;p34"/>
            <p:cNvSpPr/>
            <p:nvPr/>
          </p:nvSpPr>
          <p:spPr>
            <a:xfrm>
              <a:off x="850985" y="846702"/>
              <a:ext cx="255943"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97" name="Google Shape;197;p34"/>
            <p:cNvSpPr/>
            <p:nvPr/>
          </p:nvSpPr>
          <p:spPr>
            <a:xfrm>
              <a:off x="283661" y="1128937"/>
              <a:ext cx="255943" cy="255942"/>
            </a:xfrm>
            <a:prstGeom prst="roundRect">
              <a:avLst>
                <a:gd name="adj" fmla="val 15000"/>
              </a:avLst>
            </a:prstGeom>
            <a:solidFill>
              <a:srgbClr val="61C4CD">
                <a:alpha val="8392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98" name="Google Shape;198;p34"/>
            <p:cNvSpPr/>
            <p:nvPr/>
          </p:nvSpPr>
          <p:spPr>
            <a:xfrm>
              <a:off x="567323" y="1128937"/>
              <a:ext cx="255943"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99" name="Google Shape;199;p34"/>
            <p:cNvSpPr/>
            <p:nvPr/>
          </p:nvSpPr>
          <p:spPr>
            <a:xfrm>
              <a:off x="0" y="1411171"/>
              <a:ext cx="255942"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00" name="Google Shape;200;p34"/>
            <p:cNvSpPr/>
            <p:nvPr/>
          </p:nvSpPr>
          <p:spPr>
            <a:xfrm>
              <a:off x="283661" y="1411171"/>
              <a:ext cx="255943" cy="255942"/>
            </a:xfrm>
            <a:prstGeom prst="roundRect">
              <a:avLst>
                <a:gd name="adj" fmla="val 15000"/>
              </a:avLst>
            </a:prstGeom>
            <a:solidFill>
              <a:srgbClr val="93DEE4">
                <a:alpha val="35686"/>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01" name="Google Shape;201;p34"/>
            <p:cNvSpPr/>
            <p:nvPr/>
          </p:nvSpPr>
          <p:spPr>
            <a:xfrm>
              <a:off x="0" y="1693405"/>
              <a:ext cx="255942" cy="255942"/>
            </a:xfrm>
            <a:prstGeom prst="roundRect">
              <a:avLst>
                <a:gd name="adj" fmla="val 15000"/>
              </a:avLst>
            </a:prstGeom>
            <a:solidFill>
              <a:srgbClr val="93DEE4">
                <a:alpha val="35686"/>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02" name="Google Shape;202;p34"/>
            <p:cNvSpPr/>
            <p:nvPr/>
          </p:nvSpPr>
          <p:spPr>
            <a:xfrm>
              <a:off x="1418311" y="1128937"/>
              <a:ext cx="255942" cy="255942"/>
            </a:xfrm>
            <a:prstGeom prst="roundRect">
              <a:avLst>
                <a:gd name="adj" fmla="val 15000"/>
              </a:avLst>
            </a:prstGeom>
            <a:solidFill>
              <a:srgbClr val="93DEE4">
                <a:alpha val="37647"/>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03" name="Google Shape;203;p34"/>
            <p:cNvSpPr/>
            <p:nvPr/>
          </p:nvSpPr>
          <p:spPr>
            <a:xfrm>
              <a:off x="850985" y="1411171"/>
              <a:ext cx="255943" cy="255942"/>
            </a:xfrm>
            <a:prstGeom prst="roundRect">
              <a:avLst>
                <a:gd name="adj" fmla="val 15000"/>
              </a:avLst>
            </a:prstGeom>
            <a:solidFill>
              <a:srgbClr val="93DEE4">
                <a:alpha val="27843"/>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04" name="Google Shape;204;p34"/>
            <p:cNvSpPr/>
            <p:nvPr/>
          </p:nvSpPr>
          <p:spPr>
            <a:xfrm>
              <a:off x="1701971" y="846702"/>
              <a:ext cx="255942" cy="255942"/>
            </a:xfrm>
            <a:prstGeom prst="roundRect">
              <a:avLst>
                <a:gd name="adj" fmla="val 15000"/>
              </a:avLst>
            </a:prstGeom>
            <a:solidFill>
              <a:srgbClr val="A0CCD0">
                <a:alpha val="6274"/>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05" name="Google Shape;205;p34"/>
            <p:cNvSpPr/>
            <p:nvPr/>
          </p:nvSpPr>
          <p:spPr>
            <a:xfrm>
              <a:off x="1418311" y="1693405"/>
              <a:ext cx="255942" cy="255942"/>
            </a:xfrm>
            <a:prstGeom prst="roundRect">
              <a:avLst>
                <a:gd name="adj" fmla="val 15000"/>
              </a:avLst>
            </a:prstGeom>
            <a:solidFill>
              <a:srgbClr val="93DEE4">
                <a:alpha val="15686"/>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Blank">
  <p:cSld name="Blank 3">
    <p:spTree>
      <p:nvGrpSpPr>
        <p:cNvPr id="1" name="Shape 206"/>
        <p:cNvGrpSpPr/>
        <p:nvPr/>
      </p:nvGrpSpPr>
      <p:grpSpPr>
        <a:xfrm>
          <a:off x="0" y="0"/>
          <a:ext cx="0" cy="0"/>
          <a:chOff x="0" y="0"/>
          <a:chExt cx="0" cy="0"/>
        </a:xfrm>
      </p:grpSpPr>
      <p:sp>
        <p:nvSpPr>
          <p:cNvPr id="207" name="Google Shape;207;p35"/>
          <p:cNvSpPr/>
          <p:nvPr/>
        </p:nvSpPr>
        <p:spPr>
          <a:xfrm>
            <a:off x="3048000" y="12462843"/>
            <a:ext cx="18288001" cy="1253158"/>
          </a:xfrm>
          <a:prstGeom prst="rect">
            <a:avLst/>
          </a:prstGeom>
          <a:solidFill>
            <a:srgbClr val="515C6E"/>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08" name="Google Shape;208;p35"/>
          <p:cNvSpPr/>
          <p:nvPr/>
        </p:nvSpPr>
        <p:spPr>
          <a:xfrm>
            <a:off x="3048000" y="12462843"/>
            <a:ext cx="18288001" cy="116659"/>
          </a:xfrm>
          <a:prstGeom prst="rect">
            <a:avLst/>
          </a:prstGeom>
          <a:solidFill>
            <a:srgbClr val="00000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09" name="Google Shape;209;p35"/>
          <p:cNvSpPr txBox="1">
            <a:spLocks noGrp="1"/>
          </p:cNvSpPr>
          <p:nvPr>
            <p:ph type="sldNum" idx="12"/>
          </p:nvPr>
        </p:nvSpPr>
        <p:spPr>
          <a:xfrm>
            <a:off x="11911736" y="12805453"/>
            <a:ext cx="551003" cy="564719"/>
          </a:xfrm>
          <a:prstGeom prst="rect">
            <a:avLst/>
          </a:prstGeom>
          <a:noFill/>
          <a:ln>
            <a:noFill/>
          </a:ln>
        </p:spPr>
        <p:txBody>
          <a:bodyPr spcFirstLastPara="1" wrap="square" lIns="71425" tIns="71425" rIns="71425" bIns="71425" anchor="b" anchorCtr="0">
            <a:spAutoFit/>
          </a:bodyPr>
          <a:lstStyle>
            <a:lvl1pPr marL="0" lvl="0" indent="0" algn="ctr">
              <a:lnSpc>
                <a:spcPct val="100000"/>
              </a:lnSpc>
              <a:spcBef>
                <a:spcPts val="0"/>
              </a:spcBef>
              <a:spcAft>
                <a:spcPts val="0"/>
              </a:spcAft>
              <a:buClr>
                <a:srgbClr val="FFFFFF"/>
              </a:buClr>
              <a:buSzPts val="2800"/>
              <a:buFont typeface="Helvetica Neue"/>
              <a:buNone/>
              <a:defRPr sz="2800">
                <a:solidFill>
                  <a:srgbClr val="FFFFFF"/>
                </a:solidFill>
              </a:defRPr>
            </a:lvl1pPr>
            <a:lvl2pPr marL="0" lvl="1" indent="0" algn="ctr">
              <a:lnSpc>
                <a:spcPct val="100000"/>
              </a:lnSpc>
              <a:spcBef>
                <a:spcPts val="0"/>
              </a:spcBef>
              <a:spcAft>
                <a:spcPts val="0"/>
              </a:spcAft>
              <a:buClr>
                <a:srgbClr val="FFFFFF"/>
              </a:buClr>
              <a:buSzPts val="2800"/>
              <a:buFont typeface="Helvetica Neue"/>
              <a:buNone/>
              <a:defRPr sz="2800">
                <a:solidFill>
                  <a:srgbClr val="FFFFFF"/>
                </a:solidFill>
              </a:defRPr>
            </a:lvl2pPr>
            <a:lvl3pPr marL="0" lvl="2" indent="0" algn="ctr">
              <a:lnSpc>
                <a:spcPct val="100000"/>
              </a:lnSpc>
              <a:spcBef>
                <a:spcPts val="0"/>
              </a:spcBef>
              <a:spcAft>
                <a:spcPts val="0"/>
              </a:spcAft>
              <a:buClr>
                <a:srgbClr val="FFFFFF"/>
              </a:buClr>
              <a:buSzPts val="2800"/>
              <a:buFont typeface="Helvetica Neue"/>
              <a:buNone/>
              <a:defRPr sz="2800">
                <a:solidFill>
                  <a:srgbClr val="FFFFFF"/>
                </a:solidFill>
              </a:defRPr>
            </a:lvl3pPr>
            <a:lvl4pPr marL="0" lvl="3" indent="0" algn="ctr">
              <a:lnSpc>
                <a:spcPct val="100000"/>
              </a:lnSpc>
              <a:spcBef>
                <a:spcPts val="0"/>
              </a:spcBef>
              <a:spcAft>
                <a:spcPts val="0"/>
              </a:spcAft>
              <a:buClr>
                <a:srgbClr val="FFFFFF"/>
              </a:buClr>
              <a:buSzPts val="2800"/>
              <a:buFont typeface="Helvetica Neue"/>
              <a:buNone/>
              <a:defRPr sz="2800">
                <a:solidFill>
                  <a:srgbClr val="FFFFFF"/>
                </a:solidFill>
              </a:defRPr>
            </a:lvl4pPr>
            <a:lvl5pPr marL="0" lvl="4" indent="0" algn="ctr">
              <a:lnSpc>
                <a:spcPct val="100000"/>
              </a:lnSpc>
              <a:spcBef>
                <a:spcPts val="0"/>
              </a:spcBef>
              <a:spcAft>
                <a:spcPts val="0"/>
              </a:spcAft>
              <a:buClr>
                <a:srgbClr val="FFFFFF"/>
              </a:buClr>
              <a:buSzPts val="2800"/>
              <a:buFont typeface="Helvetica Neue"/>
              <a:buNone/>
              <a:defRPr sz="2800">
                <a:solidFill>
                  <a:srgbClr val="FFFFFF"/>
                </a:solidFill>
              </a:defRPr>
            </a:lvl5pPr>
            <a:lvl6pPr marL="0" lvl="5" indent="0" algn="ctr">
              <a:lnSpc>
                <a:spcPct val="100000"/>
              </a:lnSpc>
              <a:spcBef>
                <a:spcPts val="0"/>
              </a:spcBef>
              <a:spcAft>
                <a:spcPts val="0"/>
              </a:spcAft>
              <a:buClr>
                <a:srgbClr val="FFFFFF"/>
              </a:buClr>
              <a:buSzPts val="2800"/>
              <a:buFont typeface="Helvetica Neue"/>
              <a:buNone/>
              <a:defRPr sz="2800">
                <a:solidFill>
                  <a:srgbClr val="FFFFFF"/>
                </a:solidFill>
              </a:defRPr>
            </a:lvl6pPr>
            <a:lvl7pPr marL="0" lvl="6" indent="0" algn="ctr">
              <a:lnSpc>
                <a:spcPct val="100000"/>
              </a:lnSpc>
              <a:spcBef>
                <a:spcPts val="0"/>
              </a:spcBef>
              <a:spcAft>
                <a:spcPts val="0"/>
              </a:spcAft>
              <a:buClr>
                <a:srgbClr val="FFFFFF"/>
              </a:buClr>
              <a:buSzPts val="2800"/>
              <a:buFont typeface="Helvetica Neue"/>
              <a:buNone/>
              <a:defRPr sz="2800">
                <a:solidFill>
                  <a:srgbClr val="FFFFFF"/>
                </a:solidFill>
              </a:defRPr>
            </a:lvl7pPr>
            <a:lvl8pPr marL="0" lvl="7" indent="0" algn="ctr">
              <a:lnSpc>
                <a:spcPct val="100000"/>
              </a:lnSpc>
              <a:spcBef>
                <a:spcPts val="0"/>
              </a:spcBef>
              <a:spcAft>
                <a:spcPts val="0"/>
              </a:spcAft>
              <a:buClr>
                <a:srgbClr val="FFFFFF"/>
              </a:buClr>
              <a:buSzPts val="2800"/>
              <a:buFont typeface="Helvetica Neue"/>
              <a:buNone/>
              <a:defRPr sz="2800">
                <a:solidFill>
                  <a:srgbClr val="FFFFFF"/>
                </a:solidFill>
              </a:defRPr>
            </a:lvl8pPr>
            <a:lvl9pPr marL="0" lvl="8" indent="0" algn="ctr">
              <a:lnSpc>
                <a:spcPct val="100000"/>
              </a:lnSpc>
              <a:spcBef>
                <a:spcPts val="0"/>
              </a:spcBef>
              <a:spcAft>
                <a:spcPts val="0"/>
              </a:spcAft>
              <a:buClr>
                <a:srgbClr val="FFFFFF"/>
              </a:buClr>
              <a:buSzPts val="2800"/>
              <a:buFont typeface="Helvetica Neue"/>
              <a:buNone/>
              <a:defRPr sz="2800">
                <a:solidFill>
                  <a:srgbClr val="FFFFFF"/>
                </a:solidFill>
              </a:defRPr>
            </a:lvl9pPr>
          </a:lstStyle>
          <a:p>
            <a:pPr marL="0" lvl="0" indent="0" algn="ctr" rtl="0">
              <a:spcBef>
                <a:spcPts val="0"/>
              </a:spcBef>
              <a:spcAft>
                <a:spcPts val="0"/>
              </a:spcAft>
              <a:buNone/>
            </a:pPr>
            <a:fld id="{00000000-1234-1234-1234-123412341234}" type="slidenum">
              <a:rPr lang="en-C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Blank">
  <p:cSld name="Blank 4">
    <p:spTree>
      <p:nvGrpSpPr>
        <p:cNvPr id="1" name="Shape 210"/>
        <p:cNvGrpSpPr/>
        <p:nvPr/>
      </p:nvGrpSpPr>
      <p:grpSpPr>
        <a:xfrm>
          <a:off x="0" y="0"/>
          <a:ext cx="0" cy="0"/>
          <a:chOff x="0" y="0"/>
          <a:chExt cx="0" cy="0"/>
        </a:xfrm>
      </p:grpSpPr>
      <p:sp>
        <p:nvSpPr>
          <p:cNvPr id="211" name="Google Shape;211;p36"/>
          <p:cNvSpPr/>
          <p:nvPr/>
        </p:nvSpPr>
        <p:spPr>
          <a:xfrm>
            <a:off x="-1" y="8862466"/>
            <a:ext cx="13004801" cy="891134"/>
          </a:xfrm>
          <a:prstGeom prst="rect">
            <a:avLst/>
          </a:prstGeom>
          <a:solidFill>
            <a:srgbClr val="515C6E"/>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12" name="Google Shape;212;p36"/>
          <p:cNvSpPr/>
          <p:nvPr/>
        </p:nvSpPr>
        <p:spPr>
          <a:xfrm>
            <a:off x="0" y="8862466"/>
            <a:ext cx="13004800" cy="82957"/>
          </a:xfrm>
          <a:prstGeom prst="rect">
            <a:avLst/>
          </a:prstGeom>
          <a:solidFill>
            <a:srgbClr val="000000"/>
          </a:solid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13" name="Google Shape;213;p36"/>
          <p:cNvSpPr txBox="1">
            <a:spLocks noGrp="1"/>
          </p:cNvSpPr>
          <p:nvPr>
            <p:ph type="sldNum" idx="12"/>
          </p:nvPr>
        </p:nvSpPr>
        <p:spPr>
          <a:xfrm>
            <a:off x="6300639" y="9108388"/>
            <a:ext cx="396749" cy="399290"/>
          </a:xfrm>
          <a:prstGeom prst="rect">
            <a:avLst/>
          </a:prstGeom>
          <a:noFill/>
          <a:ln>
            <a:noFill/>
          </a:ln>
        </p:spPr>
        <p:txBody>
          <a:bodyPr spcFirstLastPara="1" wrap="square" lIns="50800" tIns="50800" rIns="50800" bIns="50800" anchor="b" anchorCtr="0">
            <a:spAutoFit/>
          </a:bodyPr>
          <a:lstStyle>
            <a:lvl1pPr marL="0" lvl="0" indent="0" algn="ctr">
              <a:lnSpc>
                <a:spcPct val="100000"/>
              </a:lnSpc>
              <a:spcBef>
                <a:spcPts val="0"/>
              </a:spcBef>
              <a:spcAft>
                <a:spcPts val="0"/>
              </a:spcAft>
              <a:buClr>
                <a:srgbClr val="FFFFFF"/>
              </a:buClr>
              <a:buSzPts val="2000"/>
              <a:buFont typeface="Helvetica Neue"/>
              <a:buNone/>
              <a:defRPr sz="2000"/>
            </a:lvl1pPr>
            <a:lvl2pPr marL="0" lvl="1" indent="0" algn="ctr">
              <a:lnSpc>
                <a:spcPct val="100000"/>
              </a:lnSpc>
              <a:spcBef>
                <a:spcPts val="0"/>
              </a:spcBef>
              <a:spcAft>
                <a:spcPts val="0"/>
              </a:spcAft>
              <a:buClr>
                <a:srgbClr val="FFFFFF"/>
              </a:buClr>
              <a:buSzPts val="2000"/>
              <a:buFont typeface="Helvetica Neue"/>
              <a:buNone/>
              <a:defRPr sz="2000"/>
            </a:lvl2pPr>
            <a:lvl3pPr marL="0" lvl="2" indent="0" algn="ctr">
              <a:lnSpc>
                <a:spcPct val="100000"/>
              </a:lnSpc>
              <a:spcBef>
                <a:spcPts val="0"/>
              </a:spcBef>
              <a:spcAft>
                <a:spcPts val="0"/>
              </a:spcAft>
              <a:buClr>
                <a:srgbClr val="FFFFFF"/>
              </a:buClr>
              <a:buSzPts val="2000"/>
              <a:buFont typeface="Helvetica Neue"/>
              <a:buNone/>
              <a:defRPr sz="2000"/>
            </a:lvl3pPr>
            <a:lvl4pPr marL="0" lvl="3" indent="0" algn="ctr">
              <a:lnSpc>
                <a:spcPct val="100000"/>
              </a:lnSpc>
              <a:spcBef>
                <a:spcPts val="0"/>
              </a:spcBef>
              <a:spcAft>
                <a:spcPts val="0"/>
              </a:spcAft>
              <a:buClr>
                <a:srgbClr val="FFFFFF"/>
              </a:buClr>
              <a:buSzPts val="2000"/>
              <a:buFont typeface="Helvetica Neue"/>
              <a:buNone/>
              <a:defRPr sz="2000"/>
            </a:lvl4pPr>
            <a:lvl5pPr marL="0" lvl="4" indent="0" algn="ctr">
              <a:lnSpc>
                <a:spcPct val="100000"/>
              </a:lnSpc>
              <a:spcBef>
                <a:spcPts val="0"/>
              </a:spcBef>
              <a:spcAft>
                <a:spcPts val="0"/>
              </a:spcAft>
              <a:buClr>
                <a:srgbClr val="FFFFFF"/>
              </a:buClr>
              <a:buSzPts val="2000"/>
              <a:buFont typeface="Helvetica Neue"/>
              <a:buNone/>
              <a:defRPr sz="2000"/>
            </a:lvl5pPr>
            <a:lvl6pPr marL="0" lvl="5" indent="0" algn="ctr">
              <a:lnSpc>
                <a:spcPct val="100000"/>
              </a:lnSpc>
              <a:spcBef>
                <a:spcPts val="0"/>
              </a:spcBef>
              <a:spcAft>
                <a:spcPts val="0"/>
              </a:spcAft>
              <a:buClr>
                <a:srgbClr val="FFFFFF"/>
              </a:buClr>
              <a:buSzPts val="2000"/>
              <a:buFont typeface="Helvetica Neue"/>
              <a:buNone/>
              <a:defRPr sz="2000"/>
            </a:lvl6pPr>
            <a:lvl7pPr marL="0" lvl="6" indent="0" algn="ctr">
              <a:lnSpc>
                <a:spcPct val="100000"/>
              </a:lnSpc>
              <a:spcBef>
                <a:spcPts val="0"/>
              </a:spcBef>
              <a:spcAft>
                <a:spcPts val="0"/>
              </a:spcAft>
              <a:buClr>
                <a:srgbClr val="FFFFFF"/>
              </a:buClr>
              <a:buSzPts val="2000"/>
              <a:buFont typeface="Helvetica Neue"/>
              <a:buNone/>
              <a:defRPr sz="2000"/>
            </a:lvl7pPr>
            <a:lvl8pPr marL="0" lvl="7" indent="0" algn="ctr">
              <a:lnSpc>
                <a:spcPct val="100000"/>
              </a:lnSpc>
              <a:spcBef>
                <a:spcPts val="0"/>
              </a:spcBef>
              <a:spcAft>
                <a:spcPts val="0"/>
              </a:spcAft>
              <a:buClr>
                <a:srgbClr val="FFFFFF"/>
              </a:buClr>
              <a:buSzPts val="2000"/>
              <a:buFont typeface="Helvetica Neue"/>
              <a:buNone/>
              <a:defRPr sz="2000"/>
            </a:lvl8pPr>
            <a:lvl9pPr marL="0" lvl="8" indent="0" algn="ctr">
              <a:lnSpc>
                <a:spcPct val="100000"/>
              </a:lnSpc>
              <a:spcBef>
                <a:spcPts val="0"/>
              </a:spcBef>
              <a:spcAft>
                <a:spcPts val="0"/>
              </a:spcAft>
              <a:buClr>
                <a:srgbClr val="FFFFFF"/>
              </a:buClr>
              <a:buSzPts val="2000"/>
              <a:buFont typeface="Helvetica Neue"/>
              <a:buNone/>
              <a:defRPr sz="2000"/>
            </a:lvl9pPr>
          </a:lstStyle>
          <a:p>
            <a:pPr marL="0" lvl="0" indent="0" algn="ctr" rtl="0">
              <a:spcBef>
                <a:spcPts val="0"/>
              </a:spcBef>
              <a:spcAft>
                <a:spcPts val="0"/>
              </a:spcAft>
              <a:buNone/>
            </a:pPr>
            <a:fld id="{00000000-1234-1234-1234-123412341234}" type="slidenum">
              <a:rPr lang="en-CA"/>
              <a:t>‹#›</a:t>
            </a:fld>
            <a:endParaRPr b="0" i="0" u="none" strike="noStrike" cap="none">
              <a:solidFill>
                <a:srgbClr val="FFFFFF"/>
              </a:solidFill>
              <a:latin typeface="Helvetica Neue"/>
              <a:ea typeface="Helvetica Neue"/>
              <a:cs typeface="Helvetica Neue"/>
              <a:sym typeface="Helvetica Neue"/>
            </a:endParaRPr>
          </a:p>
        </p:txBody>
      </p:sp>
      <p:pic>
        <p:nvPicPr>
          <p:cNvPr id="214" name="Google Shape;214;p36" descr="Picture 3"/>
          <p:cNvPicPr preferRelativeResize="0"/>
          <p:nvPr/>
        </p:nvPicPr>
        <p:blipFill rotWithShape="1">
          <a:blip r:embed="rId2">
            <a:alphaModFix amt="42000"/>
          </a:blip>
          <a:srcRect/>
          <a:stretch/>
        </p:blipFill>
        <p:spPr>
          <a:xfrm>
            <a:off x="19500" y="28408"/>
            <a:ext cx="994556" cy="994555"/>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1219200" y="304800"/>
            <a:ext cx="21945600" cy="1524000"/>
          </a:xfrm>
        </p:spPr>
        <p:txBody>
          <a:bodyPr>
            <a:normAutofit/>
          </a:bodyPr>
          <a:lstStyle>
            <a:lvl1pPr>
              <a:defRPr sz="64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a:xfrm>
            <a:off x="11911736" y="12364153"/>
            <a:ext cx="551003" cy="1006019"/>
          </a:xfrm>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1219200" y="2133600"/>
            <a:ext cx="21945600" cy="11582400"/>
          </a:xfrm>
        </p:spPr>
        <p:txBody>
          <a:bodyPr/>
          <a:lstStyle>
            <a:lvl1pPr>
              <a:defRPr sz="5600"/>
            </a:lvl1pPr>
            <a:lvl2pPr>
              <a:defRPr sz="4800"/>
            </a:lvl2pPr>
            <a:lvl3pPr>
              <a:defRPr sz="4000"/>
            </a:lvl3pPr>
            <a:lvl4pPr>
              <a:defRPr sz="3600"/>
            </a:lvl4pPr>
            <a:lvl5pPr>
              <a:defRPr sz="3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24414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4"/>
          <p:cNvSpPr txBox="1">
            <a:spLocks noGrp="1"/>
          </p:cNvSpPr>
          <p:nvPr>
            <p:ph type="body" idx="1"/>
          </p:nvPr>
        </p:nvSpPr>
        <p:spPr>
          <a:xfrm>
            <a:off x="4030265" y="4161234"/>
            <a:ext cx="16323471" cy="8572501"/>
          </a:xfrm>
          <a:prstGeom prst="rect">
            <a:avLst/>
          </a:prstGeom>
          <a:noFill/>
          <a:ln>
            <a:noFill/>
          </a:ln>
        </p:spPr>
        <p:txBody>
          <a:bodyPr spcFirstLastPara="1" wrap="square" lIns="71425" tIns="71425" rIns="71425" bIns="71425" anchor="t" anchorCtr="0">
            <a:normAutofit/>
          </a:bodyPr>
          <a:lstStyle>
            <a:lvl1pPr marL="457200" marR="0" lvl="0" indent="-556641" algn="l" rtl="0">
              <a:lnSpc>
                <a:spcPct val="90000"/>
              </a:lnSpc>
              <a:spcBef>
                <a:spcPts val="4500"/>
              </a:spcBef>
              <a:spcAft>
                <a:spcPts val="0"/>
              </a:spcAft>
              <a:buClr>
                <a:srgbClr val="000000"/>
              </a:buClr>
              <a:buSzPts val="5166"/>
              <a:buFont typeface="Helvetica Neue"/>
              <a:buChar char="•"/>
              <a:defRPr sz="4200" b="0" i="0" u="none" strike="noStrike" cap="none">
                <a:solidFill>
                  <a:srgbClr val="000000"/>
                </a:solidFill>
                <a:latin typeface="Helvetica Neue"/>
                <a:ea typeface="Helvetica Neue"/>
                <a:cs typeface="Helvetica Neue"/>
                <a:sym typeface="Helvetica Neue"/>
              </a:defRPr>
            </a:lvl1pPr>
            <a:lvl2pPr marL="914400" marR="0" lvl="1" indent="-556641" algn="l" rtl="0">
              <a:lnSpc>
                <a:spcPct val="90000"/>
              </a:lnSpc>
              <a:spcBef>
                <a:spcPts val="4500"/>
              </a:spcBef>
              <a:spcAft>
                <a:spcPts val="0"/>
              </a:spcAft>
              <a:buClr>
                <a:srgbClr val="000000"/>
              </a:buClr>
              <a:buSzPts val="5166"/>
              <a:buFont typeface="Helvetica Neue"/>
              <a:buChar char="•"/>
              <a:defRPr sz="4200" b="0" i="0" u="none" strike="noStrike" cap="none">
                <a:solidFill>
                  <a:srgbClr val="000000"/>
                </a:solidFill>
                <a:latin typeface="Helvetica Neue"/>
                <a:ea typeface="Helvetica Neue"/>
                <a:cs typeface="Helvetica Neue"/>
                <a:sym typeface="Helvetica Neue"/>
              </a:defRPr>
            </a:lvl2pPr>
            <a:lvl3pPr marL="1371600" marR="0" lvl="2" indent="-556641" algn="l" rtl="0">
              <a:lnSpc>
                <a:spcPct val="90000"/>
              </a:lnSpc>
              <a:spcBef>
                <a:spcPts val="4500"/>
              </a:spcBef>
              <a:spcAft>
                <a:spcPts val="0"/>
              </a:spcAft>
              <a:buClr>
                <a:srgbClr val="000000"/>
              </a:buClr>
              <a:buSzPts val="5166"/>
              <a:buFont typeface="Helvetica Neue"/>
              <a:buChar char="•"/>
              <a:defRPr sz="4200" b="0" i="0" u="none" strike="noStrike" cap="none">
                <a:solidFill>
                  <a:srgbClr val="000000"/>
                </a:solidFill>
                <a:latin typeface="Helvetica Neue"/>
                <a:ea typeface="Helvetica Neue"/>
                <a:cs typeface="Helvetica Neue"/>
                <a:sym typeface="Helvetica Neue"/>
              </a:defRPr>
            </a:lvl3pPr>
            <a:lvl4pPr marL="1828800" marR="0" lvl="3" indent="-556641" algn="l" rtl="0">
              <a:lnSpc>
                <a:spcPct val="90000"/>
              </a:lnSpc>
              <a:spcBef>
                <a:spcPts val="4500"/>
              </a:spcBef>
              <a:spcAft>
                <a:spcPts val="0"/>
              </a:spcAft>
              <a:buClr>
                <a:srgbClr val="000000"/>
              </a:buClr>
              <a:buSzPts val="5166"/>
              <a:buFont typeface="Helvetica Neue"/>
              <a:buChar char="•"/>
              <a:defRPr sz="4200" b="0" i="0" u="none" strike="noStrike" cap="none">
                <a:solidFill>
                  <a:srgbClr val="000000"/>
                </a:solidFill>
                <a:latin typeface="Helvetica Neue"/>
                <a:ea typeface="Helvetica Neue"/>
                <a:cs typeface="Helvetica Neue"/>
                <a:sym typeface="Helvetica Neue"/>
              </a:defRPr>
            </a:lvl4pPr>
            <a:lvl5pPr marL="2286000" marR="0" lvl="4" indent="-556641" algn="l" rtl="0">
              <a:lnSpc>
                <a:spcPct val="90000"/>
              </a:lnSpc>
              <a:spcBef>
                <a:spcPts val="4500"/>
              </a:spcBef>
              <a:spcAft>
                <a:spcPts val="0"/>
              </a:spcAft>
              <a:buClr>
                <a:srgbClr val="000000"/>
              </a:buClr>
              <a:buSzPts val="5166"/>
              <a:buFont typeface="Helvetica Neue"/>
              <a:buChar char="•"/>
              <a:defRPr sz="4200" b="0" i="0" u="none" strike="noStrike" cap="none">
                <a:solidFill>
                  <a:srgbClr val="000000"/>
                </a:solidFill>
                <a:latin typeface="Helvetica Neue"/>
                <a:ea typeface="Helvetica Neue"/>
                <a:cs typeface="Helvetica Neue"/>
                <a:sym typeface="Helvetica Neue"/>
              </a:defRPr>
            </a:lvl5pPr>
            <a:lvl6pPr marL="2743200" marR="0" lvl="5" indent="-556641" algn="l" rtl="0">
              <a:lnSpc>
                <a:spcPct val="90000"/>
              </a:lnSpc>
              <a:spcBef>
                <a:spcPts val="4500"/>
              </a:spcBef>
              <a:spcAft>
                <a:spcPts val="0"/>
              </a:spcAft>
              <a:buClr>
                <a:srgbClr val="000000"/>
              </a:buClr>
              <a:buSzPts val="5166"/>
              <a:buFont typeface="Helvetica Neue"/>
              <a:buChar char="•"/>
              <a:defRPr sz="4200" b="0" i="0" u="none" strike="noStrike" cap="none">
                <a:solidFill>
                  <a:srgbClr val="000000"/>
                </a:solidFill>
                <a:latin typeface="Helvetica Neue"/>
                <a:ea typeface="Helvetica Neue"/>
                <a:cs typeface="Helvetica Neue"/>
                <a:sym typeface="Helvetica Neue"/>
              </a:defRPr>
            </a:lvl6pPr>
            <a:lvl7pPr marL="3200400" marR="0" lvl="6" indent="-556641" algn="l" rtl="0">
              <a:lnSpc>
                <a:spcPct val="90000"/>
              </a:lnSpc>
              <a:spcBef>
                <a:spcPts val="4500"/>
              </a:spcBef>
              <a:spcAft>
                <a:spcPts val="0"/>
              </a:spcAft>
              <a:buClr>
                <a:srgbClr val="000000"/>
              </a:buClr>
              <a:buSzPts val="5166"/>
              <a:buFont typeface="Helvetica Neue"/>
              <a:buChar char="•"/>
              <a:defRPr sz="4200" b="0" i="0" u="none" strike="noStrike" cap="none">
                <a:solidFill>
                  <a:srgbClr val="000000"/>
                </a:solidFill>
                <a:latin typeface="Helvetica Neue"/>
                <a:ea typeface="Helvetica Neue"/>
                <a:cs typeface="Helvetica Neue"/>
                <a:sym typeface="Helvetica Neue"/>
              </a:defRPr>
            </a:lvl7pPr>
            <a:lvl8pPr marL="3657600" marR="0" lvl="7" indent="-556641" algn="l" rtl="0">
              <a:lnSpc>
                <a:spcPct val="90000"/>
              </a:lnSpc>
              <a:spcBef>
                <a:spcPts val="4500"/>
              </a:spcBef>
              <a:spcAft>
                <a:spcPts val="0"/>
              </a:spcAft>
              <a:buClr>
                <a:srgbClr val="000000"/>
              </a:buClr>
              <a:buSzPts val="5166"/>
              <a:buFont typeface="Helvetica Neue"/>
              <a:buChar char="•"/>
              <a:defRPr sz="4200" b="0" i="0" u="none" strike="noStrike" cap="none">
                <a:solidFill>
                  <a:srgbClr val="000000"/>
                </a:solidFill>
                <a:latin typeface="Helvetica Neue"/>
                <a:ea typeface="Helvetica Neue"/>
                <a:cs typeface="Helvetica Neue"/>
                <a:sym typeface="Helvetica Neue"/>
              </a:defRPr>
            </a:lvl8pPr>
            <a:lvl9pPr marL="4114800" marR="0" lvl="8" indent="-556640" algn="l" rtl="0">
              <a:lnSpc>
                <a:spcPct val="90000"/>
              </a:lnSpc>
              <a:spcBef>
                <a:spcPts val="4500"/>
              </a:spcBef>
              <a:spcAft>
                <a:spcPts val="0"/>
              </a:spcAft>
              <a:buClr>
                <a:srgbClr val="000000"/>
              </a:buClr>
              <a:buSzPts val="5166"/>
              <a:buFont typeface="Helvetica Neue"/>
              <a:buChar char="•"/>
              <a:defRPr sz="4200" b="0" i="0" u="none" strike="noStrike" cap="none">
                <a:solidFill>
                  <a:srgbClr val="000000"/>
                </a:solidFill>
                <a:latin typeface="Helvetica Neue"/>
                <a:ea typeface="Helvetica Neue"/>
                <a:cs typeface="Helvetica Neue"/>
                <a:sym typeface="Helvetica Neue"/>
              </a:defRPr>
            </a:lvl9pPr>
          </a:lstStyle>
          <a:p>
            <a:endParaRPr/>
          </a:p>
        </p:txBody>
      </p:sp>
      <p:sp>
        <p:nvSpPr>
          <p:cNvPr id="7" name="Google Shape;7;p14"/>
          <p:cNvSpPr txBox="1">
            <a:spLocks noGrp="1"/>
          </p:cNvSpPr>
          <p:nvPr>
            <p:ph type="title"/>
          </p:nvPr>
        </p:nvSpPr>
        <p:spPr>
          <a:xfrm>
            <a:off x="4030265" y="619125"/>
            <a:ext cx="16323471" cy="1428750"/>
          </a:xfrm>
          <a:prstGeom prst="rect">
            <a:avLst/>
          </a:prstGeom>
          <a:noFill/>
          <a:ln>
            <a:noFill/>
          </a:ln>
        </p:spPr>
        <p:txBody>
          <a:bodyPr spcFirstLastPara="1" wrap="square" lIns="71425" tIns="71425" rIns="71425" bIns="71425" anchor="t" anchorCtr="0">
            <a:normAutofit/>
          </a:bodyPr>
          <a:lstStyle>
            <a:lvl1pPr marR="0" lvl="0" algn="l" rtl="0">
              <a:lnSpc>
                <a:spcPct val="80000"/>
              </a:lnSpc>
              <a:spcBef>
                <a:spcPts val="0"/>
              </a:spcBef>
              <a:spcAft>
                <a:spcPts val="0"/>
              </a:spcAft>
              <a:buClr>
                <a:srgbClr val="000000"/>
              </a:buClr>
              <a:buSzPts val="8400"/>
              <a:buFont typeface="Helvetica Neue"/>
              <a:buNone/>
              <a:defRPr sz="8400" b="1" i="0" u="none" strike="noStrike" cap="none">
                <a:solidFill>
                  <a:srgbClr val="000000"/>
                </a:solidFill>
                <a:latin typeface="Helvetica Neue"/>
                <a:ea typeface="Helvetica Neue"/>
                <a:cs typeface="Helvetica Neue"/>
                <a:sym typeface="Helvetica Neue"/>
              </a:defRPr>
            </a:lvl1pPr>
            <a:lvl2pPr marR="0" lvl="1" algn="l" rtl="0">
              <a:lnSpc>
                <a:spcPct val="80000"/>
              </a:lnSpc>
              <a:spcBef>
                <a:spcPts val="0"/>
              </a:spcBef>
              <a:spcAft>
                <a:spcPts val="0"/>
              </a:spcAft>
              <a:buClr>
                <a:srgbClr val="000000"/>
              </a:buClr>
              <a:buSzPts val="8400"/>
              <a:buFont typeface="Helvetica Neue"/>
              <a:buNone/>
              <a:defRPr sz="8400" b="1" i="0" u="none" strike="noStrike" cap="none">
                <a:solidFill>
                  <a:srgbClr val="000000"/>
                </a:solidFill>
                <a:latin typeface="Helvetica Neue"/>
                <a:ea typeface="Helvetica Neue"/>
                <a:cs typeface="Helvetica Neue"/>
                <a:sym typeface="Helvetica Neue"/>
              </a:defRPr>
            </a:lvl2pPr>
            <a:lvl3pPr marR="0" lvl="2" algn="l" rtl="0">
              <a:lnSpc>
                <a:spcPct val="80000"/>
              </a:lnSpc>
              <a:spcBef>
                <a:spcPts val="0"/>
              </a:spcBef>
              <a:spcAft>
                <a:spcPts val="0"/>
              </a:spcAft>
              <a:buClr>
                <a:srgbClr val="000000"/>
              </a:buClr>
              <a:buSzPts val="8400"/>
              <a:buFont typeface="Helvetica Neue"/>
              <a:buNone/>
              <a:defRPr sz="8400" b="1" i="0" u="none" strike="noStrike" cap="none">
                <a:solidFill>
                  <a:srgbClr val="000000"/>
                </a:solidFill>
                <a:latin typeface="Helvetica Neue"/>
                <a:ea typeface="Helvetica Neue"/>
                <a:cs typeface="Helvetica Neue"/>
                <a:sym typeface="Helvetica Neue"/>
              </a:defRPr>
            </a:lvl3pPr>
            <a:lvl4pPr marR="0" lvl="3" algn="l" rtl="0">
              <a:lnSpc>
                <a:spcPct val="80000"/>
              </a:lnSpc>
              <a:spcBef>
                <a:spcPts val="0"/>
              </a:spcBef>
              <a:spcAft>
                <a:spcPts val="0"/>
              </a:spcAft>
              <a:buClr>
                <a:srgbClr val="000000"/>
              </a:buClr>
              <a:buSzPts val="8400"/>
              <a:buFont typeface="Helvetica Neue"/>
              <a:buNone/>
              <a:defRPr sz="8400" b="1" i="0" u="none" strike="noStrike" cap="none">
                <a:solidFill>
                  <a:srgbClr val="000000"/>
                </a:solidFill>
                <a:latin typeface="Helvetica Neue"/>
                <a:ea typeface="Helvetica Neue"/>
                <a:cs typeface="Helvetica Neue"/>
                <a:sym typeface="Helvetica Neue"/>
              </a:defRPr>
            </a:lvl4pPr>
            <a:lvl5pPr marR="0" lvl="4" algn="l" rtl="0">
              <a:lnSpc>
                <a:spcPct val="80000"/>
              </a:lnSpc>
              <a:spcBef>
                <a:spcPts val="0"/>
              </a:spcBef>
              <a:spcAft>
                <a:spcPts val="0"/>
              </a:spcAft>
              <a:buClr>
                <a:srgbClr val="000000"/>
              </a:buClr>
              <a:buSzPts val="8400"/>
              <a:buFont typeface="Helvetica Neue"/>
              <a:buNone/>
              <a:defRPr sz="8400" b="1" i="0" u="none" strike="noStrike" cap="none">
                <a:solidFill>
                  <a:srgbClr val="000000"/>
                </a:solidFill>
                <a:latin typeface="Helvetica Neue"/>
                <a:ea typeface="Helvetica Neue"/>
                <a:cs typeface="Helvetica Neue"/>
                <a:sym typeface="Helvetica Neue"/>
              </a:defRPr>
            </a:lvl5pPr>
            <a:lvl6pPr marR="0" lvl="5" algn="l" rtl="0">
              <a:lnSpc>
                <a:spcPct val="80000"/>
              </a:lnSpc>
              <a:spcBef>
                <a:spcPts val="0"/>
              </a:spcBef>
              <a:spcAft>
                <a:spcPts val="0"/>
              </a:spcAft>
              <a:buClr>
                <a:srgbClr val="000000"/>
              </a:buClr>
              <a:buSzPts val="8400"/>
              <a:buFont typeface="Helvetica Neue"/>
              <a:buNone/>
              <a:defRPr sz="8400" b="1" i="0" u="none" strike="noStrike" cap="none">
                <a:solidFill>
                  <a:srgbClr val="000000"/>
                </a:solidFill>
                <a:latin typeface="Helvetica Neue"/>
                <a:ea typeface="Helvetica Neue"/>
                <a:cs typeface="Helvetica Neue"/>
                <a:sym typeface="Helvetica Neue"/>
              </a:defRPr>
            </a:lvl6pPr>
            <a:lvl7pPr marR="0" lvl="6" algn="l" rtl="0">
              <a:lnSpc>
                <a:spcPct val="80000"/>
              </a:lnSpc>
              <a:spcBef>
                <a:spcPts val="0"/>
              </a:spcBef>
              <a:spcAft>
                <a:spcPts val="0"/>
              </a:spcAft>
              <a:buClr>
                <a:srgbClr val="000000"/>
              </a:buClr>
              <a:buSzPts val="8400"/>
              <a:buFont typeface="Helvetica Neue"/>
              <a:buNone/>
              <a:defRPr sz="8400" b="1" i="0" u="none" strike="noStrike" cap="none">
                <a:solidFill>
                  <a:srgbClr val="000000"/>
                </a:solidFill>
                <a:latin typeface="Helvetica Neue"/>
                <a:ea typeface="Helvetica Neue"/>
                <a:cs typeface="Helvetica Neue"/>
                <a:sym typeface="Helvetica Neue"/>
              </a:defRPr>
            </a:lvl7pPr>
            <a:lvl8pPr marR="0" lvl="7" algn="l" rtl="0">
              <a:lnSpc>
                <a:spcPct val="80000"/>
              </a:lnSpc>
              <a:spcBef>
                <a:spcPts val="0"/>
              </a:spcBef>
              <a:spcAft>
                <a:spcPts val="0"/>
              </a:spcAft>
              <a:buClr>
                <a:srgbClr val="000000"/>
              </a:buClr>
              <a:buSzPts val="8400"/>
              <a:buFont typeface="Helvetica Neue"/>
              <a:buNone/>
              <a:defRPr sz="8400" b="1" i="0" u="none" strike="noStrike" cap="none">
                <a:solidFill>
                  <a:srgbClr val="000000"/>
                </a:solidFill>
                <a:latin typeface="Helvetica Neue"/>
                <a:ea typeface="Helvetica Neue"/>
                <a:cs typeface="Helvetica Neue"/>
                <a:sym typeface="Helvetica Neue"/>
              </a:defRPr>
            </a:lvl8pPr>
            <a:lvl9pPr marR="0" lvl="8" algn="l" rtl="0">
              <a:lnSpc>
                <a:spcPct val="80000"/>
              </a:lnSpc>
              <a:spcBef>
                <a:spcPts val="0"/>
              </a:spcBef>
              <a:spcAft>
                <a:spcPts val="0"/>
              </a:spcAft>
              <a:buClr>
                <a:srgbClr val="000000"/>
              </a:buClr>
              <a:buSzPts val="8400"/>
              <a:buFont typeface="Helvetica Neue"/>
              <a:buNone/>
              <a:defRPr sz="8400" b="1" i="0" u="none" strike="noStrike" cap="none">
                <a:solidFill>
                  <a:srgbClr val="000000"/>
                </a:solidFill>
                <a:latin typeface="Helvetica Neue"/>
                <a:ea typeface="Helvetica Neue"/>
                <a:cs typeface="Helvetica Neue"/>
                <a:sym typeface="Helvetica Neue"/>
              </a:defRPr>
            </a:lvl9pPr>
          </a:lstStyle>
          <a:p>
            <a:endParaRPr/>
          </a:p>
        </p:txBody>
      </p:sp>
      <p:grpSp>
        <p:nvGrpSpPr>
          <p:cNvPr id="8" name="Google Shape;8;p14"/>
          <p:cNvGrpSpPr/>
          <p:nvPr/>
        </p:nvGrpSpPr>
        <p:grpSpPr>
          <a:xfrm>
            <a:off x="0" y="1061335"/>
            <a:ext cx="1957914" cy="2796052"/>
            <a:chOff x="0" y="0"/>
            <a:chExt cx="1957913" cy="2796050"/>
          </a:xfrm>
        </p:grpSpPr>
        <p:sp>
          <p:nvSpPr>
            <p:cNvPr id="9" name="Google Shape;9;p14"/>
            <p:cNvSpPr/>
            <p:nvPr/>
          </p:nvSpPr>
          <p:spPr>
            <a:xfrm>
              <a:off x="0" y="846702"/>
              <a:ext cx="255942" cy="255942"/>
            </a:xfrm>
            <a:prstGeom prst="roundRect">
              <a:avLst>
                <a:gd name="adj" fmla="val 15000"/>
              </a:avLst>
            </a:prstGeom>
            <a:solidFill>
              <a:srgbClr val="61C4CD">
                <a:alpha val="53333"/>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0" name="Google Shape;10;p14"/>
            <p:cNvSpPr/>
            <p:nvPr/>
          </p:nvSpPr>
          <p:spPr>
            <a:xfrm>
              <a:off x="0" y="1128936"/>
              <a:ext cx="255942" cy="255943"/>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1" name="Google Shape;11;p14"/>
            <p:cNvSpPr/>
            <p:nvPr/>
          </p:nvSpPr>
          <p:spPr>
            <a:xfrm>
              <a:off x="0" y="1411170"/>
              <a:ext cx="255942" cy="255943"/>
            </a:xfrm>
            <a:prstGeom prst="roundRect">
              <a:avLst>
                <a:gd name="adj" fmla="val 15000"/>
              </a:avLst>
            </a:prstGeom>
            <a:solidFill>
              <a:srgbClr val="4F9FA8">
                <a:alpha val="8392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2" name="Google Shape;12;p14"/>
            <p:cNvSpPr/>
            <p:nvPr/>
          </p:nvSpPr>
          <p:spPr>
            <a:xfrm>
              <a:off x="0" y="1693404"/>
              <a:ext cx="255942" cy="255943"/>
            </a:xfrm>
            <a:prstGeom prst="roundRect">
              <a:avLst>
                <a:gd name="adj" fmla="val 15000"/>
              </a:avLst>
            </a:prstGeom>
            <a:solidFill>
              <a:srgbClr val="61C4CD">
                <a:alpha val="8392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3" name="Google Shape;13;p14"/>
            <p:cNvSpPr/>
            <p:nvPr/>
          </p:nvSpPr>
          <p:spPr>
            <a:xfrm>
              <a:off x="0" y="1975639"/>
              <a:ext cx="255942"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4" name="Google Shape;14;p14"/>
            <p:cNvSpPr/>
            <p:nvPr/>
          </p:nvSpPr>
          <p:spPr>
            <a:xfrm>
              <a:off x="283661" y="846702"/>
              <a:ext cx="255943"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5" name="Google Shape;15;p14"/>
            <p:cNvSpPr/>
            <p:nvPr/>
          </p:nvSpPr>
          <p:spPr>
            <a:xfrm>
              <a:off x="567323" y="846702"/>
              <a:ext cx="255943" cy="255942"/>
            </a:xfrm>
            <a:prstGeom prst="roundRect">
              <a:avLst>
                <a:gd name="adj" fmla="val 15000"/>
              </a:avLst>
            </a:prstGeom>
            <a:solidFill>
              <a:srgbClr val="61C4CD">
                <a:alpha val="77647"/>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6" name="Google Shape;16;p14"/>
            <p:cNvSpPr/>
            <p:nvPr/>
          </p:nvSpPr>
          <p:spPr>
            <a:xfrm>
              <a:off x="850985" y="846702"/>
              <a:ext cx="255943"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7" name="Google Shape;17;p14"/>
            <p:cNvSpPr/>
            <p:nvPr/>
          </p:nvSpPr>
          <p:spPr>
            <a:xfrm>
              <a:off x="1134649" y="846702"/>
              <a:ext cx="255942" cy="255942"/>
            </a:xfrm>
            <a:prstGeom prst="roundRect">
              <a:avLst>
                <a:gd name="adj" fmla="val 15000"/>
              </a:avLst>
            </a:prstGeom>
            <a:solidFill>
              <a:srgbClr val="61C4CD">
                <a:alpha val="5686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8" name="Google Shape;18;p14"/>
            <p:cNvSpPr/>
            <p:nvPr/>
          </p:nvSpPr>
          <p:spPr>
            <a:xfrm>
              <a:off x="1418311" y="846702"/>
              <a:ext cx="255942" cy="255942"/>
            </a:xfrm>
            <a:prstGeom prst="roundRect">
              <a:avLst>
                <a:gd name="adj" fmla="val 15000"/>
              </a:avLst>
            </a:prstGeom>
            <a:solidFill>
              <a:srgbClr val="93DEE4">
                <a:alpha val="32549"/>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19" name="Google Shape;19;p14"/>
            <p:cNvSpPr/>
            <p:nvPr/>
          </p:nvSpPr>
          <p:spPr>
            <a:xfrm>
              <a:off x="1701971" y="846702"/>
              <a:ext cx="255942" cy="255942"/>
            </a:xfrm>
            <a:prstGeom prst="roundRect">
              <a:avLst>
                <a:gd name="adj" fmla="val 15000"/>
              </a:avLst>
            </a:prstGeom>
            <a:solidFill>
              <a:srgbClr val="93DEE4">
                <a:alpha val="941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0" name="Google Shape;20;p14"/>
            <p:cNvSpPr/>
            <p:nvPr/>
          </p:nvSpPr>
          <p:spPr>
            <a:xfrm>
              <a:off x="283661" y="1128936"/>
              <a:ext cx="255943" cy="255943"/>
            </a:xfrm>
            <a:prstGeom prst="roundRect">
              <a:avLst>
                <a:gd name="adj" fmla="val 15000"/>
              </a:avLst>
            </a:prstGeom>
            <a:solidFill>
              <a:srgbClr val="61C4CD">
                <a:alpha val="8392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1" name="Google Shape;21;p14"/>
            <p:cNvSpPr/>
            <p:nvPr/>
          </p:nvSpPr>
          <p:spPr>
            <a:xfrm>
              <a:off x="567323" y="1128936"/>
              <a:ext cx="255943" cy="255943"/>
            </a:xfrm>
            <a:prstGeom prst="roundRect">
              <a:avLst>
                <a:gd name="adj" fmla="val 15000"/>
              </a:avLst>
            </a:prstGeom>
            <a:solidFill>
              <a:srgbClr val="93DEE4">
                <a:alpha val="32549"/>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2" name="Google Shape;22;p14"/>
            <p:cNvSpPr/>
            <p:nvPr/>
          </p:nvSpPr>
          <p:spPr>
            <a:xfrm>
              <a:off x="850985" y="1128936"/>
              <a:ext cx="255943" cy="255943"/>
            </a:xfrm>
            <a:prstGeom prst="roundRect">
              <a:avLst>
                <a:gd name="adj" fmla="val 15000"/>
              </a:avLst>
            </a:prstGeom>
            <a:solidFill>
              <a:srgbClr val="4F9FA8">
                <a:alpha val="53333"/>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3" name="Google Shape;23;p14"/>
            <p:cNvSpPr/>
            <p:nvPr/>
          </p:nvSpPr>
          <p:spPr>
            <a:xfrm>
              <a:off x="1134649" y="1128936"/>
              <a:ext cx="255942" cy="255943"/>
            </a:xfrm>
            <a:prstGeom prst="roundRect">
              <a:avLst>
                <a:gd name="adj" fmla="val 15000"/>
              </a:avLst>
            </a:prstGeom>
            <a:solidFill>
              <a:srgbClr val="93DEE4">
                <a:alpha val="13333"/>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4" name="Google Shape;24;p14"/>
            <p:cNvSpPr/>
            <p:nvPr/>
          </p:nvSpPr>
          <p:spPr>
            <a:xfrm>
              <a:off x="1418311" y="1128936"/>
              <a:ext cx="255942" cy="255943"/>
            </a:xfrm>
            <a:prstGeom prst="roundRect">
              <a:avLst>
                <a:gd name="adj" fmla="val 15000"/>
              </a:avLst>
            </a:prstGeom>
            <a:solidFill>
              <a:srgbClr val="93DEE4">
                <a:alpha val="32549"/>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5" name="Google Shape;25;p14"/>
            <p:cNvSpPr/>
            <p:nvPr/>
          </p:nvSpPr>
          <p:spPr>
            <a:xfrm>
              <a:off x="283661" y="1411170"/>
              <a:ext cx="255943" cy="255943"/>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6" name="Google Shape;26;p14"/>
            <p:cNvSpPr/>
            <p:nvPr/>
          </p:nvSpPr>
          <p:spPr>
            <a:xfrm>
              <a:off x="567323" y="1411170"/>
              <a:ext cx="255943" cy="255943"/>
            </a:xfrm>
            <a:prstGeom prst="roundRect">
              <a:avLst>
                <a:gd name="adj" fmla="val 15000"/>
              </a:avLst>
            </a:prstGeom>
            <a:solidFill>
              <a:srgbClr val="93DEE4">
                <a:alpha val="47843"/>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7" name="Google Shape;27;p14"/>
            <p:cNvSpPr/>
            <p:nvPr/>
          </p:nvSpPr>
          <p:spPr>
            <a:xfrm>
              <a:off x="850985" y="1411170"/>
              <a:ext cx="255943" cy="255943"/>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8" name="Google Shape;28;p14"/>
            <p:cNvSpPr/>
            <p:nvPr/>
          </p:nvSpPr>
          <p:spPr>
            <a:xfrm>
              <a:off x="1134649" y="1411170"/>
              <a:ext cx="255942" cy="255943"/>
            </a:xfrm>
            <a:prstGeom prst="roundRect">
              <a:avLst>
                <a:gd name="adj" fmla="val 15000"/>
              </a:avLst>
            </a:prstGeom>
            <a:solidFill>
              <a:srgbClr val="93DEE4">
                <a:alpha val="5098"/>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9" name="Google Shape;29;p14"/>
            <p:cNvSpPr/>
            <p:nvPr/>
          </p:nvSpPr>
          <p:spPr>
            <a:xfrm>
              <a:off x="283661" y="1693404"/>
              <a:ext cx="255943" cy="255943"/>
            </a:xfrm>
            <a:prstGeom prst="roundRect">
              <a:avLst>
                <a:gd name="adj" fmla="val 15000"/>
              </a:avLst>
            </a:prstGeom>
            <a:solidFill>
              <a:srgbClr val="61C4CD">
                <a:alpha val="8392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0" name="Google Shape;30;p14"/>
            <p:cNvSpPr/>
            <p:nvPr/>
          </p:nvSpPr>
          <p:spPr>
            <a:xfrm>
              <a:off x="567323" y="1693404"/>
              <a:ext cx="255943" cy="255943"/>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1" name="Google Shape;31;p14"/>
            <p:cNvSpPr/>
            <p:nvPr/>
          </p:nvSpPr>
          <p:spPr>
            <a:xfrm>
              <a:off x="850985" y="1693404"/>
              <a:ext cx="255943" cy="255943"/>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2" name="Google Shape;32;p14"/>
            <p:cNvSpPr/>
            <p:nvPr/>
          </p:nvSpPr>
          <p:spPr>
            <a:xfrm>
              <a:off x="283661" y="1975639"/>
              <a:ext cx="255943" cy="255942"/>
            </a:xfrm>
            <a:prstGeom prst="roundRect">
              <a:avLst>
                <a:gd name="adj" fmla="val 15000"/>
              </a:avLst>
            </a:prstGeom>
            <a:solidFill>
              <a:srgbClr val="61C4CD">
                <a:alpha val="8392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3" name="Google Shape;33;p14"/>
            <p:cNvSpPr/>
            <p:nvPr/>
          </p:nvSpPr>
          <p:spPr>
            <a:xfrm>
              <a:off x="567323" y="1975639"/>
              <a:ext cx="255943"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4" name="Google Shape;34;p14"/>
            <p:cNvSpPr/>
            <p:nvPr/>
          </p:nvSpPr>
          <p:spPr>
            <a:xfrm>
              <a:off x="0" y="2257873"/>
              <a:ext cx="255942" cy="255943"/>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5" name="Google Shape;35;p14"/>
            <p:cNvSpPr/>
            <p:nvPr/>
          </p:nvSpPr>
          <p:spPr>
            <a:xfrm>
              <a:off x="283661" y="2257873"/>
              <a:ext cx="255943" cy="255943"/>
            </a:xfrm>
            <a:prstGeom prst="roundRect">
              <a:avLst>
                <a:gd name="adj" fmla="val 15000"/>
              </a:avLst>
            </a:prstGeom>
            <a:solidFill>
              <a:srgbClr val="93DEE4">
                <a:alpha val="35686"/>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6" name="Google Shape;36;p14"/>
            <p:cNvSpPr/>
            <p:nvPr/>
          </p:nvSpPr>
          <p:spPr>
            <a:xfrm>
              <a:off x="0" y="2540107"/>
              <a:ext cx="255942" cy="255943"/>
            </a:xfrm>
            <a:prstGeom prst="roundRect">
              <a:avLst>
                <a:gd name="adj" fmla="val 15000"/>
              </a:avLst>
            </a:prstGeom>
            <a:solidFill>
              <a:srgbClr val="93DEE4">
                <a:alpha val="35686"/>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7" name="Google Shape;37;p14"/>
            <p:cNvSpPr/>
            <p:nvPr/>
          </p:nvSpPr>
          <p:spPr>
            <a:xfrm>
              <a:off x="1418311" y="1975639"/>
              <a:ext cx="255942" cy="255942"/>
            </a:xfrm>
            <a:prstGeom prst="roundRect">
              <a:avLst>
                <a:gd name="adj" fmla="val 15000"/>
              </a:avLst>
            </a:prstGeom>
            <a:solidFill>
              <a:srgbClr val="93DEE4">
                <a:alpha val="37647"/>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8" name="Google Shape;38;p14"/>
            <p:cNvSpPr/>
            <p:nvPr/>
          </p:nvSpPr>
          <p:spPr>
            <a:xfrm>
              <a:off x="850985" y="2257873"/>
              <a:ext cx="255943" cy="255943"/>
            </a:xfrm>
            <a:prstGeom prst="roundRect">
              <a:avLst>
                <a:gd name="adj" fmla="val 15000"/>
              </a:avLst>
            </a:prstGeom>
            <a:solidFill>
              <a:srgbClr val="93DEE4">
                <a:alpha val="27843"/>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9" name="Google Shape;39;p14"/>
            <p:cNvSpPr/>
            <p:nvPr/>
          </p:nvSpPr>
          <p:spPr>
            <a:xfrm>
              <a:off x="1701971" y="1693404"/>
              <a:ext cx="255942" cy="255943"/>
            </a:xfrm>
            <a:prstGeom prst="roundRect">
              <a:avLst>
                <a:gd name="adj" fmla="val 15000"/>
              </a:avLst>
            </a:prstGeom>
            <a:solidFill>
              <a:srgbClr val="A0CCD0">
                <a:alpha val="6274"/>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0" name="Google Shape;40;p14"/>
            <p:cNvSpPr/>
            <p:nvPr/>
          </p:nvSpPr>
          <p:spPr>
            <a:xfrm>
              <a:off x="1418311" y="2540107"/>
              <a:ext cx="255942" cy="255943"/>
            </a:xfrm>
            <a:prstGeom prst="roundRect">
              <a:avLst>
                <a:gd name="adj" fmla="val 15000"/>
              </a:avLst>
            </a:prstGeom>
            <a:solidFill>
              <a:srgbClr val="93DEE4">
                <a:alpha val="15686"/>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1" name="Google Shape;41;p14"/>
            <p:cNvSpPr/>
            <p:nvPr/>
          </p:nvSpPr>
          <p:spPr>
            <a:xfrm>
              <a:off x="283661" y="564468"/>
              <a:ext cx="255943" cy="255942"/>
            </a:xfrm>
            <a:prstGeom prst="roundRect">
              <a:avLst>
                <a:gd name="adj" fmla="val 15000"/>
              </a:avLst>
            </a:prstGeom>
            <a:solidFill>
              <a:srgbClr val="61C4CD">
                <a:alpha val="8392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2" name="Google Shape;42;p14"/>
            <p:cNvSpPr/>
            <p:nvPr/>
          </p:nvSpPr>
          <p:spPr>
            <a:xfrm>
              <a:off x="567323" y="564468"/>
              <a:ext cx="255943" cy="255942"/>
            </a:xfrm>
            <a:prstGeom prst="roundRect">
              <a:avLst>
                <a:gd name="adj" fmla="val 15000"/>
              </a:avLst>
            </a:prstGeom>
            <a:solidFill>
              <a:srgbClr val="93DEE4">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3" name="Google Shape;43;p14"/>
            <p:cNvSpPr/>
            <p:nvPr/>
          </p:nvSpPr>
          <p:spPr>
            <a:xfrm>
              <a:off x="850985" y="564468"/>
              <a:ext cx="255943" cy="255942"/>
            </a:xfrm>
            <a:prstGeom prst="roundRect">
              <a:avLst>
                <a:gd name="adj" fmla="val 15000"/>
              </a:avLst>
            </a:prstGeom>
            <a:solidFill>
              <a:srgbClr val="93DEE4">
                <a:alpha val="941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4" name="Google Shape;44;p14"/>
            <p:cNvSpPr/>
            <p:nvPr/>
          </p:nvSpPr>
          <p:spPr>
            <a:xfrm>
              <a:off x="1134649" y="564468"/>
              <a:ext cx="255942" cy="255942"/>
            </a:xfrm>
            <a:prstGeom prst="roundRect">
              <a:avLst>
                <a:gd name="adj" fmla="val 15000"/>
              </a:avLst>
            </a:prstGeom>
            <a:solidFill>
              <a:srgbClr val="93DEE4">
                <a:alpha val="32549"/>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5" name="Google Shape;45;p14"/>
            <p:cNvSpPr/>
            <p:nvPr/>
          </p:nvSpPr>
          <p:spPr>
            <a:xfrm>
              <a:off x="1418311" y="564468"/>
              <a:ext cx="255942" cy="255942"/>
            </a:xfrm>
            <a:prstGeom prst="roundRect">
              <a:avLst>
                <a:gd name="adj" fmla="val 15000"/>
              </a:avLst>
            </a:prstGeom>
            <a:solidFill>
              <a:srgbClr val="61C4CD">
                <a:alpha val="5686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6" name="Google Shape;46;p14"/>
            <p:cNvSpPr/>
            <p:nvPr/>
          </p:nvSpPr>
          <p:spPr>
            <a:xfrm>
              <a:off x="850985" y="282233"/>
              <a:ext cx="255943" cy="255943"/>
            </a:xfrm>
            <a:prstGeom prst="roundRect">
              <a:avLst>
                <a:gd name="adj" fmla="val 15000"/>
              </a:avLst>
            </a:prstGeom>
            <a:solidFill>
              <a:srgbClr val="61C4CD">
                <a:alpha val="5686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7" name="Google Shape;47;p14"/>
            <p:cNvSpPr/>
            <p:nvPr/>
          </p:nvSpPr>
          <p:spPr>
            <a:xfrm>
              <a:off x="283661" y="282234"/>
              <a:ext cx="255943" cy="255942"/>
            </a:xfrm>
            <a:prstGeom prst="roundRect">
              <a:avLst>
                <a:gd name="adj" fmla="val 15000"/>
              </a:avLst>
            </a:prstGeom>
            <a:solidFill>
              <a:srgbClr val="4F9FA8">
                <a:alpha val="8392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8" name="Google Shape;48;p14"/>
            <p:cNvSpPr/>
            <p:nvPr/>
          </p:nvSpPr>
          <p:spPr>
            <a:xfrm>
              <a:off x="0" y="564468"/>
              <a:ext cx="255942" cy="255942"/>
            </a:xfrm>
            <a:prstGeom prst="roundRect">
              <a:avLst>
                <a:gd name="adj" fmla="val 15000"/>
              </a:avLst>
            </a:prstGeom>
            <a:solidFill>
              <a:srgbClr val="4F9FA8">
                <a:alpha val="8392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9" name="Google Shape;49;p14"/>
            <p:cNvSpPr/>
            <p:nvPr/>
          </p:nvSpPr>
          <p:spPr>
            <a:xfrm>
              <a:off x="0" y="282233"/>
              <a:ext cx="255942" cy="255943"/>
            </a:xfrm>
            <a:prstGeom prst="roundRect">
              <a:avLst>
                <a:gd name="adj" fmla="val 15000"/>
              </a:avLst>
            </a:prstGeom>
            <a:solidFill>
              <a:srgbClr val="93DEE4">
                <a:alpha val="37647"/>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50" name="Google Shape;50;p14"/>
            <p:cNvSpPr/>
            <p:nvPr/>
          </p:nvSpPr>
          <p:spPr>
            <a:xfrm>
              <a:off x="567323" y="282233"/>
              <a:ext cx="255943" cy="255943"/>
            </a:xfrm>
            <a:prstGeom prst="roundRect">
              <a:avLst>
                <a:gd name="adj" fmla="val 15000"/>
              </a:avLst>
            </a:prstGeom>
            <a:solidFill>
              <a:srgbClr val="93DEE4">
                <a:alpha val="941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51" name="Google Shape;51;p14"/>
            <p:cNvSpPr/>
            <p:nvPr/>
          </p:nvSpPr>
          <p:spPr>
            <a:xfrm>
              <a:off x="567323" y="0"/>
              <a:ext cx="255943" cy="255942"/>
            </a:xfrm>
            <a:prstGeom prst="roundRect">
              <a:avLst>
                <a:gd name="adj" fmla="val 15000"/>
              </a:avLst>
            </a:prstGeom>
            <a:solidFill>
              <a:srgbClr val="93DEE4">
                <a:alpha val="37647"/>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52" name="Google Shape;52;p14"/>
            <p:cNvSpPr/>
            <p:nvPr/>
          </p:nvSpPr>
          <p:spPr>
            <a:xfrm>
              <a:off x="0" y="0"/>
              <a:ext cx="255942" cy="255942"/>
            </a:xfrm>
            <a:prstGeom prst="roundRect">
              <a:avLst>
                <a:gd name="adj" fmla="val 15000"/>
              </a:avLst>
            </a:prstGeom>
            <a:solidFill>
              <a:srgbClr val="93DEE4">
                <a:alpha val="37647"/>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53" name="Google Shape;53;p14"/>
            <p:cNvSpPr/>
            <p:nvPr/>
          </p:nvSpPr>
          <p:spPr>
            <a:xfrm>
              <a:off x="283661" y="0"/>
              <a:ext cx="255943" cy="255942"/>
            </a:xfrm>
            <a:prstGeom prst="roundRect">
              <a:avLst>
                <a:gd name="adj" fmla="val 15000"/>
              </a:avLst>
            </a:prstGeom>
            <a:solidFill>
              <a:srgbClr val="93DEE4">
                <a:alpha val="941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grpSp>
      <p:sp>
        <p:nvSpPr>
          <p:cNvPr id="54" name="Google Shape;54;p14"/>
          <p:cNvSpPr txBox="1">
            <a:spLocks noGrp="1"/>
          </p:cNvSpPr>
          <p:nvPr>
            <p:ph type="sldNum" idx="12"/>
          </p:nvPr>
        </p:nvSpPr>
        <p:spPr>
          <a:xfrm>
            <a:off x="11911736" y="12805453"/>
            <a:ext cx="551003" cy="564719"/>
          </a:xfrm>
          <a:prstGeom prst="rect">
            <a:avLst/>
          </a:prstGeom>
          <a:noFill/>
          <a:ln>
            <a:noFill/>
          </a:ln>
        </p:spPr>
        <p:txBody>
          <a:bodyPr spcFirstLastPara="1" wrap="square" lIns="71425" tIns="71425" rIns="71425" bIns="71425" anchor="b" anchorCtr="0">
            <a:spAutoFit/>
          </a:bodyPr>
          <a:lstStyle>
            <a:lvl1pPr marL="0" marR="0" lvl="0" indent="0" algn="ctr" rtl="0">
              <a:lnSpc>
                <a:spcPct val="100000"/>
              </a:lnSpc>
              <a:spcBef>
                <a:spcPts val="0"/>
              </a:spcBef>
              <a:spcAft>
                <a:spcPts val="0"/>
              </a:spcAft>
              <a:buClr>
                <a:srgbClr val="FFFFFF"/>
              </a:buClr>
              <a:buSzPts val="2800"/>
              <a:buFont typeface="Helvetica Neue"/>
              <a:buNone/>
              <a:defRPr sz="2800" b="0" i="0" u="none" strike="noStrike" cap="none">
                <a:solidFill>
                  <a:srgbClr val="FFFFFF"/>
                </a:solidFill>
                <a:latin typeface="Helvetica Neue"/>
                <a:ea typeface="Helvetica Neue"/>
                <a:cs typeface="Helvetica Neue"/>
                <a:sym typeface="Helvetica Neue"/>
              </a:defRPr>
            </a:lvl1pPr>
            <a:lvl2pPr marL="0" marR="0" lvl="1" indent="0" algn="ctr" rtl="0">
              <a:lnSpc>
                <a:spcPct val="100000"/>
              </a:lnSpc>
              <a:spcBef>
                <a:spcPts val="0"/>
              </a:spcBef>
              <a:spcAft>
                <a:spcPts val="0"/>
              </a:spcAft>
              <a:buClr>
                <a:srgbClr val="FFFFFF"/>
              </a:buClr>
              <a:buSzPts val="2800"/>
              <a:buFont typeface="Helvetica Neue"/>
              <a:buNone/>
              <a:defRPr sz="2800" b="0" i="0" u="none" strike="noStrike" cap="none">
                <a:solidFill>
                  <a:srgbClr val="FFFFFF"/>
                </a:solidFill>
                <a:latin typeface="Helvetica Neue"/>
                <a:ea typeface="Helvetica Neue"/>
                <a:cs typeface="Helvetica Neue"/>
                <a:sym typeface="Helvetica Neue"/>
              </a:defRPr>
            </a:lvl2pPr>
            <a:lvl3pPr marL="0" marR="0" lvl="2" indent="0" algn="ctr" rtl="0">
              <a:lnSpc>
                <a:spcPct val="100000"/>
              </a:lnSpc>
              <a:spcBef>
                <a:spcPts val="0"/>
              </a:spcBef>
              <a:spcAft>
                <a:spcPts val="0"/>
              </a:spcAft>
              <a:buClr>
                <a:srgbClr val="FFFFFF"/>
              </a:buClr>
              <a:buSzPts val="2800"/>
              <a:buFont typeface="Helvetica Neue"/>
              <a:buNone/>
              <a:defRPr sz="2800" b="0" i="0" u="none" strike="noStrike" cap="none">
                <a:solidFill>
                  <a:srgbClr val="FFFFFF"/>
                </a:solidFill>
                <a:latin typeface="Helvetica Neue"/>
                <a:ea typeface="Helvetica Neue"/>
                <a:cs typeface="Helvetica Neue"/>
                <a:sym typeface="Helvetica Neue"/>
              </a:defRPr>
            </a:lvl3pPr>
            <a:lvl4pPr marL="0" marR="0" lvl="3" indent="0" algn="ctr" rtl="0">
              <a:lnSpc>
                <a:spcPct val="100000"/>
              </a:lnSpc>
              <a:spcBef>
                <a:spcPts val="0"/>
              </a:spcBef>
              <a:spcAft>
                <a:spcPts val="0"/>
              </a:spcAft>
              <a:buClr>
                <a:srgbClr val="FFFFFF"/>
              </a:buClr>
              <a:buSzPts val="2800"/>
              <a:buFont typeface="Helvetica Neue"/>
              <a:buNone/>
              <a:defRPr sz="2800" b="0" i="0" u="none" strike="noStrike" cap="none">
                <a:solidFill>
                  <a:srgbClr val="FFFFFF"/>
                </a:solidFill>
                <a:latin typeface="Helvetica Neue"/>
                <a:ea typeface="Helvetica Neue"/>
                <a:cs typeface="Helvetica Neue"/>
                <a:sym typeface="Helvetica Neue"/>
              </a:defRPr>
            </a:lvl4pPr>
            <a:lvl5pPr marL="0" marR="0" lvl="4" indent="0" algn="ctr" rtl="0">
              <a:lnSpc>
                <a:spcPct val="100000"/>
              </a:lnSpc>
              <a:spcBef>
                <a:spcPts val="0"/>
              </a:spcBef>
              <a:spcAft>
                <a:spcPts val="0"/>
              </a:spcAft>
              <a:buClr>
                <a:srgbClr val="FFFFFF"/>
              </a:buClr>
              <a:buSzPts val="2800"/>
              <a:buFont typeface="Helvetica Neue"/>
              <a:buNone/>
              <a:defRPr sz="2800" b="0" i="0" u="none" strike="noStrike" cap="none">
                <a:solidFill>
                  <a:srgbClr val="FFFFFF"/>
                </a:solidFill>
                <a:latin typeface="Helvetica Neue"/>
                <a:ea typeface="Helvetica Neue"/>
                <a:cs typeface="Helvetica Neue"/>
                <a:sym typeface="Helvetica Neue"/>
              </a:defRPr>
            </a:lvl5pPr>
            <a:lvl6pPr marL="0" marR="0" lvl="5" indent="0" algn="ctr" rtl="0">
              <a:lnSpc>
                <a:spcPct val="100000"/>
              </a:lnSpc>
              <a:spcBef>
                <a:spcPts val="0"/>
              </a:spcBef>
              <a:spcAft>
                <a:spcPts val="0"/>
              </a:spcAft>
              <a:buClr>
                <a:srgbClr val="FFFFFF"/>
              </a:buClr>
              <a:buSzPts val="2800"/>
              <a:buFont typeface="Helvetica Neue"/>
              <a:buNone/>
              <a:defRPr sz="2800" b="0" i="0" u="none" strike="noStrike" cap="none">
                <a:solidFill>
                  <a:srgbClr val="FFFFFF"/>
                </a:solidFill>
                <a:latin typeface="Helvetica Neue"/>
                <a:ea typeface="Helvetica Neue"/>
                <a:cs typeface="Helvetica Neue"/>
                <a:sym typeface="Helvetica Neue"/>
              </a:defRPr>
            </a:lvl6pPr>
            <a:lvl7pPr marL="0" marR="0" lvl="6" indent="0" algn="ctr" rtl="0">
              <a:lnSpc>
                <a:spcPct val="100000"/>
              </a:lnSpc>
              <a:spcBef>
                <a:spcPts val="0"/>
              </a:spcBef>
              <a:spcAft>
                <a:spcPts val="0"/>
              </a:spcAft>
              <a:buClr>
                <a:srgbClr val="FFFFFF"/>
              </a:buClr>
              <a:buSzPts val="2800"/>
              <a:buFont typeface="Helvetica Neue"/>
              <a:buNone/>
              <a:defRPr sz="2800" b="0" i="0" u="none" strike="noStrike" cap="none">
                <a:solidFill>
                  <a:srgbClr val="FFFFFF"/>
                </a:solidFill>
                <a:latin typeface="Helvetica Neue"/>
                <a:ea typeface="Helvetica Neue"/>
                <a:cs typeface="Helvetica Neue"/>
                <a:sym typeface="Helvetica Neue"/>
              </a:defRPr>
            </a:lvl7pPr>
            <a:lvl8pPr marL="0" marR="0" lvl="7" indent="0" algn="ctr" rtl="0">
              <a:lnSpc>
                <a:spcPct val="100000"/>
              </a:lnSpc>
              <a:spcBef>
                <a:spcPts val="0"/>
              </a:spcBef>
              <a:spcAft>
                <a:spcPts val="0"/>
              </a:spcAft>
              <a:buClr>
                <a:srgbClr val="FFFFFF"/>
              </a:buClr>
              <a:buSzPts val="2800"/>
              <a:buFont typeface="Helvetica Neue"/>
              <a:buNone/>
              <a:defRPr sz="2800" b="0" i="0" u="none" strike="noStrike" cap="none">
                <a:solidFill>
                  <a:srgbClr val="FFFFFF"/>
                </a:solidFill>
                <a:latin typeface="Helvetica Neue"/>
                <a:ea typeface="Helvetica Neue"/>
                <a:cs typeface="Helvetica Neue"/>
                <a:sym typeface="Helvetica Neue"/>
              </a:defRPr>
            </a:lvl8pPr>
            <a:lvl9pPr marL="0" marR="0" lvl="8" indent="0" algn="ctr" rtl="0">
              <a:lnSpc>
                <a:spcPct val="100000"/>
              </a:lnSpc>
              <a:spcBef>
                <a:spcPts val="0"/>
              </a:spcBef>
              <a:spcAft>
                <a:spcPts val="0"/>
              </a:spcAft>
              <a:buClr>
                <a:srgbClr val="FFFFFF"/>
              </a:buClr>
              <a:buSzPts val="2800"/>
              <a:buFont typeface="Helvetica Neue"/>
              <a:buNone/>
              <a:defRPr sz="2800" b="0" i="0" u="none" strike="noStrike" cap="none">
                <a:solidFill>
                  <a:srgbClr val="FFFFFF"/>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C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emf"/><Relationship Id="rId7"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7.emf"/><Relationship Id="rId5" Type="http://schemas.openxmlformats.org/officeDocument/2006/relationships/image" Target="../media/image16.emf"/><Relationship Id="rId4" Type="http://schemas.openxmlformats.org/officeDocument/2006/relationships/image" Target="../media/image15.emf"/></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FE39A62-1537-6C72-B7E9-FFE4586708B1}"/>
              </a:ext>
            </a:extLst>
          </p:cNvPr>
          <p:cNvSpPr/>
          <p:nvPr/>
        </p:nvSpPr>
        <p:spPr>
          <a:xfrm>
            <a:off x="0" y="0"/>
            <a:ext cx="2302933"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6" name="Rectangle 4"/>
          <p:cNvSpPr>
            <a:spLocks noGrp="1" noChangeArrowheads="1"/>
          </p:cNvSpPr>
          <p:nvPr>
            <p:ph type="title"/>
          </p:nvPr>
        </p:nvSpPr>
        <p:spPr>
          <a:xfrm>
            <a:off x="1219200" y="304800"/>
            <a:ext cx="21945600" cy="2133600"/>
          </a:xfrm>
        </p:spPr>
        <p:txBody>
          <a:bodyPr>
            <a:normAutofit fontScale="90000"/>
          </a:bodyPr>
          <a:lstStyle/>
          <a:p>
            <a:pPr>
              <a:lnSpc>
                <a:spcPct val="100000"/>
              </a:lnSpc>
            </a:pPr>
            <a:r>
              <a:rPr lang="en-US" altLang="en-US" sz="8000" dirty="0"/>
              <a:t>CAGI slide pack guidelines</a:t>
            </a:r>
            <a:br>
              <a:rPr lang="en-US" altLang="en-US" sz="8000" dirty="0"/>
            </a:br>
            <a:r>
              <a:rPr lang="en-US" altLang="en-US" sz="3600" dirty="0"/>
              <a:t>I agree to my slides being used according to the following terms:</a:t>
            </a:r>
            <a:br>
              <a:rPr lang="en-US" altLang="en-US" sz="3600" dirty="0"/>
            </a:br>
            <a:r>
              <a:rPr lang="en-US" altLang="en-US" sz="3600" dirty="0">
                <a:solidFill>
                  <a:srgbClr val="FF0000"/>
                </a:solidFill>
              </a:rPr>
              <a:t>Warren van </a:t>
            </a:r>
            <a:r>
              <a:rPr lang="en-US" altLang="en-US" sz="3600" dirty="0" err="1">
                <a:solidFill>
                  <a:srgbClr val="FF0000"/>
                </a:solidFill>
              </a:rPr>
              <a:t>Loggerenberg</a:t>
            </a:r>
            <a:r>
              <a:rPr lang="en-US" altLang="en-US" sz="3600" dirty="0">
                <a:solidFill>
                  <a:srgbClr val="FF0000"/>
                </a:solidFill>
              </a:rPr>
              <a:t> and </a:t>
            </a:r>
            <a:r>
              <a:rPr lang="en-CA" sz="3600" dirty="0">
                <a:solidFill>
                  <a:srgbClr val="FF0000"/>
                </a:solidFill>
              </a:rPr>
              <a:t>Frederick P. Roth</a:t>
            </a:r>
            <a:endParaRPr lang="en-US" altLang="en-US" sz="3600" i="1" dirty="0">
              <a:solidFill>
                <a:srgbClr val="FF0000"/>
              </a:solidFill>
            </a:endParaRPr>
          </a:p>
        </p:txBody>
      </p:sp>
      <p:grpSp>
        <p:nvGrpSpPr>
          <p:cNvPr id="6" name="Group 5"/>
          <p:cNvGrpSpPr>
            <a:grpSpLocks/>
          </p:cNvGrpSpPr>
          <p:nvPr/>
        </p:nvGrpSpPr>
        <p:grpSpPr bwMode="auto">
          <a:xfrm>
            <a:off x="20946534" y="10135948"/>
            <a:ext cx="879476" cy="879476"/>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sz="2800">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sz="2800">
                <a:latin typeface="Arial" panose="020B0604020202020204" pitchFamily="34" charset="0"/>
                <a:cs typeface="Arial" panose="020B0604020202020204" pitchFamily="34" charset="0"/>
              </a:endParaRPr>
            </a:p>
          </p:txBody>
        </p:sp>
      </p:grpSp>
      <p:sp>
        <p:nvSpPr>
          <p:cNvPr id="12" name="TextBox 11">
            <a:extLst>
              <a:ext uri="{FF2B5EF4-FFF2-40B4-BE49-F238E27FC236}">
                <a16:creationId xmlns:a16="http://schemas.microsoft.com/office/drawing/2014/main" id="{52C18671-4C44-3858-DD7E-14D8059A111E}"/>
              </a:ext>
            </a:extLst>
          </p:cNvPr>
          <p:cNvSpPr txBox="1"/>
          <p:nvPr/>
        </p:nvSpPr>
        <p:spPr>
          <a:xfrm>
            <a:off x="1219200" y="2700576"/>
            <a:ext cx="19727334" cy="10710624"/>
          </a:xfrm>
          <a:prstGeom prst="rect">
            <a:avLst/>
          </a:prstGeom>
          <a:noFill/>
        </p:spPr>
        <p:txBody>
          <a:bodyPr wrap="square">
            <a:spAutoFit/>
          </a:bodyPr>
          <a:lstStyle/>
          <a:p>
            <a:r>
              <a:rPr lang="en-US" sz="3000" dirty="0">
                <a:effectLst/>
                <a:latin typeface="Calibri" panose="020F0502020204030204" pitchFamily="34" charset="0"/>
                <a:ea typeface="DengXian" panose="02010600030101010101" pitchFamily="2" charset="-122"/>
                <a:cs typeface="Arial" panose="020B0604020202020204" pitchFamily="34" charset="0"/>
              </a:rPr>
              <a:t>Authors: please include THIS slide at the beginning of your presentation to indicate that you agree with reuse of your slides in CAGI presentations, according to the terms below, and digitally sign by writing your name above.</a:t>
            </a:r>
          </a:p>
          <a:p>
            <a:endParaRPr lang="en-CA" sz="3000" dirty="0">
              <a:effectLst/>
              <a:latin typeface="Calibri" panose="020F0502020204030204" pitchFamily="34" charset="0"/>
              <a:ea typeface="DengXian" panose="02010600030101010101" pitchFamily="2" charset="-122"/>
              <a:cs typeface="Arial" panose="020B0604020202020204" pitchFamily="34" charset="0"/>
            </a:endParaRPr>
          </a:p>
          <a:p>
            <a:r>
              <a:rPr lang="en-US" sz="3000" dirty="0">
                <a:effectLst/>
                <a:latin typeface="Calibri" panose="020F0502020204030204" pitchFamily="34" charset="0"/>
                <a:ea typeface="DengXian" panose="02010600030101010101" pitchFamily="2" charset="-122"/>
                <a:cs typeface="Arial" panose="020B0604020202020204" pitchFamily="34" charset="0"/>
              </a:rPr>
              <a:t>To disseminate the CAGI results, I encourage all CAGI participants to remix these CAGI slides for inclusion in their oral and poster presentations</a:t>
            </a:r>
            <a:endParaRPr lang="en-CA" sz="3000" dirty="0">
              <a:effectLst/>
              <a:latin typeface="Calibri" panose="020F0502020204030204" pitchFamily="34" charset="0"/>
              <a:ea typeface="DengXian" panose="02010600030101010101" pitchFamily="2" charset="-122"/>
              <a:cs typeface="Arial" panose="020B0604020202020204" pitchFamily="34" charset="0"/>
            </a:endParaRPr>
          </a:p>
          <a:p>
            <a:pPr marL="342900" lvl="0" indent="-342900">
              <a:buFont typeface="Helvetica Neue" panose="02000503000000020004" pitchFamily="2" charset="0"/>
              <a:buChar char="•"/>
              <a:tabLst>
                <a:tab pos="457200" algn="l"/>
              </a:tabLst>
            </a:pPr>
            <a:r>
              <a:rPr lang="en-US" sz="3000" dirty="0">
                <a:effectLst/>
                <a:latin typeface="Calibri" panose="020F0502020204030204" pitchFamily="34" charset="0"/>
                <a:ea typeface="DengXian" panose="02010600030101010101" pitchFamily="2" charset="-122"/>
                <a:cs typeface="Arial" panose="020B0604020202020204" pitchFamily="34" charset="0"/>
              </a:rPr>
              <a:t>CAGI participants may use or publish any content of these slides only in compliance with the CAGI Data Use Agreement</a:t>
            </a:r>
            <a:endParaRPr lang="en-CA" sz="3000" dirty="0">
              <a:effectLst/>
              <a:latin typeface="Calibri" panose="020F0502020204030204" pitchFamily="34" charset="0"/>
              <a:ea typeface="DengXian" panose="02010600030101010101" pitchFamily="2" charset="-122"/>
              <a:cs typeface="Arial" panose="020B0604020202020204" pitchFamily="34" charset="0"/>
            </a:endParaRPr>
          </a:p>
          <a:p>
            <a:pPr marL="342900" lvl="0" indent="-342900">
              <a:buFont typeface="Helvetica Neue" panose="02000503000000020004" pitchFamily="2" charset="0"/>
              <a:buChar char="•"/>
              <a:tabLst>
                <a:tab pos="457200" algn="l"/>
              </a:tabLst>
            </a:pPr>
            <a:r>
              <a:rPr lang="en-US" sz="3000" dirty="0">
                <a:effectLst/>
                <a:latin typeface="Calibri" panose="020F0502020204030204" pitchFamily="34" charset="0"/>
                <a:ea typeface="DengXian" panose="02010600030101010101" pitchFamily="2" charset="-122"/>
                <a:cs typeface="Arial" panose="020B0604020202020204" pitchFamily="34" charset="0"/>
              </a:rPr>
              <a:t>CAGI participants may not cite or publish any content of these slides except with the written permission of the originating author or in the primary CAGI publications</a:t>
            </a:r>
            <a:endParaRPr lang="en-CA" sz="3000" dirty="0">
              <a:effectLst/>
              <a:latin typeface="Calibri" panose="020F0502020204030204" pitchFamily="34" charset="0"/>
              <a:ea typeface="DengXian" panose="02010600030101010101" pitchFamily="2" charset="-122"/>
              <a:cs typeface="Arial" panose="020B0604020202020204" pitchFamily="34" charset="0"/>
            </a:endParaRPr>
          </a:p>
          <a:p>
            <a:pPr marL="342900" lvl="0" indent="-342900">
              <a:buFont typeface="Helvetica Neue" panose="02000503000000020004" pitchFamily="2" charset="0"/>
              <a:buChar char="•"/>
              <a:tabLst>
                <a:tab pos="457200" algn="l"/>
              </a:tabLst>
            </a:pPr>
            <a:r>
              <a:rPr lang="en-US" sz="3000" dirty="0">
                <a:effectLst/>
                <a:latin typeface="Calibri" panose="020F0502020204030204" pitchFamily="34" charset="0"/>
                <a:ea typeface="DengXian" panose="02010600030101010101" pitchFamily="2" charset="-122"/>
                <a:cs typeface="Arial" panose="020B0604020202020204" pitchFamily="34" charset="0"/>
              </a:rPr>
              <a:t>CAGI participants must acknowledge the original authors of these slides and CAGI 6.  Include the acknowledgement banner across the bottom</a:t>
            </a:r>
            <a:endParaRPr lang="en-CA" sz="3000" dirty="0">
              <a:effectLst/>
              <a:latin typeface="Calibri" panose="020F0502020204030204" pitchFamily="34" charset="0"/>
              <a:ea typeface="DengXian" panose="02010600030101010101" pitchFamily="2" charset="-122"/>
              <a:cs typeface="Arial" panose="020B0604020202020204" pitchFamily="34" charset="0"/>
            </a:endParaRPr>
          </a:p>
          <a:p>
            <a:pPr marL="342900" lvl="0" indent="-342900">
              <a:buFont typeface="Helvetica Neue" panose="02000503000000020004" pitchFamily="2" charset="0"/>
              <a:buChar char="•"/>
              <a:tabLst>
                <a:tab pos="457200" algn="l"/>
              </a:tabLst>
            </a:pPr>
            <a:r>
              <a:rPr lang="en-US" sz="3000" dirty="0">
                <a:effectLst/>
                <a:latin typeface="Calibri" panose="020F0502020204030204" pitchFamily="34" charset="0"/>
                <a:ea typeface="DengXian" panose="02010600030101010101" pitchFamily="2" charset="-122"/>
                <a:cs typeface="Arial" panose="020B0604020202020204" pitchFamily="34" charset="0"/>
              </a:rPr>
              <a:t>CAGI participants must include the CAGI credits slide in their presentations</a:t>
            </a:r>
            <a:endParaRPr lang="en-CA" sz="3000" dirty="0">
              <a:effectLst/>
              <a:latin typeface="Calibri" panose="020F0502020204030204" pitchFamily="34" charset="0"/>
              <a:ea typeface="DengXian" panose="02010600030101010101" pitchFamily="2" charset="-122"/>
              <a:cs typeface="Arial" panose="020B0604020202020204" pitchFamily="34" charset="0"/>
            </a:endParaRPr>
          </a:p>
          <a:p>
            <a:pPr marL="342900" lvl="0" indent="-342900">
              <a:buFont typeface="Helvetica Neue" panose="02000503000000020004" pitchFamily="2" charset="0"/>
              <a:buChar char="•"/>
              <a:tabLst>
                <a:tab pos="457200" algn="l"/>
              </a:tabLst>
            </a:pPr>
            <a:r>
              <a:rPr lang="en-US" sz="3000" dirty="0">
                <a:effectLst/>
                <a:latin typeface="Calibri" panose="020F0502020204030204" pitchFamily="34" charset="0"/>
                <a:ea typeface="DengXian" panose="02010600030101010101" pitchFamily="2" charset="-122"/>
                <a:cs typeface="Arial" panose="020B0604020202020204" pitchFamily="34" charset="0"/>
              </a:rPr>
              <a:t>Slides with a red slash (no remix) may not be included in a presentation unless all attendees are registered CAGI participants who signed the data use agreement</a:t>
            </a:r>
            <a:endParaRPr lang="en-CA" sz="3000" dirty="0">
              <a:effectLst/>
              <a:latin typeface="Calibri" panose="020F0502020204030204" pitchFamily="34" charset="0"/>
              <a:ea typeface="DengXian" panose="02010600030101010101" pitchFamily="2" charset="-122"/>
              <a:cs typeface="Arial" panose="020B0604020202020204" pitchFamily="34" charset="0"/>
            </a:endParaRPr>
          </a:p>
          <a:p>
            <a:pPr marL="342900" lvl="0" indent="-342900">
              <a:buFont typeface="Helvetica Neue" panose="02000503000000020004" pitchFamily="2" charset="0"/>
              <a:buChar char="•"/>
              <a:tabLst>
                <a:tab pos="457200" algn="l"/>
              </a:tabLst>
            </a:pPr>
            <a:r>
              <a:rPr lang="en-US" sz="3000" dirty="0">
                <a:effectLst/>
                <a:latin typeface="Calibri" panose="020F0502020204030204" pitchFamily="34" charset="0"/>
                <a:ea typeface="DengXian" panose="02010600030101010101" pitchFamily="2" charset="-122"/>
                <a:cs typeface="Arial" panose="020B0604020202020204" pitchFamily="34" charset="0"/>
              </a:rPr>
              <a:t>Slides with a red X over the entire slide may not be  used in any circumstances</a:t>
            </a:r>
            <a:endParaRPr lang="en-CA" sz="3000" dirty="0">
              <a:effectLst/>
              <a:latin typeface="Calibri" panose="020F0502020204030204" pitchFamily="34" charset="0"/>
              <a:ea typeface="DengXian" panose="02010600030101010101" pitchFamily="2" charset="-122"/>
              <a:cs typeface="Arial" panose="020B0604020202020204" pitchFamily="34" charset="0"/>
            </a:endParaRPr>
          </a:p>
          <a:p>
            <a:pPr marL="342900" lvl="0" indent="-342900">
              <a:buFont typeface="Helvetica Neue" panose="02000503000000020004" pitchFamily="2" charset="0"/>
              <a:buChar char="•"/>
              <a:tabLst>
                <a:tab pos="457200" algn="l"/>
              </a:tabLst>
            </a:pPr>
            <a:r>
              <a:rPr lang="en-US" sz="3000" dirty="0">
                <a:effectLst/>
                <a:latin typeface="Calibri" panose="020F0502020204030204" pitchFamily="34" charset="0"/>
                <a:ea typeface="DengXian" panose="02010600030101010101" pitchFamily="2" charset="-122"/>
                <a:cs typeface="Arial" panose="020B0604020202020204" pitchFamily="34" charset="0"/>
              </a:rPr>
              <a:t>Slides with a blue slash (embargoed) may not be used unless the embargo is explicitly lifted</a:t>
            </a:r>
            <a:endParaRPr lang="en-CA" sz="3000" dirty="0">
              <a:effectLst/>
              <a:latin typeface="Calibri" panose="020F0502020204030204" pitchFamily="34" charset="0"/>
              <a:ea typeface="DengXian" panose="02010600030101010101" pitchFamily="2" charset="-122"/>
              <a:cs typeface="Arial" panose="020B0604020202020204" pitchFamily="34" charset="0"/>
            </a:endParaRPr>
          </a:p>
          <a:p>
            <a:pPr marL="342900" lvl="0" indent="-342900">
              <a:buFont typeface="Helvetica Neue" panose="02000503000000020004" pitchFamily="2" charset="0"/>
              <a:buChar char="•"/>
              <a:tabLst>
                <a:tab pos="457200" algn="l"/>
              </a:tabLst>
            </a:pPr>
            <a:r>
              <a:rPr lang="en-US" sz="3000" dirty="0">
                <a:effectLst/>
                <a:latin typeface="Calibri" panose="020F0502020204030204" pitchFamily="34" charset="0"/>
                <a:ea typeface="DengXian" panose="02010600030101010101" pitchFamily="2" charset="-122"/>
                <a:cs typeface="Arial" panose="020B0604020202020204" pitchFamily="34" charset="0"/>
              </a:rPr>
              <a:t>Slides without slash or X may be tweeted unless flagged with the “No tweet” icon.</a:t>
            </a:r>
            <a:endParaRPr lang="en-CA" sz="3000" dirty="0">
              <a:effectLst/>
              <a:latin typeface="Calibri" panose="020F0502020204030204" pitchFamily="34" charset="0"/>
              <a:ea typeface="DengXian" panose="02010600030101010101" pitchFamily="2" charset="-122"/>
              <a:cs typeface="Arial" panose="020B0604020202020204" pitchFamily="34" charset="0"/>
            </a:endParaRPr>
          </a:p>
          <a:p>
            <a:pPr marL="342900" lvl="0" indent="-342900">
              <a:buFont typeface="Helvetica Neue" panose="02000503000000020004" pitchFamily="2" charset="0"/>
              <a:buChar char="•"/>
              <a:tabLst>
                <a:tab pos="457200" algn="l"/>
              </a:tabLst>
            </a:pPr>
            <a:r>
              <a:rPr lang="en-US" sz="3000" dirty="0">
                <a:effectLst/>
                <a:latin typeface="Calibri" panose="020F0502020204030204" pitchFamily="34" charset="0"/>
                <a:ea typeface="DengXian" panose="02010600030101010101" pitchFamily="2" charset="-122"/>
                <a:cs typeface="Arial" panose="020B0604020202020204" pitchFamily="34" charset="0"/>
              </a:rPr>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marL="342900" lvl="0" indent="-342900">
              <a:buFont typeface="Helvetica Neue" panose="02000503000000020004" pitchFamily="2" charset="0"/>
              <a:buChar char="•"/>
              <a:tabLst>
                <a:tab pos="457200" algn="l"/>
              </a:tabLst>
            </a:pPr>
            <a:endParaRPr lang="en-CA" sz="3000" dirty="0">
              <a:effectLst/>
              <a:latin typeface="Calibri" panose="020F0502020204030204" pitchFamily="34" charset="0"/>
              <a:ea typeface="DengXian" panose="02010600030101010101" pitchFamily="2" charset="-122"/>
              <a:cs typeface="Arial" panose="020B0604020202020204" pitchFamily="34" charset="0"/>
            </a:endParaRPr>
          </a:p>
          <a:p>
            <a:r>
              <a:rPr lang="en-US" sz="3000" dirty="0">
                <a:effectLst/>
                <a:latin typeface="Calibri" panose="020F0502020204030204" pitchFamily="34" charset="0"/>
                <a:ea typeface="DengXian" panose="02010600030101010101" pitchFamily="2" charset="-122"/>
                <a:cs typeface="Arial" panose="020B0604020202020204" pitchFamily="34" charset="0"/>
              </a:rPr>
              <a:t>Note for slide authors: we expect all CAGI participants to abide by these restrictions, and will make best effort to ensure they are followed.  However, but bear in mind that we have limited means of enforcing them, and therefore the restrictions cannot be guaranteed</a:t>
            </a:r>
            <a:endParaRPr lang="en-CA" sz="3000" dirty="0">
              <a:effectLst/>
              <a:latin typeface="Calibri" panose="020F0502020204030204" pitchFamily="34" charset="0"/>
              <a:ea typeface="DengXian" panose="02010600030101010101" pitchFamily="2" charset="-122"/>
              <a:cs typeface="Arial" panose="020B0604020202020204" pitchFamily="34" charset="0"/>
            </a:endParaRPr>
          </a:p>
        </p:txBody>
      </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C1809C7-B055-6297-47B9-98368849097C}"/>
              </a:ext>
            </a:extLst>
          </p:cNvPr>
          <p:cNvSpPr/>
          <p:nvPr/>
        </p:nvSpPr>
        <p:spPr>
          <a:xfrm>
            <a:off x="0" y="0"/>
            <a:ext cx="2302933" cy="45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a:xfrm>
            <a:off x="1219200" y="304800"/>
            <a:ext cx="21945600" cy="1524000"/>
          </a:xfrm>
        </p:spPr>
        <p:txBody>
          <a:bodyPr>
            <a:noAutofit/>
          </a:bodyPr>
          <a:lstStyle/>
          <a:p>
            <a:r>
              <a:rPr lang="en-US" sz="7200"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p:txBody>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t>As the copyright holder to this presentation entitled </a:t>
            </a:r>
            <a:r>
              <a:rPr lang="en-US" dirty="0">
                <a:solidFill>
                  <a:srgbClr val="FF0000"/>
                </a:solidFill>
              </a:rPr>
              <a:t>“</a:t>
            </a:r>
            <a:r>
              <a:rPr lang="en-CA" dirty="0">
                <a:solidFill>
                  <a:srgbClr val="FF0000"/>
                </a:solidFill>
              </a:rPr>
              <a:t>Testing all possible HMBS missense variants to proactively detect pathogenic variation”</a:t>
            </a:r>
            <a:r>
              <a:rPr lang="en-US" dirty="0"/>
              <a:t>, I hereby agree that the copyright for the online broadcast and recording of my presentation be released to CAGI and my recording be uploaded on to the CAGI website.</a:t>
            </a:r>
          </a:p>
        </p:txBody>
      </p:sp>
      <p:sp>
        <p:nvSpPr>
          <p:cNvPr id="6" name="Google Shape;486;p2">
            <a:extLst>
              <a:ext uri="{FF2B5EF4-FFF2-40B4-BE49-F238E27FC236}">
                <a16:creationId xmlns:a16="http://schemas.microsoft.com/office/drawing/2014/main" id="{A3925206-3EDD-A142-61E2-AF53BC864D88}"/>
              </a:ext>
            </a:extLst>
          </p:cNvPr>
          <p:cNvSpPr txBox="1"/>
          <p:nvPr/>
        </p:nvSpPr>
        <p:spPr>
          <a:xfrm>
            <a:off x="338402" y="12633437"/>
            <a:ext cx="4277141" cy="910903"/>
          </a:xfrm>
          <a:prstGeom prst="rect">
            <a:avLst/>
          </a:prstGeom>
          <a:noFill/>
          <a:ln>
            <a:noFill/>
          </a:ln>
        </p:spPr>
        <p:txBody>
          <a:bodyPr spcFirstLastPara="1" wrap="square" lIns="50800" tIns="50800" rIns="50800" bIns="50800" anchor="ctr" anchorCtr="0">
            <a:noAutofit/>
          </a:bodyPr>
          <a:lstStyle/>
          <a:p>
            <a:pPr marL="0" marR="0" lvl="0" indent="0" algn="ctr" rtl="0">
              <a:lnSpc>
                <a:spcPct val="166666"/>
              </a:lnSpc>
              <a:spcBef>
                <a:spcPts val="0"/>
              </a:spcBef>
              <a:spcAft>
                <a:spcPts val="0"/>
              </a:spcAft>
              <a:buClr>
                <a:srgbClr val="3A4D6A"/>
              </a:buClr>
              <a:buSzPts val="3600"/>
              <a:buFont typeface="Arial"/>
              <a:buNone/>
            </a:pPr>
            <a:r>
              <a:rPr lang="en-CA" sz="3600" i="0" u="none" strike="noStrike" cap="none" dirty="0">
                <a:latin typeface="Arial"/>
                <a:ea typeface="Arial"/>
                <a:cs typeface="Arial"/>
                <a:sym typeface="Arial"/>
              </a:rPr>
              <a:t>Created for CAGI 6</a:t>
            </a:r>
            <a:endParaRPr dirty="0"/>
          </a:p>
        </p:txBody>
      </p:sp>
      <p:sp>
        <p:nvSpPr>
          <p:cNvPr id="7" name="Google Shape;486;p2">
            <a:extLst>
              <a:ext uri="{FF2B5EF4-FFF2-40B4-BE49-F238E27FC236}">
                <a16:creationId xmlns:a16="http://schemas.microsoft.com/office/drawing/2014/main" id="{6B7C8BFB-D909-8C2A-2B83-0DB23F550547}"/>
              </a:ext>
            </a:extLst>
          </p:cNvPr>
          <p:cNvSpPr txBox="1"/>
          <p:nvPr/>
        </p:nvSpPr>
        <p:spPr>
          <a:xfrm>
            <a:off x="9465493" y="12633437"/>
            <a:ext cx="5404523" cy="910903"/>
          </a:xfrm>
          <a:prstGeom prst="rect">
            <a:avLst/>
          </a:prstGeom>
          <a:noFill/>
          <a:ln>
            <a:noFill/>
          </a:ln>
        </p:spPr>
        <p:txBody>
          <a:bodyPr spcFirstLastPara="1" wrap="square" lIns="50800" tIns="50800" rIns="50800" bIns="50800" anchor="ctr" anchorCtr="0">
            <a:noAutofit/>
          </a:bodyPr>
          <a:lstStyle/>
          <a:p>
            <a:pPr marL="0" marR="0" lvl="0" indent="0" algn="ctr" rtl="0">
              <a:lnSpc>
                <a:spcPct val="166666"/>
              </a:lnSpc>
              <a:spcBef>
                <a:spcPts val="0"/>
              </a:spcBef>
              <a:spcAft>
                <a:spcPts val="0"/>
              </a:spcAft>
              <a:buClr>
                <a:srgbClr val="3A4D6A"/>
              </a:buClr>
              <a:buSzPts val="3600"/>
              <a:buFont typeface="Arial"/>
              <a:buNone/>
            </a:pPr>
            <a:r>
              <a:rPr lang="en-CA" sz="3600" i="0" u="none" strike="noStrike" cap="none" dirty="0" err="1">
                <a:latin typeface="Arial"/>
                <a:ea typeface="Arial"/>
                <a:cs typeface="Arial"/>
                <a:sym typeface="Arial"/>
              </a:rPr>
              <a:t>Genomeinterpretation.org</a:t>
            </a:r>
            <a:endParaRPr dirty="0"/>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1"/>
          <p:cNvSpPr txBox="1">
            <a:spLocks noGrp="1"/>
          </p:cNvSpPr>
          <p:nvPr>
            <p:ph type="body" idx="1"/>
          </p:nvPr>
        </p:nvSpPr>
        <p:spPr>
          <a:xfrm>
            <a:off x="7961426" y="8291980"/>
            <a:ext cx="8461147" cy="2817278"/>
          </a:xfrm>
          <a:prstGeom prst="rect">
            <a:avLst/>
          </a:prstGeom>
          <a:noFill/>
          <a:ln>
            <a:noFill/>
          </a:ln>
        </p:spPr>
        <p:txBody>
          <a:bodyPr spcFirstLastPara="1" wrap="square" lIns="71425" tIns="71425" rIns="71425" bIns="71425" anchor="t" anchorCtr="0">
            <a:noAutofit/>
          </a:bodyPr>
          <a:lstStyle/>
          <a:p>
            <a:pPr marL="0" lvl="0" indent="0" algn="ctr" rtl="0">
              <a:lnSpc>
                <a:spcPct val="100000"/>
              </a:lnSpc>
              <a:spcBef>
                <a:spcPts val="0"/>
              </a:spcBef>
              <a:spcAft>
                <a:spcPts val="0"/>
              </a:spcAft>
              <a:buClr>
                <a:srgbClr val="000000"/>
              </a:buClr>
              <a:buSzPts val="3600"/>
              <a:buFont typeface="Helvetica Neue Light"/>
              <a:buNone/>
            </a:pPr>
            <a:r>
              <a:rPr lang="en-CA" sz="3600" b="0" dirty="0"/>
              <a:t>Warren van </a:t>
            </a:r>
            <a:r>
              <a:rPr lang="en-CA" sz="3600" b="0" dirty="0" err="1"/>
              <a:t>Loggerenberg</a:t>
            </a:r>
            <a:endParaRPr sz="3600" b="0" dirty="0"/>
          </a:p>
          <a:p>
            <a:pPr marL="0" lvl="0" indent="0" algn="ctr" rtl="0">
              <a:lnSpc>
                <a:spcPct val="100000"/>
              </a:lnSpc>
              <a:spcBef>
                <a:spcPts val="0"/>
              </a:spcBef>
              <a:spcAft>
                <a:spcPts val="0"/>
              </a:spcAft>
              <a:buClr>
                <a:srgbClr val="000000"/>
              </a:buClr>
              <a:buSzPts val="3600"/>
              <a:buFont typeface="Helvetica Neue Light"/>
              <a:buNone/>
            </a:pPr>
            <a:endParaRPr sz="3600" dirty="0"/>
          </a:p>
          <a:p>
            <a:pPr marL="0" lvl="0" indent="0" algn="ctr" rtl="0">
              <a:lnSpc>
                <a:spcPct val="100000"/>
              </a:lnSpc>
              <a:spcBef>
                <a:spcPts val="0"/>
              </a:spcBef>
              <a:spcAft>
                <a:spcPts val="0"/>
              </a:spcAft>
              <a:buClr>
                <a:srgbClr val="000000"/>
              </a:buClr>
              <a:buSzPts val="3600"/>
              <a:buFont typeface="Helvetica Neue Light"/>
              <a:buNone/>
            </a:pPr>
            <a:r>
              <a:rPr lang="en-CA" sz="3600" b="0" dirty="0"/>
              <a:t>University of Toronto</a:t>
            </a:r>
            <a:endParaRPr b="0" dirty="0"/>
          </a:p>
          <a:p>
            <a:pPr marL="0" lvl="0" indent="0" algn="ctr" rtl="0">
              <a:lnSpc>
                <a:spcPct val="100000"/>
              </a:lnSpc>
              <a:spcBef>
                <a:spcPts val="0"/>
              </a:spcBef>
              <a:spcAft>
                <a:spcPts val="0"/>
              </a:spcAft>
              <a:buClr>
                <a:srgbClr val="000000"/>
              </a:buClr>
              <a:buSzPts val="3600"/>
              <a:buFont typeface="Helvetica Neue Light"/>
              <a:buNone/>
            </a:pPr>
            <a:r>
              <a:rPr lang="en-CA" sz="3600" b="0" dirty="0"/>
              <a:t>Roth Lab</a:t>
            </a:r>
            <a:endParaRPr b="0" dirty="0"/>
          </a:p>
          <a:p>
            <a:pPr marL="0" lvl="0" indent="0" algn="ctr" rtl="0">
              <a:lnSpc>
                <a:spcPct val="100000"/>
              </a:lnSpc>
              <a:spcBef>
                <a:spcPts val="0"/>
              </a:spcBef>
              <a:spcAft>
                <a:spcPts val="0"/>
              </a:spcAft>
              <a:buClr>
                <a:srgbClr val="000000"/>
              </a:buClr>
              <a:buSzPts val="3600"/>
              <a:buFont typeface="Helvetica Neue Light"/>
              <a:buNone/>
            </a:pPr>
            <a:endParaRPr sz="3600" b="0" dirty="0"/>
          </a:p>
          <a:p>
            <a:pPr marL="0" lvl="0" indent="0" algn="ctr" rtl="0">
              <a:lnSpc>
                <a:spcPct val="100000"/>
              </a:lnSpc>
              <a:spcBef>
                <a:spcPts val="0"/>
              </a:spcBef>
              <a:spcAft>
                <a:spcPts val="0"/>
              </a:spcAft>
              <a:buClr>
                <a:srgbClr val="000000"/>
              </a:buClr>
              <a:buSzPts val="3600"/>
              <a:buFont typeface="Helvetica Neue Light"/>
              <a:buNone/>
            </a:pPr>
            <a:r>
              <a:rPr lang="en-CA" sz="3600" b="0" dirty="0"/>
              <a:t>May 14, 2022</a:t>
            </a:r>
            <a:endParaRPr b="0" dirty="0"/>
          </a:p>
        </p:txBody>
      </p:sp>
      <p:sp>
        <p:nvSpPr>
          <p:cNvPr id="220" name="Google Shape;220;p1"/>
          <p:cNvSpPr txBox="1">
            <a:spLocks noGrp="1"/>
          </p:cNvSpPr>
          <p:nvPr>
            <p:ph type="ctrTitle" idx="4294967295"/>
          </p:nvPr>
        </p:nvSpPr>
        <p:spPr>
          <a:xfrm>
            <a:off x="4029382" y="2606742"/>
            <a:ext cx="16325237" cy="4643438"/>
          </a:xfrm>
          <a:prstGeom prst="rect">
            <a:avLst/>
          </a:prstGeom>
          <a:noFill/>
          <a:ln>
            <a:noFill/>
          </a:ln>
        </p:spPr>
        <p:txBody>
          <a:bodyPr spcFirstLastPara="1" wrap="square" lIns="71425" tIns="71425" rIns="71425" bIns="71425" anchor="b" anchorCtr="0">
            <a:normAutofit/>
          </a:bodyPr>
          <a:lstStyle/>
          <a:p>
            <a:pPr marL="603504" marR="0" lvl="0" indent="-301752" algn="ctr" rtl="0">
              <a:lnSpc>
                <a:spcPct val="100000"/>
              </a:lnSpc>
              <a:spcBef>
                <a:spcPts val="0"/>
              </a:spcBef>
              <a:spcAft>
                <a:spcPts val="0"/>
              </a:spcAft>
              <a:buClr>
                <a:srgbClr val="1F3864"/>
              </a:buClr>
              <a:buSzPts val="7919"/>
              <a:buFont typeface="Helvetica Neue"/>
              <a:buNone/>
            </a:pPr>
            <a:r>
              <a:rPr lang="en-CA" sz="7919" b="1" i="0" u="none" strike="noStrike" cap="none" dirty="0">
                <a:solidFill>
                  <a:srgbClr val="1F3864"/>
                </a:solidFill>
                <a:latin typeface="Helvetica Neue"/>
                <a:ea typeface="Helvetica Neue"/>
                <a:cs typeface="Helvetica Neue"/>
                <a:sym typeface="Helvetica Neue"/>
              </a:rPr>
              <a:t>Testing all possible HMBS missense variants to proactively detect pathogenic variation</a:t>
            </a:r>
            <a:endParaRPr sz="1188" b="0" i="0" u="none" strike="noStrike" cap="none" dirty="0">
              <a:solidFill>
                <a:srgbClr val="000000"/>
              </a:solidFill>
              <a:latin typeface="Helvetica Neue"/>
              <a:ea typeface="Helvetica Neue"/>
              <a:cs typeface="Helvetica Neue"/>
              <a:sym typeface="Helvetica Neue"/>
            </a:endParaRPr>
          </a:p>
        </p:txBody>
      </p:sp>
      <p:cxnSp>
        <p:nvCxnSpPr>
          <p:cNvPr id="221" name="Google Shape;221;p1"/>
          <p:cNvCxnSpPr/>
          <p:nvPr/>
        </p:nvCxnSpPr>
        <p:spPr>
          <a:xfrm>
            <a:off x="6162483" y="7930045"/>
            <a:ext cx="12059036" cy="1"/>
          </a:xfrm>
          <a:prstGeom prst="straightConnector1">
            <a:avLst/>
          </a:prstGeom>
          <a:noFill/>
          <a:ln w="25400" cap="flat" cmpd="sng">
            <a:solidFill>
              <a:srgbClr val="75869F"/>
            </a:solidFill>
            <a:prstDash val="solid"/>
            <a:miter lim="400000"/>
            <a:headEnd type="none" w="sm" len="sm"/>
            <a:tailEnd type="none" w="sm" len="sm"/>
          </a:ln>
        </p:spPr>
      </p:cxnSp>
      <p:grpSp>
        <p:nvGrpSpPr>
          <p:cNvPr id="222" name="Google Shape;222;p1"/>
          <p:cNvGrpSpPr/>
          <p:nvPr/>
        </p:nvGrpSpPr>
        <p:grpSpPr>
          <a:xfrm>
            <a:off x="58892" y="-2"/>
            <a:ext cx="24266215" cy="2881672"/>
            <a:chOff x="0" y="-1"/>
            <a:chExt cx="24266215" cy="2881670"/>
          </a:xfrm>
        </p:grpSpPr>
        <p:sp>
          <p:nvSpPr>
            <p:cNvPr id="223" name="Google Shape;223;p1"/>
            <p:cNvSpPr/>
            <p:nvPr/>
          </p:nvSpPr>
          <p:spPr>
            <a:xfrm rot="5400000">
              <a:off x="22643335" y="-1"/>
              <a:ext cx="376697" cy="376698"/>
            </a:xfrm>
            <a:prstGeom prst="roundRect">
              <a:avLst>
                <a:gd name="adj" fmla="val 15000"/>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24" name="Google Shape;224;p1"/>
            <p:cNvSpPr/>
            <p:nvPr/>
          </p:nvSpPr>
          <p:spPr>
            <a:xfrm rot="5400000">
              <a:off x="22227939" y="-1"/>
              <a:ext cx="376698"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25" name="Google Shape;225;p1"/>
            <p:cNvSpPr/>
            <p:nvPr/>
          </p:nvSpPr>
          <p:spPr>
            <a:xfrm rot="5400000">
              <a:off x="21812546" y="-1"/>
              <a:ext cx="376697" cy="376698"/>
            </a:xfrm>
            <a:prstGeom prst="roundRect">
              <a:avLst>
                <a:gd name="adj" fmla="val 15000"/>
              </a:avLst>
            </a:prstGeom>
            <a:solidFill>
              <a:srgbClr val="4F9FA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26" name="Google Shape;226;p1"/>
            <p:cNvSpPr/>
            <p:nvPr/>
          </p:nvSpPr>
          <p:spPr>
            <a:xfrm rot="5400000">
              <a:off x="21397152" y="-1"/>
              <a:ext cx="376697" cy="376698"/>
            </a:xfrm>
            <a:prstGeom prst="roundRect">
              <a:avLst>
                <a:gd name="adj" fmla="val 15000"/>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27" name="Google Shape;227;p1"/>
            <p:cNvSpPr/>
            <p:nvPr/>
          </p:nvSpPr>
          <p:spPr>
            <a:xfrm rot="5400000">
              <a:off x="20981759" y="-1"/>
              <a:ext cx="376697"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28" name="Google Shape;228;p1"/>
            <p:cNvSpPr/>
            <p:nvPr/>
          </p:nvSpPr>
          <p:spPr>
            <a:xfrm rot="5400000">
              <a:off x="22643334" y="417495"/>
              <a:ext cx="376697"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29" name="Google Shape;229;p1"/>
            <p:cNvSpPr/>
            <p:nvPr/>
          </p:nvSpPr>
          <p:spPr>
            <a:xfrm rot="5400000">
              <a:off x="22643335" y="834990"/>
              <a:ext cx="376697" cy="376698"/>
            </a:xfrm>
            <a:prstGeom prst="roundRect">
              <a:avLst>
                <a:gd name="adj" fmla="val 15000"/>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30" name="Google Shape;230;p1"/>
            <p:cNvSpPr/>
            <p:nvPr/>
          </p:nvSpPr>
          <p:spPr>
            <a:xfrm rot="5400000">
              <a:off x="22643334" y="1252486"/>
              <a:ext cx="376697"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31" name="Google Shape;231;p1"/>
            <p:cNvSpPr/>
            <p:nvPr/>
          </p:nvSpPr>
          <p:spPr>
            <a:xfrm rot="5400000">
              <a:off x="22643334" y="1669983"/>
              <a:ext cx="376697" cy="376697"/>
            </a:xfrm>
            <a:prstGeom prst="roundRect">
              <a:avLst>
                <a:gd name="adj" fmla="val 15000"/>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32" name="Google Shape;232;p1"/>
            <p:cNvSpPr/>
            <p:nvPr/>
          </p:nvSpPr>
          <p:spPr>
            <a:xfrm rot="5400000">
              <a:off x="22643335" y="2087478"/>
              <a:ext cx="376697"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33" name="Google Shape;233;p1"/>
            <p:cNvSpPr/>
            <p:nvPr/>
          </p:nvSpPr>
          <p:spPr>
            <a:xfrm rot="5400000">
              <a:off x="22643334" y="2504972"/>
              <a:ext cx="376697"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34" name="Google Shape;234;p1"/>
            <p:cNvSpPr/>
            <p:nvPr/>
          </p:nvSpPr>
          <p:spPr>
            <a:xfrm rot="5400000">
              <a:off x="22227940" y="417495"/>
              <a:ext cx="376698" cy="376697"/>
            </a:xfrm>
            <a:prstGeom prst="roundRect">
              <a:avLst>
                <a:gd name="adj" fmla="val 15000"/>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35" name="Google Shape;235;p1"/>
            <p:cNvSpPr/>
            <p:nvPr/>
          </p:nvSpPr>
          <p:spPr>
            <a:xfrm rot="5400000">
              <a:off x="22227939" y="834990"/>
              <a:ext cx="376698"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36" name="Google Shape;236;p1"/>
            <p:cNvSpPr/>
            <p:nvPr/>
          </p:nvSpPr>
          <p:spPr>
            <a:xfrm rot="5400000">
              <a:off x="22227940" y="1252486"/>
              <a:ext cx="376698" cy="376697"/>
            </a:xfrm>
            <a:prstGeom prst="roundRect">
              <a:avLst>
                <a:gd name="adj" fmla="val 15000"/>
              </a:avLst>
            </a:prstGeom>
            <a:solidFill>
              <a:srgbClr val="4F9FA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37" name="Google Shape;237;p1"/>
            <p:cNvSpPr/>
            <p:nvPr/>
          </p:nvSpPr>
          <p:spPr>
            <a:xfrm rot="5400000">
              <a:off x="22227939" y="2087478"/>
              <a:ext cx="376698"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38" name="Google Shape;238;p1"/>
            <p:cNvSpPr/>
            <p:nvPr/>
          </p:nvSpPr>
          <p:spPr>
            <a:xfrm rot="5400000">
              <a:off x="21812547" y="417495"/>
              <a:ext cx="376697"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39" name="Google Shape;239;p1"/>
            <p:cNvSpPr/>
            <p:nvPr/>
          </p:nvSpPr>
          <p:spPr>
            <a:xfrm rot="5400000">
              <a:off x="21812546" y="834990"/>
              <a:ext cx="376697"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40" name="Google Shape;240;p1"/>
            <p:cNvSpPr/>
            <p:nvPr/>
          </p:nvSpPr>
          <p:spPr>
            <a:xfrm rot="5400000">
              <a:off x="21812547" y="1252486"/>
              <a:ext cx="376697"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41" name="Google Shape;241;p1"/>
            <p:cNvSpPr/>
            <p:nvPr/>
          </p:nvSpPr>
          <p:spPr>
            <a:xfrm rot="5400000">
              <a:off x="21812547" y="1669983"/>
              <a:ext cx="376697"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42" name="Google Shape;242;p1"/>
            <p:cNvSpPr/>
            <p:nvPr/>
          </p:nvSpPr>
          <p:spPr>
            <a:xfrm rot="5400000">
              <a:off x="21397151" y="417495"/>
              <a:ext cx="376697" cy="376697"/>
            </a:xfrm>
            <a:prstGeom prst="roundRect">
              <a:avLst>
                <a:gd name="adj" fmla="val 15000"/>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43" name="Google Shape;243;p1"/>
            <p:cNvSpPr/>
            <p:nvPr/>
          </p:nvSpPr>
          <p:spPr>
            <a:xfrm rot="5400000">
              <a:off x="21397152" y="834990"/>
              <a:ext cx="376697"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44" name="Google Shape;244;p1"/>
            <p:cNvSpPr/>
            <p:nvPr/>
          </p:nvSpPr>
          <p:spPr>
            <a:xfrm rot="5400000">
              <a:off x="21397151" y="1252486"/>
              <a:ext cx="376697"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45" name="Google Shape;245;p1"/>
            <p:cNvSpPr/>
            <p:nvPr/>
          </p:nvSpPr>
          <p:spPr>
            <a:xfrm rot="5400000">
              <a:off x="20981759" y="417495"/>
              <a:ext cx="376697" cy="376697"/>
            </a:xfrm>
            <a:prstGeom prst="roundRect">
              <a:avLst>
                <a:gd name="adj" fmla="val 15000"/>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46" name="Google Shape;246;p1"/>
            <p:cNvSpPr/>
            <p:nvPr/>
          </p:nvSpPr>
          <p:spPr>
            <a:xfrm rot="5400000">
              <a:off x="20981759" y="834990"/>
              <a:ext cx="376697"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47" name="Google Shape;247;p1"/>
            <p:cNvSpPr/>
            <p:nvPr/>
          </p:nvSpPr>
          <p:spPr>
            <a:xfrm rot="5400000">
              <a:off x="20566367" y="-1"/>
              <a:ext cx="376697"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48" name="Google Shape;248;p1"/>
            <p:cNvSpPr/>
            <p:nvPr/>
          </p:nvSpPr>
          <p:spPr>
            <a:xfrm rot="5400000">
              <a:off x="20566366" y="417495"/>
              <a:ext cx="376697"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49" name="Google Shape;249;p1"/>
            <p:cNvSpPr/>
            <p:nvPr/>
          </p:nvSpPr>
          <p:spPr>
            <a:xfrm rot="5400000">
              <a:off x="20150971" y="-1"/>
              <a:ext cx="376697"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50" name="Google Shape;250;p1"/>
            <p:cNvSpPr/>
            <p:nvPr/>
          </p:nvSpPr>
          <p:spPr>
            <a:xfrm rot="5400000">
              <a:off x="20981759" y="2087478"/>
              <a:ext cx="376697"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51" name="Google Shape;251;p1"/>
            <p:cNvSpPr/>
            <p:nvPr/>
          </p:nvSpPr>
          <p:spPr>
            <a:xfrm rot="5400000">
              <a:off x="20150972" y="834988"/>
              <a:ext cx="376697"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52" name="Google Shape;252;p1"/>
            <p:cNvSpPr/>
            <p:nvPr/>
          </p:nvSpPr>
          <p:spPr>
            <a:xfrm rot="5400000">
              <a:off x="21397151" y="2504972"/>
              <a:ext cx="376697" cy="376697"/>
            </a:xfrm>
            <a:prstGeom prst="roundRect">
              <a:avLst>
                <a:gd name="adj" fmla="val 15000"/>
              </a:avLst>
            </a:prstGeom>
            <a:solidFill>
              <a:srgbClr val="A0CCD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53" name="Google Shape;253;p1"/>
            <p:cNvSpPr/>
            <p:nvPr/>
          </p:nvSpPr>
          <p:spPr>
            <a:xfrm rot="5400000">
              <a:off x="20150971" y="2087478"/>
              <a:ext cx="376697"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54" name="Google Shape;254;p1"/>
            <p:cNvSpPr/>
            <p:nvPr/>
          </p:nvSpPr>
          <p:spPr>
            <a:xfrm rot="5400000">
              <a:off x="23058727" y="417495"/>
              <a:ext cx="376698" cy="376697"/>
            </a:xfrm>
            <a:prstGeom prst="roundRect">
              <a:avLst>
                <a:gd name="adj" fmla="val 15000"/>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55" name="Google Shape;255;p1"/>
            <p:cNvSpPr/>
            <p:nvPr/>
          </p:nvSpPr>
          <p:spPr>
            <a:xfrm rot="5400000">
              <a:off x="23058729" y="834990"/>
              <a:ext cx="376698"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56" name="Google Shape;256;p1"/>
            <p:cNvSpPr/>
            <p:nvPr/>
          </p:nvSpPr>
          <p:spPr>
            <a:xfrm rot="5400000">
              <a:off x="23058727" y="1252486"/>
              <a:ext cx="376698"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57" name="Google Shape;257;p1"/>
            <p:cNvSpPr/>
            <p:nvPr/>
          </p:nvSpPr>
          <p:spPr>
            <a:xfrm rot="5400000">
              <a:off x="23058727" y="1669983"/>
              <a:ext cx="376698"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58" name="Google Shape;258;p1"/>
            <p:cNvSpPr/>
            <p:nvPr/>
          </p:nvSpPr>
          <p:spPr>
            <a:xfrm rot="5400000">
              <a:off x="23058729" y="2087478"/>
              <a:ext cx="376698" cy="376698"/>
            </a:xfrm>
            <a:prstGeom prst="roundRect">
              <a:avLst>
                <a:gd name="adj" fmla="val 15000"/>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59" name="Google Shape;259;p1"/>
            <p:cNvSpPr/>
            <p:nvPr/>
          </p:nvSpPr>
          <p:spPr>
            <a:xfrm rot="5400000">
              <a:off x="23474123" y="1252486"/>
              <a:ext cx="376697" cy="376697"/>
            </a:xfrm>
            <a:prstGeom prst="roundRect">
              <a:avLst>
                <a:gd name="adj" fmla="val 15000"/>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60" name="Google Shape;260;p1"/>
            <p:cNvSpPr/>
            <p:nvPr/>
          </p:nvSpPr>
          <p:spPr>
            <a:xfrm rot="5400000">
              <a:off x="23474123" y="417495"/>
              <a:ext cx="376697" cy="376697"/>
            </a:xfrm>
            <a:prstGeom prst="roundRect">
              <a:avLst>
                <a:gd name="adj" fmla="val 15000"/>
              </a:avLst>
            </a:prstGeom>
            <a:solidFill>
              <a:srgbClr val="4F9FA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61" name="Google Shape;261;p1"/>
            <p:cNvSpPr/>
            <p:nvPr/>
          </p:nvSpPr>
          <p:spPr>
            <a:xfrm rot="5400000">
              <a:off x="23058729" y="-1"/>
              <a:ext cx="376698" cy="376698"/>
            </a:xfrm>
            <a:prstGeom prst="roundRect">
              <a:avLst>
                <a:gd name="adj" fmla="val 15000"/>
              </a:avLst>
            </a:prstGeom>
            <a:solidFill>
              <a:srgbClr val="4F9FA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62" name="Google Shape;262;p1"/>
            <p:cNvSpPr/>
            <p:nvPr/>
          </p:nvSpPr>
          <p:spPr>
            <a:xfrm rot="5400000">
              <a:off x="23474123" y="-1"/>
              <a:ext cx="376697"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63" name="Google Shape;263;p1"/>
            <p:cNvSpPr/>
            <p:nvPr/>
          </p:nvSpPr>
          <p:spPr>
            <a:xfrm rot="5400000">
              <a:off x="23474123" y="834990"/>
              <a:ext cx="376697"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64" name="Google Shape;264;p1"/>
            <p:cNvSpPr/>
            <p:nvPr/>
          </p:nvSpPr>
          <p:spPr>
            <a:xfrm rot="5400000">
              <a:off x="23889517" y="834990"/>
              <a:ext cx="376697"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65" name="Google Shape;265;p1"/>
            <p:cNvSpPr/>
            <p:nvPr/>
          </p:nvSpPr>
          <p:spPr>
            <a:xfrm rot="5400000">
              <a:off x="23889517" y="-1"/>
              <a:ext cx="376697"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66" name="Google Shape;266;p1"/>
            <p:cNvSpPr/>
            <p:nvPr/>
          </p:nvSpPr>
          <p:spPr>
            <a:xfrm rot="5400000">
              <a:off x="23889517" y="417495"/>
              <a:ext cx="376697"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67" name="Google Shape;267;p1"/>
            <p:cNvSpPr/>
            <p:nvPr/>
          </p:nvSpPr>
          <p:spPr>
            <a:xfrm rot="-5400000" flipH="1">
              <a:off x="16865905" y="834990"/>
              <a:ext cx="376697"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68" name="Google Shape;268;p1"/>
            <p:cNvSpPr/>
            <p:nvPr/>
          </p:nvSpPr>
          <p:spPr>
            <a:xfrm rot="-5400000" flipH="1">
              <a:off x="18508743" y="-1"/>
              <a:ext cx="376697" cy="376698"/>
            </a:xfrm>
            <a:prstGeom prst="roundRect">
              <a:avLst>
                <a:gd name="adj" fmla="val 15000"/>
              </a:avLst>
            </a:prstGeom>
            <a:solidFill>
              <a:srgbClr val="4F9FA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69" name="Google Shape;269;p1"/>
            <p:cNvSpPr/>
            <p:nvPr/>
          </p:nvSpPr>
          <p:spPr>
            <a:xfrm rot="-5400000" flipH="1">
              <a:off x="16865905" y="417495"/>
              <a:ext cx="376697" cy="376697"/>
            </a:xfrm>
            <a:prstGeom prst="roundRect">
              <a:avLst>
                <a:gd name="adj" fmla="val 15000"/>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70" name="Google Shape;270;p1"/>
            <p:cNvSpPr/>
            <p:nvPr/>
          </p:nvSpPr>
          <p:spPr>
            <a:xfrm rot="-5400000" flipH="1">
              <a:off x="18103022" y="-1"/>
              <a:ext cx="376697"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71" name="Google Shape;271;p1"/>
            <p:cNvSpPr/>
            <p:nvPr/>
          </p:nvSpPr>
          <p:spPr>
            <a:xfrm rot="-5400000" flipH="1">
              <a:off x="16451121" y="-1"/>
              <a:ext cx="376697" cy="376698"/>
            </a:xfrm>
            <a:prstGeom prst="roundRect">
              <a:avLst>
                <a:gd name="adj" fmla="val 15000"/>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72" name="Google Shape;272;p1"/>
            <p:cNvSpPr/>
            <p:nvPr/>
          </p:nvSpPr>
          <p:spPr>
            <a:xfrm rot="-5400000" flipH="1">
              <a:off x="17697304" y="834990"/>
              <a:ext cx="376697" cy="376698"/>
            </a:xfrm>
            <a:prstGeom prst="roundRect">
              <a:avLst>
                <a:gd name="adj" fmla="val 15000"/>
              </a:avLst>
            </a:prstGeom>
            <a:solidFill>
              <a:srgbClr val="4F9FA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73" name="Google Shape;273;p1"/>
            <p:cNvSpPr/>
            <p:nvPr/>
          </p:nvSpPr>
          <p:spPr>
            <a:xfrm rot="-5400000" flipH="1">
              <a:off x="17279677" y="2087474"/>
              <a:ext cx="376697"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74" name="Google Shape;274;p1"/>
            <p:cNvSpPr/>
            <p:nvPr/>
          </p:nvSpPr>
          <p:spPr>
            <a:xfrm rot="-5400000" flipH="1">
              <a:off x="17697305" y="1669983"/>
              <a:ext cx="376697"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75" name="Google Shape;275;p1"/>
            <p:cNvSpPr/>
            <p:nvPr/>
          </p:nvSpPr>
          <p:spPr>
            <a:xfrm rot="-5400000" flipH="1">
              <a:off x="17279677" y="417497"/>
              <a:ext cx="376697"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76" name="Google Shape;276;p1"/>
            <p:cNvSpPr/>
            <p:nvPr/>
          </p:nvSpPr>
          <p:spPr>
            <a:xfrm rot="-5400000" flipH="1">
              <a:off x="17281909" y="1669983"/>
              <a:ext cx="376697"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77" name="Google Shape;277;p1"/>
            <p:cNvSpPr/>
            <p:nvPr/>
          </p:nvSpPr>
          <p:spPr>
            <a:xfrm rot="-5400000" flipH="1">
              <a:off x="18103023" y="417495"/>
              <a:ext cx="376697" cy="376697"/>
            </a:xfrm>
            <a:prstGeom prst="roundRect">
              <a:avLst>
                <a:gd name="adj" fmla="val 15000"/>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78" name="Google Shape;278;p1"/>
            <p:cNvSpPr/>
            <p:nvPr/>
          </p:nvSpPr>
          <p:spPr>
            <a:xfrm rot="-5400000" flipH="1">
              <a:off x="17697305" y="417495"/>
              <a:ext cx="376697"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79" name="Google Shape;279;p1"/>
            <p:cNvSpPr/>
            <p:nvPr/>
          </p:nvSpPr>
          <p:spPr>
            <a:xfrm rot="-5400000" flipH="1">
              <a:off x="17281909" y="1252490"/>
              <a:ext cx="376697"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80" name="Google Shape;280;p1"/>
            <p:cNvSpPr/>
            <p:nvPr/>
          </p:nvSpPr>
          <p:spPr>
            <a:xfrm rot="-5400000" flipH="1">
              <a:off x="18924137" y="417495"/>
              <a:ext cx="376698" cy="376697"/>
            </a:xfrm>
            <a:prstGeom prst="roundRect">
              <a:avLst>
                <a:gd name="adj" fmla="val 15000"/>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81" name="Google Shape;281;p1"/>
            <p:cNvSpPr/>
            <p:nvPr/>
          </p:nvSpPr>
          <p:spPr>
            <a:xfrm rot="-5400000" flipH="1">
              <a:off x="17697304" y="-1"/>
              <a:ext cx="376697"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82" name="Google Shape;282;p1"/>
            <p:cNvSpPr/>
            <p:nvPr/>
          </p:nvSpPr>
          <p:spPr>
            <a:xfrm rot="-5400000" flipH="1">
              <a:off x="19335064" y="417495"/>
              <a:ext cx="376697"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83" name="Google Shape;283;p1"/>
            <p:cNvSpPr/>
            <p:nvPr/>
          </p:nvSpPr>
          <p:spPr>
            <a:xfrm rot="-5400000" flipH="1">
              <a:off x="19743018" y="-1"/>
              <a:ext cx="376697"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84" name="Google Shape;284;p1"/>
            <p:cNvSpPr/>
            <p:nvPr/>
          </p:nvSpPr>
          <p:spPr>
            <a:xfrm rot="-5400000" flipH="1">
              <a:off x="18117534" y="834990"/>
              <a:ext cx="376698"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85" name="Google Shape;285;p1"/>
            <p:cNvSpPr/>
            <p:nvPr/>
          </p:nvSpPr>
          <p:spPr>
            <a:xfrm rot="-5400000" flipH="1">
              <a:off x="18508744" y="417495"/>
              <a:ext cx="376697"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86" name="Google Shape;286;p1"/>
            <p:cNvSpPr/>
            <p:nvPr/>
          </p:nvSpPr>
          <p:spPr>
            <a:xfrm rot="-5400000" flipH="1">
              <a:off x="18924137" y="1252486"/>
              <a:ext cx="376698"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87" name="Google Shape;287;p1"/>
            <p:cNvSpPr/>
            <p:nvPr/>
          </p:nvSpPr>
          <p:spPr>
            <a:xfrm rot="-5400000" flipH="1">
              <a:off x="17279677" y="-1"/>
              <a:ext cx="376697" cy="376698"/>
            </a:xfrm>
            <a:prstGeom prst="roundRect">
              <a:avLst>
                <a:gd name="adj" fmla="val 15000"/>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88" name="Google Shape;288;p1"/>
            <p:cNvSpPr/>
            <p:nvPr/>
          </p:nvSpPr>
          <p:spPr>
            <a:xfrm rot="-5400000" flipH="1">
              <a:off x="17272235" y="834990"/>
              <a:ext cx="376697" cy="376698"/>
            </a:xfrm>
            <a:prstGeom prst="roundRect">
              <a:avLst>
                <a:gd name="adj" fmla="val 15000"/>
              </a:avLst>
            </a:prstGeom>
            <a:solidFill>
              <a:srgbClr val="4F9FA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89" name="Google Shape;289;p1"/>
            <p:cNvSpPr/>
            <p:nvPr/>
          </p:nvSpPr>
          <p:spPr>
            <a:xfrm rot="-5400000" flipH="1">
              <a:off x="16865905" y="-1"/>
              <a:ext cx="376697"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90" name="Google Shape;290;p1"/>
            <p:cNvSpPr/>
            <p:nvPr/>
          </p:nvSpPr>
          <p:spPr>
            <a:xfrm rot="5400000">
              <a:off x="20150972" y="417495"/>
              <a:ext cx="376697" cy="376697"/>
            </a:xfrm>
            <a:prstGeom prst="roundRect">
              <a:avLst>
                <a:gd name="adj" fmla="val 15000"/>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91" name="Google Shape;291;p1"/>
            <p:cNvSpPr/>
            <p:nvPr/>
          </p:nvSpPr>
          <p:spPr>
            <a:xfrm rot="5400000">
              <a:off x="19743019" y="417495"/>
              <a:ext cx="376697"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92" name="Google Shape;292;p1"/>
            <p:cNvSpPr/>
            <p:nvPr/>
          </p:nvSpPr>
          <p:spPr>
            <a:xfrm rot="5400000">
              <a:off x="22227940" y="1669983"/>
              <a:ext cx="376698"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93" name="Google Shape;293;p1"/>
            <p:cNvSpPr/>
            <p:nvPr/>
          </p:nvSpPr>
          <p:spPr>
            <a:xfrm rot="5400000">
              <a:off x="20566363" y="834990"/>
              <a:ext cx="376697" cy="376698"/>
            </a:xfrm>
            <a:prstGeom prst="roundRect">
              <a:avLst>
                <a:gd name="adj" fmla="val 15000"/>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94" name="Google Shape;294;p1"/>
            <p:cNvSpPr/>
            <p:nvPr/>
          </p:nvSpPr>
          <p:spPr>
            <a:xfrm rot="5400000">
              <a:off x="19335063" y="-1"/>
              <a:ext cx="376697" cy="376698"/>
            </a:xfrm>
            <a:prstGeom prst="roundRect">
              <a:avLst>
                <a:gd name="adj" fmla="val 15000"/>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95" name="Google Shape;295;p1"/>
            <p:cNvSpPr/>
            <p:nvPr/>
          </p:nvSpPr>
          <p:spPr>
            <a:xfrm rot="5400000">
              <a:off x="21812547" y="1669983"/>
              <a:ext cx="376697"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96" name="Google Shape;296;p1"/>
            <p:cNvSpPr/>
            <p:nvPr/>
          </p:nvSpPr>
          <p:spPr>
            <a:xfrm rot="5400000">
              <a:off x="18924136" y="-1"/>
              <a:ext cx="376698" cy="376698"/>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97" name="Google Shape;297;p1"/>
            <p:cNvSpPr/>
            <p:nvPr/>
          </p:nvSpPr>
          <p:spPr>
            <a:xfrm rot="5400000">
              <a:off x="18508744" y="1669983"/>
              <a:ext cx="376697"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98" name="Google Shape;298;p1"/>
            <p:cNvSpPr/>
            <p:nvPr/>
          </p:nvSpPr>
          <p:spPr>
            <a:xfrm rot="-5400000" flipH="1">
              <a:off x="17697305" y="1252486"/>
              <a:ext cx="376697"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299" name="Google Shape;299;p1"/>
            <p:cNvSpPr/>
            <p:nvPr/>
          </p:nvSpPr>
          <p:spPr>
            <a:xfrm rot="5400000">
              <a:off x="16049868" y="-1"/>
              <a:ext cx="376697" cy="376698"/>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00" name="Google Shape;300;p1"/>
            <p:cNvSpPr/>
            <p:nvPr/>
          </p:nvSpPr>
          <p:spPr>
            <a:xfrm rot="5400000">
              <a:off x="15596519" y="1252488"/>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01" name="Google Shape;301;p1"/>
            <p:cNvSpPr/>
            <p:nvPr/>
          </p:nvSpPr>
          <p:spPr>
            <a:xfrm rot="5400000">
              <a:off x="16049869" y="417495"/>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02" name="Google Shape;302;p1"/>
            <p:cNvSpPr/>
            <p:nvPr/>
          </p:nvSpPr>
          <p:spPr>
            <a:xfrm rot="5400000">
              <a:off x="16451122" y="834988"/>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03" name="Google Shape;303;p1"/>
            <p:cNvSpPr/>
            <p:nvPr/>
          </p:nvSpPr>
          <p:spPr>
            <a:xfrm rot="5400000">
              <a:off x="16451122" y="417495"/>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04" name="Google Shape;304;p1"/>
            <p:cNvSpPr/>
            <p:nvPr/>
          </p:nvSpPr>
          <p:spPr>
            <a:xfrm rot="5400000">
              <a:off x="15155446" y="834990"/>
              <a:ext cx="376697" cy="376698"/>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05" name="Google Shape;305;p1"/>
            <p:cNvSpPr/>
            <p:nvPr/>
          </p:nvSpPr>
          <p:spPr>
            <a:xfrm rot="5400000">
              <a:off x="16865905" y="1252486"/>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06" name="Google Shape;306;p1"/>
            <p:cNvSpPr/>
            <p:nvPr/>
          </p:nvSpPr>
          <p:spPr>
            <a:xfrm rot="5400000">
              <a:off x="14280932" y="417495"/>
              <a:ext cx="376698"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07" name="Google Shape;307;p1"/>
            <p:cNvSpPr/>
            <p:nvPr/>
          </p:nvSpPr>
          <p:spPr>
            <a:xfrm rot="5400000">
              <a:off x="16035728" y="834988"/>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08" name="Google Shape;308;p1"/>
            <p:cNvSpPr/>
            <p:nvPr/>
          </p:nvSpPr>
          <p:spPr>
            <a:xfrm rot="5400000">
              <a:off x="15596520" y="-1"/>
              <a:ext cx="376697"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09" name="Google Shape;309;p1"/>
            <p:cNvSpPr/>
            <p:nvPr/>
          </p:nvSpPr>
          <p:spPr>
            <a:xfrm rot="5400000">
              <a:off x="16865905" y="1669983"/>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10" name="Google Shape;310;p1"/>
            <p:cNvSpPr/>
            <p:nvPr/>
          </p:nvSpPr>
          <p:spPr>
            <a:xfrm rot="5400000">
              <a:off x="15596520" y="834990"/>
              <a:ext cx="376697"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11" name="Google Shape;311;p1"/>
            <p:cNvSpPr/>
            <p:nvPr/>
          </p:nvSpPr>
          <p:spPr>
            <a:xfrm rot="5400000">
              <a:off x="16049868" y="834990"/>
              <a:ext cx="376697"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12" name="Google Shape;312;p1"/>
            <p:cNvSpPr/>
            <p:nvPr/>
          </p:nvSpPr>
          <p:spPr>
            <a:xfrm rot="5400000">
              <a:off x="16865906" y="2087478"/>
              <a:ext cx="376697"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13" name="Google Shape;313;p1"/>
            <p:cNvSpPr/>
            <p:nvPr/>
          </p:nvSpPr>
          <p:spPr>
            <a:xfrm rot="-5400000" flipH="1">
              <a:off x="10022802" y="1252486"/>
              <a:ext cx="376697" cy="376697"/>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14" name="Google Shape;314;p1"/>
            <p:cNvSpPr/>
            <p:nvPr/>
          </p:nvSpPr>
          <p:spPr>
            <a:xfrm rot="-5400000" flipH="1">
              <a:off x="14280931" y="-1"/>
              <a:ext cx="376698"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15" name="Google Shape;315;p1"/>
            <p:cNvSpPr/>
            <p:nvPr/>
          </p:nvSpPr>
          <p:spPr>
            <a:xfrm rot="-5400000" flipH="1">
              <a:off x="6269470" y="1252486"/>
              <a:ext cx="376697" cy="376697"/>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16" name="Google Shape;316;p1"/>
            <p:cNvSpPr/>
            <p:nvPr/>
          </p:nvSpPr>
          <p:spPr>
            <a:xfrm rot="-5400000" flipH="1">
              <a:off x="13843675" y="-1"/>
              <a:ext cx="376698"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17" name="Google Shape;317;p1"/>
            <p:cNvSpPr/>
            <p:nvPr/>
          </p:nvSpPr>
          <p:spPr>
            <a:xfrm rot="-5400000" flipH="1">
              <a:off x="14714374" y="-1"/>
              <a:ext cx="376697" cy="376698"/>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18" name="Google Shape;318;p1"/>
            <p:cNvSpPr/>
            <p:nvPr/>
          </p:nvSpPr>
          <p:spPr>
            <a:xfrm rot="-5400000" flipH="1">
              <a:off x="16035728" y="1669981"/>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19" name="Google Shape;319;p1"/>
            <p:cNvSpPr/>
            <p:nvPr/>
          </p:nvSpPr>
          <p:spPr>
            <a:xfrm rot="-5400000" flipH="1">
              <a:off x="13417917" y="834990"/>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20" name="Google Shape;320;p1"/>
            <p:cNvSpPr/>
            <p:nvPr/>
          </p:nvSpPr>
          <p:spPr>
            <a:xfrm rot="-5400000" flipH="1">
              <a:off x="13833309" y="1252488"/>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21" name="Google Shape;321;p1"/>
            <p:cNvSpPr/>
            <p:nvPr/>
          </p:nvSpPr>
          <p:spPr>
            <a:xfrm rot="-5400000" flipH="1">
              <a:off x="8367975" y="417495"/>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22" name="Google Shape;322;p1"/>
            <p:cNvSpPr/>
            <p:nvPr/>
          </p:nvSpPr>
          <p:spPr>
            <a:xfrm rot="-5400000" flipH="1">
              <a:off x="14280932" y="1252488"/>
              <a:ext cx="376698" cy="376697"/>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23" name="Google Shape;323;p1"/>
            <p:cNvSpPr/>
            <p:nvPr/>
          </p:nvSpPr>
          <p:spPr>
            <a:xfrm rot="-5400000" flipH="1">
              <a:off x="9196085" y="417495"/>
              <a:ext cx="376698" cy="376697"/>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24" name="Google Shape;324;p1"/>
            <p:cNvSpPr/>
            <p:nvPr/>
          </p:nvSpPr>
          <p:spPr>
            <a:xfrm rot="-5400000" flipH="1">
              <a:off x="15155447" y="1669985"/>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25" name="Google Shape;325;p1"/>
            <p:cNvSpPr/>
            <p:nvPr/>
          </p:nvSpPr>
          <p:spPr>
            <a:xfrm rot="-5400000" flipH="1">
              <a:off x="9610559" y="834990"/>
              <a:ext cx="376697" cy="376697"/>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26" name="Google Shape;326;p1"/>
            <p:cNvSpPr/>
            <p:nvPr/>
          </p:nvSpPr>
          <p:spPr>
            <a:xfrm rot="-5400000" flipH="1">
              <a:off x="15155447" y="1252488"/>
              <a:ext cx="376697" cy="376697"/>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27" name="Google Shape;327;p1"/>
            <p:cNvSpPr/>
            <p:nvPr/>
          </p:nvSpPr>
          <p:spPr>
            <a:xfrm rot="-5400000" flipH="1">
              <a:off x="13417917" y="417495"/>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28" name="Google Shape;328;p1"/>
            <p:cNvSpPr/>
            <p:nvPr/>
          </p:nvSpPr>
          <p:spPr>
            <a:xfrm rot="-5400000" flipH="1">
              <a:off x="16035728" y="1252486"/>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29" name="Google Shape;329;p1"/>
            <p:cNvSpPr/>
            <p:nvPr/>
          </p:nvSpPr>
          <p:spPr>
            <a:xfrm rot="-5400000" flipH="1">
              <a:off x="14714374" y="834990"/>
              <a:ext cx="376697"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30" name="Google Shape;330;p1"/>
            <p:cNvSpPr/>
            <p:nvPr/>
          </p:nvSpPr>
          <p:spPr>
            <a:xfrm rot="-5400000" flipH="1">
              <a:off x="14280932" y="834990"/>
              <a:ext cx="376698"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31" name="Google Shape;331;p1"/>
            <p:cNvSpPr/>
            <p:nvPr/>
          </p:nvSpPr>
          <p:spPr>
            <a:xfrm rot="-5400000" flipH="1">
              <a:off x="13843674" y="417495"/>
              <a:ext cx="376698"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32" name="Google Shape;332;p1"/>
            <p:cNvSpPr/>
            <p:nvPr/>
          </p:nvSpPr>
          <p:spPr>
            <a:xfrm rot="-5400000" flipH="1">
              <a:off x="16451120" y="1669985"/>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33" name="Google Shape;333;p1"/>
            <p:cNvSpPr/>
            <p:nvPr/>
          </p:nvSpPr>
          <p:spPr>
            <a:xfrm rot="-5400000" flipH="1">
              <a:off x="8778902" y="834990"/>
              <a:ext cx="376697" cy="376698"/>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34" name="Google Shape;334;p1"/>
            <p:cNvSpPr/>
            <p:nvPr/>
          </p:nvSpPr>
          <p:spPr>
            <a:xfrm rot="-5400000" flipH="1">
              <a:off x="13843675" y="834990"/>
              <a:ext cx="376698" cy="376698"/>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35" name="Google Shape;335;p1"/>
            <p:cNvSpPr/>
            <p:nvPr/>
          </p:nvSpPr>
          <p:spPr>
            <a:xfrm rot="-5400000" flipH="1">
              <a:off x="13417918" y="-1"/>
              <a:ext cx="376697"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36" name="Google Shape;336;p1"/>
            <p:cNvSpPr/>
            <p:nvPr/>
          </p:nvSpPr>
          <p:spPr>
            <a:xfrm rot="5400000">
              <a:off x="15596519" y="417495"/>
              <a:ext cx="376697" cy="376697"/>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37" name="Google Shape;337;p1"/>
            <p:cNvSpPr/>
            <p:nvPr/>
          </p:nvSpPr>
          <p:spPr>
            <a:xfrm rot="5400000">
              <a:off x="15155446" y="-1"/>
              <a:ext cx="376697"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38" name="Google Shape;338;p1"/>
            <p:cNvSpPr/>
            <p:nvPr/>
          </p:nvSpPr>
          <p:spPr>
            <a:xfrm rot="5400000">
              <a:off x="16451122" y="1252488"/>
              <a:ext cx="376697" cy="376697"/>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39" name="Google Shape;339;p1"/>
            <p:cNvSpPr/>
            <p:nvPr/>
          </p:nvSpPr>
          <p:spPr>
            <a:xfrm rot="5400000">
              <a:off x="14714373" y="417495"/>
              <a:ext cx="376697" cy="376697"/>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40" name="Google Shape;340;p1"/>
            <p:cNvSpPr/>
            <p:nvPr/>
          </p:nvSpPr>
          <p:spPr>
            <a:xfrm rot="5400000">
              <a:off x="15155447" y="417495"/>
              <a:ext cx="376697"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41" name="Google Shape;341;p1"/>
            <p:cNvSpPr/>
            <p:nvPr/>
          </p:nvSpPr>
          <p:spPr>
            <a:xfrm rot="5400000">
              <a:off x="14714373" y="1252486"/>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42" name="Google Shape;342;p1"/>
            <p:cNvSpPr/>
            <p:nvPr/>
          </p:nvSpPr>
          <p:spPr>
            <a:xfrm rot="-5400000" flipH="1">
              <a:off x="15596519" y="1669983"/>
              <a:ext cx="376697" cy="376697"/>
            </a:xfrm>
            <a:prstGeom prst="roundRect">
              <a:avLst>
                <a:gd name="adj" fmla="val 15000"/>
              </a:avLst>
            </a:prstGeom>
            <a:solidFill>
              <a:srgbClr val="93DEE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43" name="Google Shape;343;p1"/>
            <p:cNvSpPr/>
            <p:nvPr/>
          </p:nvSpPr>
          <p:spPr>
            <a:xfrm rot="-5400000" flipH="1">
              <a:off x="13417917" y="1252486"/>
              <a:ext cx="376697" cy="376697"/>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44" name="Google Shape;344;p1"/>
            <p:cNvSpPr/>
            <p:nvPr/>
          </p:nvSpPr>
          <p:spPr>
            <a:xfrm rot="-5400000" flipH="1">
              <a:off x="12992158" y="417495"/>
              <a:ext cx="376697" cy="376697"/>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45" name="Google Shape;345;p1"/>
            <p:cNvSpPr/>
            <p:nvPr/>
          </p:nvSpPr>
          <p:spPr>
            <a:xfrm rot="-5400000" flipH="1">
              <a:off x="12992158" y="834990"/>
              <a:ext cx="376697" cy="376698"/>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46" name="Google Shape;346;p1"/>
            <p:cNvSpPr/>
            <p:nvPr/>
          </p:nvSpPr>
          <p:spPr>
            <a:xfrm rot="-5400000" flipH="1">
              <a:off x="12992158" y="-1"/>
              <a:ext cx="376697"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47" name="Google Shape;347;p1"/>
            <p:cNvSpPr/>
            <p:nvPr/>
          </p:nvSpPr>
          <p:spPr>
            <a:xfrm rot="-5400000" flipH="1">
              <a:off x="10433729" y="417495"/>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48" name="Google Shape;348;p1"/>
            <p:cNvSpPr/>
            <p:nvPr/>
          </p:nvSpPr>
          <p:spPr>
            <a:xfrm rot="-5400000" flipH="1">
              <a:off x="11262676" y="1252486"/>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49" name="Google Shape;349;p1"/>
            <p:cNvSpPr/>
            <p:nvPr/>
          </p:nvSpPr>
          <p:spPr>
            <a:xfrm rot="-5400000" flipH="1">
              <a:off x="7955971" y="417495"/>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50" name="Google Shape;350;p1"/>
            <p:cNvSpPr/>
            <p:nvPr/>
          </p:nvSpPr>
          <p:spPr>
            <a:xfrm rot="-5400000" flipH="1">
              <a:off x="6684863" y="1252486"/>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51" name="Google Shape;351;p1"/>
            <p:cNvSpPr/>
            <p:nvPr/>
          </p:nvSpPr>
          <p:spPr>
            <a:xfrm rot="-5400000" flipH="1">
              <a:off x="7118900" y="417495"/>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52" name="Google Shape;352;p1"/>
            <p:cNvSpPr/>
            <p:nvPr/>
          </p:nvSpPr>
          <p:spPr>
            <a:xfrm rot="-5400000" flipH="1">
              <a:off x="9196085" y="834990"/>
              <a:ext cx="376698"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53" name="Google Shape;353;p1"/>
            <p:cNvSpPr/>
            <p:nvPr/>
          </p:nvSpPr>
          <p:spPr>
            <a:xfrm rot="-5400000" flipH="1">
              <a:off x="10022802" y="834990"/>
              <a:ext cx="376697"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54" name="Google Shape;354;p1"/>
            <p:cNvSpPr/>
            <p:nvPr/>
          </p:nvSpPr>
          <p:spPr>
            <a:xfrm rot="-5400000" flipH="1">
              <a:off x="9610559" y="-1"/>
              <a:ext cx="376697"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55" name="Google Shape;355;p1"/>
            <p:cNvSpPr/>
            <p:nvPr/>
          </p:nvSpPr>
          <p:spPr>
            <a:xfrm rot="-5400000" flipH="1">
              <a:off x="8778902" y="417495"/>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56" name="Google Shape;356;p1"/>
            <p:cNvSpPr/>
            <p:nvPr/>
          </p:nvSpPr>
          <p:spPr>
            <a:xfrm rot="-5400000" flipH="1">
              <a:off x="8367975" y="1252488"/>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57" name="Google Shape;357;p1"/>
            <p:cNvSpPr/>
            <p:nvPr/>
          </p:nvSpPr>
          <p:spPr>
            <a:xfrm rot="-5400000" flipH="1">
              <a:off x="12102952" y="1252486"/>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58" name="Google Shape;358;p1"/>
            <p:cNvSpPr/>
            <p:nvPr/>
          </p:nvSpPr>
          <p:spPr>
            <a:xfrm rot="-5400000" flipH="1">
              <a:off x="12992158" y="1252486"/>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59" name="Google Shape;359;p1"/>
            <p:cNvSpPr/>
            <p:nvPr/>
          </p:nvSpPr>
          <p:spPr>
            <a:xfrm rot="-5400000" flipH="1">
              <a:off x="12556971" y="417495"/>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60" name="Google Shape;360;p1"/>
            <p:cNvSpPr/>
            <p:nvPr/>
          </p:nvSpPr>
          <p:spPr>
            <a:xfrm rot="-5400000" flipH="1">
              <a:off x="12118099" y="417495"/>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61" name="Google Shape;361;p1"/>
            <p:cNvSpPr/>
            <p:nvPr/>
          </p:nvSpPr>
          <p:spPr>
            <a:xfrm rot="-5400000" flipH="1">
              <a:off x="12556971" y="834990"/>
              <a:ext cx="376697"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62" name="Google Shape;362;p1"/>
            <p:cNvSpPr/>
            <p:nvPr/>
          </p:nvSpPr>
          <p:spPr>
            <a:xfrm rot="-5400000" flipH="1">
              <a:off x="11678889" y="417495"/>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63" name="Google Shape;363;p1"/>
            <p:cNvSpPr/>
            <p:nvPr/>
          </p:nvSpPr>
          <p:spPr>
            <a:xfrm rot="-5400000" flipH="1">
              <a:off x="12118099" y="-1"/>
              <a:ext cx="376697"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64" name="Google Shape;364;p1"/>
            <p:cNvSpPr/>
            <p:nvPr/>
          </p:nvSpPr>
          <p:spPr>
            <a:xfrm rot="-5400000" flipH="1">
              <a:off x="11678889" y="834990"/>
              <a:ext cx="376697" cy="376698"/>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65" name="Google Shape;365;p1"/>
            <p:cNvSpPr/>
            <p:nvPr/>
          </p:nvSpPr>
          <p:spPr>
            <a:xfrm rot="-5400000" flipH="1">
              <a:off x="11678889" y="-1"/>
              <a:ext cx="376697" cy="376698"/>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66" name="Google Shape;366;p1"/>
            <p:cNvSpPr/>
            <p:nvPr/>
          </p:nvSpPr>
          <p:spPr>
            <a:xfrm rot="-5400000" flipH="1">
              <a:off x="10433729" y="834990"/>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67" name="Google Shape;367;p1"/>
            <p:cNvSpPr/>
            <p:nvPr/>
          </p:nvSpPr>
          <p:spPr>
            <a:xfrm rot="-5400000" flipH="1">
              <a:off x="10022802" y="-1"/>
              <a:ext cx="376697"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68" name="Google Shape;368;p1"/>
            <p:cNvSpPr/>
            <p:nvPr/>
          </p:nvSpPr>
          <p:spPr>
            <a:xfrm rot="-5400000" flipH="1">
              <a:off x="9610559" y="417495"/>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69" name="Google Shape;369;p1"/>
            <p:cNvSpPr/>
            <p:nvPr/>
          </p:nvSpPr>
          <p:spPr>
            <a:xfrm rot="-5400000" flipH="1">
              <a:off x="10433729" y="-1"/>
              <a:ext cx="376697" cy="376698"/>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70" name="Google Shape;370;p1"/>
            <p:cNvSpPr/>
            <p:nvPr/>
          </p:nvSpPr>
          <p:spPr>
            <a:xfrm rot="-5400000" flipH="1">
              <a:off x="7543968" y="834990"/>
              <a:ext cx="376698"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71" name="Google Shape;371;p1"/>
            <p:cNvSpPr/>
            <p:nvPr/>
          </p:nvSpPr>
          <p:spPr>
            <a:xfrm rot="-5400000" flipH="1">
              <a:off x="10844656" y="834990"/>
              <a:ext cx="376697"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72" name="Google Shape;372;p1"/>
            <p:cNvSpPr/>
            <p:nvPr/>
          </p:nvSpPr>
          <p:spPr>
            <a:xfrm rot="-5400000" flipH="1">
              <a:off x="10844656" y="-1"/>
              <a:ext cx="376697"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73" name="Google Shape;373;p1"/>
            <p:cNvSpPr/>
            <p:nvPr/>
          </p:nvSpPr>
          <p:spPr>
            <a:xfrm rot="-5400000" flipH="1">
              <a:off x="11262676" y="417495"/>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74" name="Google Shape;374;p1"/>
            <p:cNvSpPr/>
            <p:nvPr/>
          </p:nvSpPr>
          <p:spPr>
            <a:xfrm rot="-5400000" flipH="1">
              <a:off x="11262676" y="834990"/>
              <a:ext cx="376697" cy="376697"/>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75" name="Google Shape;375;p1"/>
            <p:cNvSpPr/>
            <p:nvPr/>
          </p:nvSpPr>
          <p:spPr>
            <a:xfrm rot="-5400000" flipH="1">
              <a:off x="11262676" y="-1"/>
              <a:ext cx="376697"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76" name="Google Shape;376;p1"/>
            <p:cNvSpPr/>
            <p:nvPr/>
          </p:nvSpPr>
          <p:spPr>
            <a:xfrm rot="-5400000" flipH="1">
              <a:off x="10844656" y="1252486"/>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77" name="Google Shape;377;p1"/>
            <p:cNvSpPr/>
            <p:nvPr/>
          </p:nvSpPr>
          <p:spPr>
            <a:xfrm rot="-5400000" flipH="1">
              <a:off x="8778902" y="1252486"/>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78" name="Google Shape;378;p1"/>
            <p:cNvSpPr/>
            <p:nvPr/>
          </p:nvSpPr>
          <p:spPr>
            <a:xfrm rot="-5400000" flipH="1">
              <a:off x="10433729" y="1252486"/>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79" name="Google Shape;379;p1"/>
            <p:cNvSpPr/>
            <p:nvPr/>
          </p:nvSpPr>
          <p:spPr>
            <a:xfrm rot="-5400000" flipH="1">
              <a:off x="11678889" y="1252486"/>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80" name="Google Shape;380;p1"/>
            <p:cNvSpPr/>
            <p:nvPr/>
          </p:nvSpPr>
          <p:spPr>
            <a:xfrm rot="-5400000" flipH="1">
              <a:off x="9196085" y="-1"/>
              <a:ext cx="376698"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81" name="Google Shape;381;p1"/>
            <p:cNvSpPr/>
            <p:nvPr/>
          </p:nvSpPr>
          <p:spPr>
            <a:xfrm rot="-5400000" flipH="1">
              <a:off x="10844656" y="417495"/>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82" name="Google Shape;382;p1"/>
            <p:cNvSpPr/>
            <p:nvPr/>
          </p:nvSpPr>
          <p:spPr>
            <a:xfrm rot="-5400000" flipH="1">
              <a:off x="10022802" y="417495"/>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83" name="Google Shape;383;p1"/>
            <p:cNvSpPr/>
            <p:nvPr/>
          </p:nvSpPr>
          <p:spPr>
            <a:xfrm rot="-5400000" flipH="1">
              <a:off x="8367975" y="834990"/>
              <a:ext cx="376697"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84" name="Google Shape;384;p1"/>
            <p:cNvSpPr/>
            <p:nvPr/>
          </p:nvSpPr>
          <p:spPr>
            <a:xfrm rot="-5400000" flipH="1">
              <a:off x="14709359" y="1669983"/>
              <a:ext cx="376697"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85" name="Google Shape;385;p1"/>
            <p:cNvSpPr/>
            <p:nvPr/>
          </p:nvSpPr>
          <p:spPr>
            <a:xfrm rot="-5400000" flipH="1">
              <a:off x="14280932" y="1669983"/>
              <a:ext cx="376698"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86" name="Google Shape;386;p1"/>
            <p:cNvSpPr/>
            <p:nvPr/>
          </p:nvSpPr>
          <p:spPr>
            <a:xfrm rot="-5400000" flipH="1">
              <a:off x="7955971" y="834990"/>
              <a:ext cx="376697"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87" name="Google Shape;387;p1"/>
            <p:cNvSpPr/>
            <p:nvPr/>
          </p:nvSpPr>
          <p:spPr>
            <a:xfrm rot="-5400000" flipH="1">
              <a:off x="7543968" y="417495"/>
              <a:ext cx="376698" cy="376697"/>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88" name="Google Shape;388;p1"/>
            <p:cNvSpPr/>
            <p:nvPr/>
          </p:nvSpPr>
          <p:spPr>
            <a:xfrm rot="-5400000" flipH="1">
              <a:off x="7121791" y="834990"/>
              <a:ext cx="376697"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89" name="Google Shape;389;p1"/>
            <p:cNvSpPr/>
            <p:nvPr/>
          </p:nvSpPr>
          <p:spPr>
            <a:xfrm rot="-5400000" flipH="1">
              <a:off x="6684863" y="834990"/>
              <a:ext cx="376697" cy="376698"/>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90" name="Google Shape;390;p1"/>
            <p:cNvSpPr/>
            <p:nvPr/>
          </p:nvSpPr>
          <p:spPr>
            <a:xfrm rot="-5400000" flipH="1">
              <a:off x="5854074" y="1252486"/>
              <a:ext cx="376697" cy="376697"/>
            </a:xfrm>
            <a:prstGeom prst="roundRect">
              <a:avLst>
                <a:gd name="adj" fmla="val 15000"/>
              </a:avLst>
            </a:prstGeom>
            <a:solidFill>
              <a:srgbClr val="20428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91" name="Google Shape;391;p1"/>
            <p:cNvSpPr/>
            <p:nvPr/>
          </p:nvSpPr>
          <p:spPr>
            <a:xfrm rot="-5400000" flipH="1">
              <a:off x="6269470" y="834990"/>
              <a:ext cx="376697" cy="376698"/>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92" name="Google Shape;392;p1"/>
            <p:cNvSpPr/>
            <p:nvPr/>
          </p:nvSpPr>
          <p:spPr>
            <a:xfrm rot="-5400000" flipH="1">
              <a:off x="8368715" y="-1"/>
              <a:ext cx="376697" cy="376698"/>
            </a:xfrm>
            <a:prstGeom prst="roundRect">
              <a:avLst>
                <a:gd name="adj" fmla="val 15000"/>
              </a:avLst>
            </a:prstGeom>
            <a:solidFill>
              <a:srgbClr val="4289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93" name="Google Shape;393;p1"/>
            <p:cNvSpPr/>
            <p:nvPr/>
          </p:nvSpPr>
          <p:spPr>
            <a:xfrm rot="-5400000" flipH="1">
              <a:off x="8778902" y="-1"/>
              <a:ext cx="376697" cy="376698"/>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94" name="Google Shape;394;p1"/>
            <p:cNvSpPr/>
            <p:nvPr/>
          </p:nvSpPr>
          <p:spPr>
            <a:xfrm rot="-5400000" flipH="1">
              <a:off x="7955971" y="-1"/>
              <a:ext cx="376697" cy="376698"/>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95" name="Google Shape;395;p1"/>
            <p:cNvSpPr/>
            <p:nvPr/>
          </p:nvSpPr>
          <p:spPr>
            <a:xfrm rot="-5400000" flipH="1">
              <a:off x="7543968" y="-1"/>
              <a:ext cx="376698" cy="376698"/>
            </a:xfrm>
            <a:prstGeom prst="roundRect">
              <a:avLst>
                <a:gd name="adj" fmla="val 15000"/>
              </a:avLst>
            </a:prstGeom>
            <a:solidFill>
              <a:srgbClr val="152C5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96" name="Google Shape;396;p1"/>
            <p:cNvSpPr/>
            <p:nvPr/>
          </p:nvSpPr>
          <p:spPr>
            <a:xfrm rot="-5400000" flipH="1">
              <a:off x="6269470" y="417495"/>
              <a:ext cx="376697" cy="376697"/>
            </a:xfrm>
            <a:prstGeom prst="roundRect">
              <a:avLst>
                <a:gd name="adj" fmla="val 15000"/>
              </a:avLst>
            </a:prstGeom>
            <a:solidFill>
              <a:srgbClr val="152C5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97" name="Google Shape;397;p1"/>
            <p:cNvSpPr/>
            <p:nvPr/>
          </p:nvSpPr>
          <p:spPr>
            <a:xfrm rot="-5400000" flipH="1">
              <a:off x="6684863" y="417495"/>
              <a:ext cx="376697" cy="376697"/>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98" name="Google Shape;398;p1"/>
            <p:cNvSpPr/>
            <p:nvPr/>
          </p:nvSpPr>
          <p:spPr>
            <a:xfrm rot="-5400000" flipH="1">
              <a:off x="7118900" y="-1"/>
              <a:ext cx="376697" cy="376698"/>
            </a:xfrm>
            <a:prstGeom prst="roundRect">
              <a:avLst>
                <a:gd name="adj" fmla="val 15000"/>
              </a:avLst>
            </a:prstGeom>
            <a:solidFill>
              <a:srgbClr val="31679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399" name="Google Shape;399;p1"/>
            <p:cNvSpPr/>
            <p:nvPr/>
          </p:nvSpPr>
          <p:spPr>
            <a:xfrm rot="-5400000" flipH="1">
              <a:off x="6684863" y="-1"/>
              <a:ext cx="376697" cy="376698"/>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00" name="Google Shape;400;p1"/>
            <p:cNvSpPr/>
            <p:nvPr/>
          </p:nvSpPr>
          <p:spPr>
            <a:xfrm rot="-5400000" flipH="1">
              <a:off x="6269470" y="-1"/>
              <a:ext cx="376697" cy="376698"/>
            </a:xfrm>
            <a:prstGeom prst="roundRect">
              <a:avLst>
                <a:gd name="adj" fmla="val 15000"/>
              </a:avLst>
            </a:prstGeom>
            <a:solidFill>
              <a:srgbClr val="152C5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01" name="Google Shape;401;p1"/>
            <p:cNvSpPr/>
            <p:nvPr/>
          </p:nvSpPr>
          <p:spPr>
            <a:xfrm rot="-5400000" flipH="1">
              <a:off x="5854074" y="834990"/>
              <a:ext cx="376697" cy="376698"/>
            </a:xfrm>
            <a:prstGeom prst="roundRect">
              <a:avLst>
                <a:gd name="adj" fmla="val 15000"/>
              </a:avLst>
            </a:prstGeom>
            <a:solidFill>
              <a:srgbClr val="152C5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02" name="Google Shape;402;p1"/>
            <p:cNvSpPr/>
            <p:nvPr/>
          </p:nvSpPr>
          <p:spPr>
            <a:xfrm rot="-5400000" flipH="1">
              <a:off x="5854074" y="417495"/>
              <a:ext cx="376697" cy="376697"/>
            </a:xfrm>
            <a:prstGeom prst="roundRect">
              <a:avLst>
                <a:gd name="adj" fmla="val 15000"/>
              </a:avLst>
            </a:prstGeom>
            <a:solidFill>
              <a:srgbClr val="20428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03" name="Google Shape;403;p1"/>
            <p:cNvSpPr/>
            <p:nvPr/>
          </p:nvSpPr>
          <p:spPr>
            <a:xfrm rot="-5400000" flipH="1">
              <a:off x="5854074" y="-1"/>
              <a:ext cx="376697" cy="376698"/>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04" name="Google Shape;404;p1"/>
            <p:cNvSpPr/>
            <p:nvPr/>
          </p:nvSpPr>
          <p:spPr>
            <a:xfrm rot="-5400000" flipH="1">
              <a:off x="5438680" y="834990"/>
              <a:ext cx="376697" cy="376698"/>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05" name="Google Shape;405;p1"/>
            <p:cNvSpPr/>
            <p:nvPr/>
          </p:nvSpPr>
          <p:spPr>
            <a:xfrm rot="-5400000" flipH="1">
              <a:off x="442315" y="1252486"/>
              <a:ext cx="376697" cy="376697"/>
            </a:xfrm>
            <a:prstGeom prst="roundRect">
              <a:avLst>
                <a:gd name="adj" fmla="val 15000"/>
              </a:avLst>
            </a:prstGeom>
            <a:solidFill>
              <a:srgbClr val="2B59B0">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06" name="Google Shape;406;p1"/>
            <p:cNvSpPr/>
            <p:nvPr/>
          </p:nvSpPr>
          <p:spPr>
            <a:xfrm rot="-5400000" flipH="1">
              <a:off x="857708" y="1252486"/>
              <a:ext cx="376697" cy="376697"/>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07" name="Google Shape;407;p1"/>
            <p:cNvSpPr/>
            <p:nvPr/>
          </p:nvSpPr>
          <p:spPr>
            <a:xfrm rot="-5400000" flipH="1">
              <a:off x="1272181" y="1252486"/>
              <a:ext cx="376698" cy="376697"/>
            </a:xfrm>
            <a:prstGeom prst="roundRect">
              <a:avLst>
                <a:gd name="adj" fmla="val 15000"/>
              </a:avLst>
            </a:prstGeom>
            <a:solidFill>
              <a:srgbClr val="152C5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08" name="Google Shape;408;p1"/>
            <p:cNvSpPr/>
            <p:nvPr/>
          </p:nvSpPr>
          <p:spPr>
            <a:xfrm rot="-5400000" flipH="1">
              <a:off x="1688498" y="1252486"/>
              <a:ext cx="376697" cy="376697"/>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09" name="Google Shape;409;p1"/>
            <p:cNvSpPr/>
            <p:nvPr/>
          </p:nvSpPr>
          <p:spPr>
            <a:xfrm rot="-5400000" flipH="1">
              <a:off x="2122534" y="1252486"/>
              <a:ext cx="376697" cy="376697"/>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10" name="Google Shape;410;p1"/>
            <p:cNvSpPr/>
            <p:nvPr/>
          </p:nvSpPr>
          <p:spPr>
            <a:xfrm rot="-5400000" flipH="1">
              <a:off x="2547602" y="1252486"/>
              <a:ext cx="376697" cy="376697"/>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11" name="Google Shape;411;p1"/>
            <p:cNvSpPr/>
            <p:nvPr/>
          </p:nvSpPr>
          <p:spPr>
            <a:xfrm rot="-5400000" flipH="1">
              <a:off x="0" y="1252486"/>
              <a:ext cx="376697" cy="376697"/>
            </a:xfrm>
            <a:prstGeom prst="roundRect">
              <a:avLst>
                <a:gd name="adj" fmla="val 15000"/>
              </a:avLst>
            </a:prstGeom>
            <a:solidFill>
              <a:srgbClr val="152C5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12" name="Google Shape;412;p1"/>
            <p:cNvSpPr/>
            <p:nvPr/>
          </p:nvSpPr>
          <p:spPr>
            <a:xfrm rot="-5400000" flipH="1">
              <a:off x="442315" y="834990"/>
              <a:ext cx="376697" cy="376698"/>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13" name="Google Shape;413;p1"/>
            <p:cNvSpPr/>
            <p:nvPr/>
          </p:nvSpPr>
          <p:spPr>
            <a:xfrm rot="-5400000" flipH="1">
              <a:off x="857708" y="834990"/>
              <a:ext cx="376697" cy="376698"/>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14" name="Google Shape;414;p1"/>
            <p:cNvSpPr/>
            <p:nvPr/>
          </p:nvSpPr>
          <p:spPr>
            <a:xfrm rot="-5400000" flipH="1">
              <a:off x="1272181" y="834990"/>
              <a:ext cx="376698" cy="376698"/>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15" name="Google Shape;415;p1"/>
            <p:cNvSpPr/>
            <p:nvPr/>
          </p:nvSpPr>
          <p:spPr>
            <a:xfrm rot="-5400000" flipH="1">
              <a:off x="1688498" y="834990"/>
              <a:ext cx="376697" cy="376698"/>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16" name="Google Shape;416;p1"/>
            <p:cNvSpPr/>
            <p:nvPr/>
          </p:nvSpPr>
          <p:spPr>
            <a:xfrm rot="-5400000" flipH="1">
              <a:off x="2122534" y="834990"/>
              <a:ext cx="376697" cy="376698"/>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17" name="Google Shape;417;p1"/>
            <p:cNvSpPr/>
            <p:nvPr/>
          </p:nvSpPr>
          <p:spPr>
            <a:xfrm rot="-5400000" flipH="1">
              <a:off x="2547602" y="834990"/>
              <a:ext cx="376697" cy="376698"/>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18" name="Google Shape;418;p1"/>
            <p:cNvSpPr/>
            <p:nvPr/>
          </p:nvSpPr>
          <p:spPr>
            <a:xfrm rot="-5400000" flipH="1">
              <a:off x="2959606" y="834990"/>
              <a:ext cx="376697" cy="376698"/>
            </a:xfrm>
            <a:prstGeom prst="roundRect">
              <a:avLst>
                <a:gd name="adj" fmla="val 15000"/>
              </a:avLst>
            </a:prstGeom>
            <a:solidFill>
              <a:srgbClr val="2B59B0">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19" name="Google Shape;419;p1"/>
            <p:cNvSpPr/>
            <p:nvPr/>
          </p:nvSpPr>
          <p:spPr>
            <a:xfrm rot="-5400000" flipH="1">
              <a:off x="3371609" y="834990"/>
              <a:ext cx="376697" cy="376698"/>
            </a:xfrm>
            <a:prstGeom prst="roundRect">
              <a:avLst>
                <a:gd name="adj" fmla="val 15000"/>
              </a:avLst>
            </a:prstGeom>
            <a:solidFill>
              <a:srgbClr val="2B59B0">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20" name="Google Shape;420;p1"/>
            <p:cNvSpPr/>
            <p:nvPr/>
          </p:nvSpPr>
          <p:spPr>
            <a:xfrm rot="-5400000" flipH="1">
              <a:off x="5026436" y="834990"/>
              <a:ext cx="376698" cy="376698"/>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21" name="Google Shape;421;p1"/>
            <p:cNvSpPr/>
            <p:nvPr/>
          </p:nvSpPr>
          <p:spPr>
            <a:xfrm rot="-5400000" flipH="1">
              <a:off x="0" y="834990"/>
              <a:ext cx="376697" cy="376698"/>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22" name="Google Shape;422;p1"/>
            <p:cNvSpPr/>
            <p:nvPr/>
          </p:nvSpPr>
          <p:spPr>
            <a:xfrm rot="-5400000" flipH="1">
              <a:off x="442315" y="417495"/>
              <a:ext cx="376697" cy="376697"/>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23" name="Google Shape;423;p1"/>
            <p:cNvSpPr/>
            <p:nvPr/>
          </p:nvSpPr>
          <p:spPr>
            <a:xfrm rot="-5400000" flipH="1">
              <a:off x="857708" y="417495"/>
              <a:ext cx="376697" cy="376697"/>
            </a:xfrm>
            <a:prstGeom prst="roundRect">
              <a:avLst>
                <a:gd name="adj" fmla="val 15000"/>
              </a:avLst>
            </a:prstGeom>
            <a:solidFill>
              <a:srgbClr val="152C5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24" name="Google Shape;424;p1"/>
            <p:cNvSpPr/>
            <p:nvPr/>
          </p:nvSpPr>
          <p:spPr>
            <a:xfrm rot="-5400000" flipH="1">
              <a:off x="1272181" y="417495"/>
              <a:ext cx="376698" cy="376697"/>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25" name="Google Shape;425;p1"/>
            <p:cNvSpPr/>
            <p:nvPr/>
          </p:nvSpPr>
          <p:spPr>
            <a:xfrm rot="-5400000" flipH="1">
              <a:off x="1688498" y="417495"/>
              <a:ext cx="376697" cy="376697"/>
            </a:xfrm>
            <a:prstGeom prst="roundRect">
              <a:avLst>
                <a:gd name="adj" fmla="val 15000"/>
              </a:avLst>
            </a:prstGeom>
            <a:solidFill>
              <a:srgbClr val="152C5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26" name="Google Shape;426;p1"/>
            <p:cNvSpPr/>
            <p:nvPr/>
          </p:nvSpPr>
          <p:spPr>
            <a:xfrm rot="-5400000" flipH="1">
              <a:off x="2122534" y="417495"/>
              <a:ext cx="376697" cy="376697"/>
            </a:xfrm>
            <a:prstGeom prst="roundRect">
              <a:avLst>
                <a:gd name="adj" fmla="val 15000"/>
              </a:avLst>
            </a:prstGeom>
            <a:solidFill>
              <a:srgbClr val="152C5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27" name="Google Shape;427;p1"/>
            <p:cNvSpPr/>
            <p:nvPr/>
          </p:nvSpPr>
          <p:spPr>
            <a:xfrm rot="-5400000" flipH="1">
              <a:off x="2547602" y="417495"/>
              <a:ext cx="376697" cy="376697"/>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28" name="Google Shape;428;p1"/>
            <p:cNvSpPr/>
            <p:nvPr/>
          </p:nvSpPr>
          <p:spPr>
            <a:xfrm rot="-5400000" flipH="1">
              <a:off x="2959606" y="417495"/>
              <a:ext cx="376697" cy="376697"/>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29" name="Google Shape;429;p1"/>
            <p:cNvSpPr/>
            <p:nvPr/>
          </p:nvSpPr>
          <p:spPr>
            <a:xfrm rot="-5400000" flipH="1">
              <a:off x="3371609" y="417495"/>
              <a:ext cx="376697" cy="376697"/>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30" name="Google Shape;430;p1"/>
            <p:cNvSpPr/>
            <p:nvPr/>
          </p:nvSpPr>
          <p:spPr>
            <a:xfrm rot="-5400000" flipH="1">
              <a:off x="3782536" y="417495"/>
              <a:ext cx="376697" cy="376697"/>
            </a:xfrm>
            <a:prstGeom prst="roundRect">
              <a:avLst>
                <a:gd name="adj" fmla="val 15000"/>
              </a:avLst>
            </a:prstGeom>
            <a:solidFill>
              <a:srgbClr val="152C5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31" name="Google Shape;431;p1"/>
            <p:cNvSpPr/>
            <p:nvPr/>
          </p:nvSpPr>
          <p:spPr>
            <a:xfrm rot="-5400000" flipH="1">
              <a:off x="4199720" y="417495"/>
              <a:ext cx="376697" cy="376697"/>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32" name="Google Shape;432;p1"/>
            <p:cNvSpPr/>
            <p:nvPr/>
          </p:nvSpPr>
          <p:spPr>
            <a:xfrm rot="-5400000" flipH="1">
              <a:off x="4605203" y="417495"/>
              <a:ext cx="376697" cy="376697"/>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33" name="Google Shape;433;p1"/>
            <p:cNvSpPr/>
            <p:nvPr/>
          </p:nvSpPr>
          <p:spPr>
            <a:xfrm rot="-5400000" flipH="1">
              <a:off x="5026436" y="417495"/>
              <a:ext cx="376698" cy="376697"/>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34" name="Google Shape;434;p1"/>
            <p:cNvSpPr/>
            <p:nvPr/>
          </p:nvSpPr>
          <p:spPr>
            <a:xfrm rot="-5400000" flipH="1">
              <a:off x="0" y="417495"/>
              <a:ext cx="376697" cy="376697"/>
            </a:xfrm>
            <a:prstGeom prst="roundRect">
              <a:avLst>
                <a:gd name="adj" fmla="val 15000"/>
              </a:avLst>
            </a:prstGeom>
            <a:solidFill>
              <a:srgbClr val="152C5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35" name="Google Shape;435;p1"/>
            <p:cNvSpPr/>
            <p:nvPr/>
          </p:nvSpPr>
          <p:spPr>
            <a:xfrm rot="-5400000" flipH="1">
              <a:off x="442315" y="-1"/>
              <a:ext cx="376697" cy="376698"/>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36" name="Google Shape;436;p1"/>
            <p:cNvSpPr/>
            <p:nvPr/>
          </p:nvSpPr>
          <p:spPr>
            <a:xfrm rot="-5400000" flipH="1">
              <a:off x="857708" y="-1"/>
              <a:ext cx="376697" cy="376698"/>
            </a:xfrm>
            <a:prstGeom prst="roundRect">
              <a:avLst>
                <a:gd name="adj" fmla="val 15000"/>
              </a:avLst>
            </a:prstGeom>
            <a:solidFill>
              <a:srgbClr val="2B59B0">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37" name="Google Shape;437;p1"/>
            <p:cNvSpPr/>
            <p:nvPr/>
          </p:nvSpPr>
          <p:spPr>
            <a:xfrm rot="-5400000" flipH="1">
              <a:off x="1272181" y="-1"/>
              <a:ext cx="376698" cy="376698"/>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38" name="Google Shape;438;p1"/>
            <p:cNvSpPr/>
            <p:nvPr/>
          </p:nvSpPr>
          <p:spPr>
            <a:xfrm rot="-5400000" flipH="1">
              <a:off x="1688498" y="-1"/>
              <a:ext cx="376697" cy="376698"/>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39" name="Google Shape;439;p1"/>
            <p:cNvSpPr/>
            <p:nvPr/>
          </p:nvSpPr>
          <p:spPr>
            <a:xfrm rot="-5400000" flipH="1">
              <a:off x="2122534" y="-1"/>
              <a:ext cx="376697" cy="376698"/>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40" name="Google Shape;440;p1"/>
            <p:cNvSpPr/>
            <p:nvPr/>
          </p:nvSpPr>
          <p:spPr>
            <a:xfrm rot="-5400000" flipH="1">
              <a:off x="2547602" y="-1"/>
              <a:ext cx="376697" cy="376698"/>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41" name="Google Shape;441;p1"/>
            <p:cNvSpPr/>
            <p:nvPr/>
          </p:nvSpPr>
          <p:spPr>
            <a:xfrm rot="-5400000" flipH="1">
              <a:off x="2959606" y="-1"/>
              <a:ext cx="376697" cy="376698"/>
            </a:xfrm>
            <a:prstGeom prst="roundRect">
              <a:avLst>
                <a:gd name="adj" fmla="val 15000"/>
              </a:avLst>
            </a:prstGeom>
            <a:solidFill>
              <a:srgbClr val="152C5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42" name="Google Shape;442;p1"/>
            <p:cNvSpPr/>
            <p:nvPr/>
          </p:nvSpPr>
          <p:spPr>
            <a:xfrm rot="-5400000" flipH="1">
              <a:off x="3371609" y="-1"/>
              <a:ext cx="376697" cy="376698"/>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43" name="Google Shape;443;p1"/>
            <p:cNvSpPr/>
            <p:nvPr/>
          </p:nvSpPr>
          <p:spPr>
            <a:xfrm rot="-5400000" flipH="1">
              <a:off x="3782536" y="-1"/>
              <a:ext cx="376697" cy="376698"/>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44" name="Google Shape;444;p1"/>
            <p:cNvSpPr/>
            <p:nvPr/>
          </p:nvSpPr>
          <p:spPr>
            <a:xfrm rot="-5400000" flipH="1">
              <a:off x="4199720" y="-1"/>
              <a:ext cx="376697" cy="376698"/>
            </a:xfrm>
            <a:prstGeom prst="roundRect">
              <a:avLst>
                <a:gd name="adj" fmla="val 15000"/>
              </a:avLst>
            </a:prstGeom>
            <a:solidFill>
              <a:srgbClr val="2B59B0">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45" name="Google Shape;445;p1"/>
            <p:cNvSpPr/>
            <p:nvPr/>
          </p:nvSpPr>
          <p:spPr>
            <a:xfrm rot="-5400000" flipH="1">
              <a:off x="4605203" y="-1"/>
              <a:ext cx="376697" cy="376698"/>
            </a:xfrm>
            <a:prstGeom prst="roundRect">
              <a:avLst>
                <a:gd name="adj" fmla="val 15000"/>
              </a:avLst>
            </a:prstGeom>
            <a:solidFill>
              <a:srgbClr val="152C5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46" name="Google Shape;446;p1"/>
            <p:cNvSpPr/>
            <p:nvPr/>
          </p:nvSpPr>
          <p:spPr>
            <a:xfrm rot="-5400000" flipH="1">
              <a:off x="5026436" y="-1"/>
              <a:ext cx="376698" cy="376698"/>
            </a:xfrm>
            <a:prstGeom prst="roundRect">
              <a:avLst>
                <a:gd name="adj" fmla="val 15000"/>
              </a:avLst>
            </a:prstGeom>
            <a:solidFill>
              <a:srgbClr val="152C5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47" name="Google Shape;447;p1"/>
            <p:cNvSpPr/>
            <p:nvPr/>
          </p:nvSpPr>
          <p:spPr>
            <a:xfrm rot="-5400000" flipH="1">
              <a:off x="0" y="-1"/>
              <a:ext cx="376697" cy="376698"/>
            </a:xfrm>
            <a:prstGeom prst="roundRect">
              <a:avLst>
                <a:gd name="adj" fmla="val 15000"/>
              </a:avLst>
            </a:prstGeom>
            <a:solidFill>
              <a:srgbClr val="2B59B0">
                <a:alpha val="65882"/>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48" name="Google Shape;448;p1"/>
            <p:cNvSpPr/>
            <p:nvPr/>
          </p:nvSpPr>
          <p:spPr>
            <a:xfrm rot="-5400000" flipH="1">
              <a:off x="442315" y="1669983"/>
              <a:ext cx="376697" cy="376697"/>
            </a:xfrm>
            <a:prstGeom prst="roundRect">
              <a:avLst>
                <a:gd name="adj" fmla="val 15000"/>
              </a:avLst>
            </a:prstGeom>
            <a:solidFill>
              <a:srgbClr val="152C5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49" name="Google Shape;449;p1"/>
            <p:cNvSpPr/>
            <p:nvPr/>
          </p:nvSpPr>
          <p:spPr>
            <a:xfrm rot="-5400000" flipH="1">
              <a:off x="857708" y="1669983"/>
              <a:ext cx="376697" cy="376697"/>
            </a:xfrm>
            <a:prstGeom prst="roundRect">
              <a:avLst>
                <a:gd name="adj" fmla="val 15000"/>
              </a:avLst>
            </a:prstGeom>
            <a:solidFill>
              <a:srgbClr val="2B59B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grpSp>
      <p:sp>
        <p:nvSpPr>
          <p:cNvPr id="450" name="Google Shape;486;p2">
            <a:extLst>
              <a:ext uri="{FF2B5EF4-FFF2-40B4-BE49-F238E27FC236}">
                <a16:creationId xmlns:a16="http://schemas.microsoft.com/office/drawing/2014/main" id="{9D56F0AA-58BC-DA1A-B47C-228D1F8DE58E}"/>
              </a:ext>
            </a:extLst>
          </p:cNvPr>
          <p:cNvSpPr txBox="1"/>
          <p:nvPr/>
        </p:nvSpPr>
        <p:spPr>
          <a:xfrm>
            <a:off x="338402" y="12633437"/>
            <a:ext cx="4277141" cy="910903"/>
          </a:xfrm>
          <a:prstGeom prst="rect">
            <a:avLst/>
          </a:prstGeom>
          <a:noFill/>
          <a:ln>
            <a:noFill/>
          </a:ln>
        </p:spPr>
        <p:txBody>
          <a:bodyPr spcFirstLastPara="1" wrap="square" lIns="50800" tIns="50800" rIns="50800" bIns="50800" anchor="ctr" anchorCtr="0">
            <a:noAutofit/>
          </a:bodyPr>
          <a:lstStyle/>
          <a:p>
            <a:pPr marL="0" marR="0" lvl="0" indent="0" algn="ctr" rtl="0">
              <a:lnSpc>
                <a:spcPct val="166666"/>
              </a:lnSpc>
              <a:spcBef>
                <a:spcPts val="0"/>
              </a:spcBef>
              <a:spcAft>
                <a:spcPts val="0"/>
              </a:spcAft>
              <a:buClr>
                <a:srgbClr val="3A4D6A"/>
              </a:buClr>
              <a:buSzPts val="3600"/>
              <a:buFont typeface="Arial"/>
              <a:buNone/>
            </a:pPr>
            <a:r>
              <a:rPr lang="en-CA" sz="3600" i="0" u="none" strike="noStrike" cap="none" dirty="0">
                <a:latin typeface="Arial"/>
                <a:ea typeface="Arial"/>
                <a:cs typeface="Arial"/>
                <a:sym typeface="Arial"/>
              </a:rPr>
              <a:t>Created for CAGI 6</a:t>
            </a:r>
            <a:endParaRPr dirty="0"/>
          </a:p>
        </p:txBody>
      </p:sp>
      <p:sp>
        <p:nvSpPr>
          <p:cNvPr id="451" name="Google Shape;486;p2">
            <a:extLst>
              <a:ext uri="{FF2B5EF4-FFF2-40B4-BE49-F238E27FC236}">
                <a16:creationId xmlns:a16="http://schemas.microsoft.com/office/drawing/2014/main" id="{7696E4A1-E5C9-AE40-BEFD-2BB2FEF4C305}"/>
              </a:ext>
            </a:extLst>
          </p:cNvPr>
          <p:cNvSpPr txBox="1"/>
          <p:nvPr/>
        </p:nvSpPr>
        <p:spPr>
          <a:xfrm>
            <a:off x="9465493" y="12633437"/>
            <a:ext cx="5404523" cy="910903"/>
          </a:xfrm>
          <a:prstGeom prst="rect">
            <a:avLst/>
          </a:prstGeom>
          <a:noFill/>
          <a:ln>
            <a:noFill/>
          </a:ln>
        </p:spPr>
        <p:txBody>
          <a:bodyPr spcFirstLastPara="1" wrap="square" lIns="50800" tIns="50800" rIns="50800" bIns="50800" anchor="ctr" anchorCtr="0">
            <a:noAutofit/>
          </a:bodyPr>
          <a:lstStyle/>
          <a:p>
            <a:pPr marL="0" marR="0" lvl="0" indent="0" algn="ctr" rtl="0">
              <a:lnSpc>
                <a:spcPct val="166666"/>
              </a:lnSpc>
              <a:spcBef>
                <a:spcPts val="0"/>
              </a:spcBef>
              <a:spcAft>
                <a:spcPts val="0"/>
              </a:spcAft>
              <a:buClr>
                <a:srgbClr val="3A4D6A"/>
              </a:buClr>
              <a:buSzPts val="3600"/>
              <a:buFont typeface="Arial"/>
              <a:buNone/>
            </a:pPr>
            <a:r>
              <a:rPr lang="en-CA" sz="3600" i="0" u="none" strike="noStrike" cap="none" dirty="0" err="1">
                <a:latin typeface="Arial"/>
                <a:ea typeface="Arial"/>
                <a:cs typeface="Arial"/>
                <a:sym typeface="Arial"/>
              </a:rPr>
              <a:t>Genomeinterpretation.org</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53"/>
        <p:cNvGrpSpPr/>
        <p:nvPr/>
      </p:nvGrpSpPr>
      <p:grpSpPr>
        <a:xfrm>
          <a:off x="0" y="0"/>
          <a:ext cx="0" cy="0"/>
          <a:chOff x="0" y="0"/>
          <a:chExt cx="0" cy="0"/>
        </a:xfrm>
      </p:grpSpPr>
      <p:sp>
        <p:nvSpPr>
          <p:cNvPr id="454" name="Google Shape;454;p2"/>
          <p:cNvSpPr txBox="1"/>
          <p:nvPr/>
        </p:nvSpPr>
        <p:spPr>
          <a:xfrm>
            <a:off x="1906071" y="-543374"/>
            <a:ext cx="15609095" cy="3036095"/>
          </a:xfrm>
          <a:prstGeom prst="rect">
            <a:avLst/>
          </a:prstGeom>
          <a:noFill/>
          <a:ln>
            <a:noFill/>
          </a:ln>
        </p:spPr>
        <p:txBody>
          <a:bodyPr spcFirstLastPara="1" wrap="square" lIns="71425" tIns="71425" rIns="71425" bIns="71425" anchor="ctr" anchorCtr="0">
            <a:normAutofit/>
          </a:bodyPr>
          <a:lstStyle/>
          <a:p>
            <a:pPr marL="0" marR="0" lvl="0" indent="0" algn="l" rtl="0">
              <a:lnSpc>
                <a:spcPct val="100000"/>
              </a:lnSpc>
              <a:spcBef>
                <a:spcPts val="0"/>
              </a:spcBef>
              <a:spcAft>
                <a:spcPts val="0"/>
              </a:spcAft>
              <a:buClr>
                <a:srgbClr val="000000"/>
              </a:buClr>
              <a:buSzPts val="6200"/>
              <a:buFont typeface="Helvetica Neue"/>
              <a:buNone/>
            </a:pPr>
            <a:r>
              <a:rPr lang="en-CA" sz="6200" b="0" i="0" u="none" strike="noStrike" cap="none">
                <a:solidFill>
                  <a:srgbClr val="000000"/>
                </a:solidFill>
                <a:latin typeface="Helvetica Neue"/>
                <a:ea typeface="Helvetica Neue"/>
                <a:cs typeface="Helvetica Neue"/>
                <a:sym typeface="Helvetica Neue"/>
              </a:rPr>
              <a:t>Acute Intermittent Porphyria and </a:t>
            </a:r>
            <a:r>
              <a:rPr lang="en-CA" sz="6200" b="0" i="1" u="none" strike="noStrike" cap="none">
                <a:solidFill>
                  <a:srgbClr val="000000"/>
                </a:solidFill>
                <a:latin typeface="Helvetica Neue"/>
                <a:ea typeface="Helvetica Neue"/>
                <a:cs typeface="Helvetica Neue"/>
                <a:sym typeface="Helvetica Neue"/>
              </a:rPr>
              <a:t>HMBS</a:t>
            </a:r>
            <a:endParaRPr/>
          </a:p>
        </p:txBody>
      </p:sp>
      <p:sp>
        <p:nvSpPr>
          <p:cNvPr id="456" name="Google Shape;456;p2"/>
          <p:cNvSpPr txBox="1"/>
          <p:nvPr/>
        </p:nvSpPr>
        <p:spPr>
          <a:xfrm>
            <a:off x="17054777" y="12441574"/>
            <a:ext cx="7329223" cy="1274426"/>
          </a:xfrm>
          <a:prstGeom prst="rect">
            <a:avLst/>
          </a:prstGeom>
          <a:noFill/>
          <a:ln>
            <a:noFill/>
          </a:ln>
        </p:spPr>
        <p:txBody>
          <a:bodyPr spcFirstLastPara="1" wrap="square" lIns="71425" tIns="71425" rIns="71425" bIns="71425" anchor="ctr" anchorCtr="0">
            <a:spAutoFit/>
          </a:bodyPr>
          <a:lstStyle/>
          <a:p>
            <a:pPr marL="0" marR="0" lvl="0" indent="0" algn="l" rtl="0">
              <a:lnSpc>
                <a:spcPct val="203571"/>
              </a:lnSpc>
              <a:spcBef>
                <a:spcPts val="0"/>
              </a:spcBef>
              <a:spcAft>
                <a:spcPts val="0"/>
              </a:spcAft>
              <a:buClr>
                <a:srgbClr val="FFFFFF"/>
              </a:buClr>
              <a:buSzPts val="2800"/>
              <a:buFont typeface="Helvetica Neue"/>
              <a:buNone/>
            </a:pPr>
            <a:r>
              <a:rPr lang="en-CA" sz="3600" b="0" i="0" u="none" strike="noStrike" cap="none" dirty="0">
                <a:solidFill>
                  <a:srgbClr val="FFFFFF"/>
                </a:solidFill>
                <a:latin typeface="Helvetica Neue"/>
                <a:ea typeface="Helvetica Neue"/>
                <a:cs typeface="Helvetica Neue"/>
                <a:sym typeface="Helvetica Neue"/>
              </a:rPr>
              <a:t>Chen et al, 2016; </a:t>
            </a:r>
            <a:r>
              <a:rPr lang="en-CA" sz="3600" b="0" i="0" u="none" strike="noStrike" cap="none" dirty="0" err="1">
                <a:solidFill>
                  <a:srgbClr val="FFFFFF"/>
                </a:solidFill>
                <a:latin typeface="Helvetica Neue"/>
                <a:ea typeface="Helvetica Neue"/>
                <a:cs typeface="Helvetica Neue"/>
                <a:sym typeface="Helvetica Neue"/>
              </a:rPr>
              <a:t>Pluta</a:t>
            </a:r>
            <a:r>
              <a:rPr lang="en-CA" sz="3600" b="0" i="0" u="none" strike="noStrike" cap="none" dirty="0">
                <a:solidFill>
                  <a:srgbClr val="FFFFFF"/>
                </a:solidFill>
                <a:latin typeface="Helvetica Neue"/>
                <a:ea typeface="Helvetica Neue"/>
                <a:cs typeface="Helvetica Neue"/>
                <a:sym typeface="Helvetica Neue"/>
              </a:rPr>
              <a:t> et al, 2018</a:t>
            </a:r>
            <a:endParaRPr sz="3600" dirty="0"/>
          </a:p>
        </p:txBody>
      </p:sp>
      <p:grpSp>
        <p:nvGrpSpPr>
          <p:cNvPr id="457" name="Google Shape;457;p2"/>
          <p:cNvGrpSpPr/>
          <p:nvPr/>
        </p:nvGrpSpPr>
        <p:grpSpPr>
          <a:xfrm>
            <a:off x="1122218" y="2324672"/>
            <a:ext cx="20188966" cy="9066656"/>
            <a:chOff x="1122218" y="2324672"/>
            <a:chExt cx="20188966" cy="9066656"/>
          </a:xfrm>
        </p:grpSpPr>
        <p:pic>
          <p:nvPicPr>
            <p:cNvPr id="458" name="Google Shape;458;p2" descr="Image"/>
            <p:cNvPicPr preferRelativeResize="0"/>
            <p:nvPr/>
          </p:nvPicPr>
          <p:blipFill rotWithShape="1">
            <a:blip r:embed="rId3">
              <a:alphaModFix/>
            </a:blip>
            <a:srcRect/>
            <a:stretch/>
          </p:blipFill>
          <p:spPr>
            <a:xfrm>
              <a:off x="11250596" y="2802680"/>
              <a:ext cx="8954760" cy="7801847"/>
            </a:xfrm>
            <a:prstGeom prst="rect">
              <a:avLst/>
            </a:prstGeom>
            <a:noFill/>
            <a:ln>
              <a:noFill/>
            </a:ln>
          </p:spPr>
        </p:pic>
        <p:sp>
          <p:nvSpPr>
            <p:cNvPr id="459" name="Google Shape;459;p2"/>
            <p:cNvSpPr/>
            <p:nvPr/>
          </p:nvSpPr>
          <p:spPr>
            <a:xfrm>
              <a:off x="11745073" y="2933186"/>
              <a:ext cx="3017245" cy="4305733"/>
            </a:xfrm>
            <a:custGeom>
              <a:avLst/>
              <a:gdLst/>
              <a:ahLst/>
              <a:cxnLst/>
              <a:rect l="l" t="t" r="r" b="b"/>
              <a:pathLst>
                <a:path w="21600" h="17178" extrusionOk="0">
                  <a:moveTo>
                    <a:pt x="0" y="17178"/>
                  </a:moveTo>
                  <a:cubicBezTo>
                    <a:pt x="211" y="-261"/>
                    <a:pt x="7411" y="-4422"/>
                    <a:pt x="21600" y="4695"/>
                  </a:cubicBezTo>
                </a:path>
              </a:pathLst>
            </a:custGeom>
            <a:noFill/>
            <a:ln w="12700" cap="flat" cmpd="sng">
              <a:solidFill>
                <a:srgbClr val="000000"/>
              </a:solidFill>
              <a:prstDash val="solid"/>
              <a:miter lim="400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E5E5E"/>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60" name="Google Shape;460;p2"/>
            <p:cNvSpPr/>
            <p:nvPr/>
          </p:nvSpPr>
          <p:spPr>
            <a:xfrm>
              <a:off x="15457952" y="2592117"/>
              <a:ext cx="2943318" cy="1465367"/>
            </a:xfrm>
            <a:custGeom>
              <a:avLst/>
              <a:gdLst/>
              <a:ahLst/>
              <a:cxnLst/>
              <a:rect l="l" t="t" r="r" b="b"/>
              <a:pathLst>
                <a:path w="21600" h="16468" extrusionOk="0">
                  <a:moveTo>
                    <a:pt x="0" y="16468"/>
                  </a:moveTo>
                  <a:cubicBezTo>
                    <a:pt x="4859" y="-2687"/>
                    <a:pt x="12059" y="-5132"/>
                    <a:pt x="21600" y="9134"/>
                  </a:cubicBezTo>
                </a:path>
              </a:pathLst>
            </a:custGeom>
            <a:noFill/>
            <a:ln w="12700" cap="flat" cmpd="sng">
              <a:solidFill>
                <a:srgbClr val="000000"/>
              </a:solidFill>
              <a:prstDash val="solid"/>
              <a:miter lim="400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E5E5E"/>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61" name="Google Shape;461;p2"/>
            <p:cNvSpPr txBox="1"/>
            <p:nvPr/>
          </p:nvSpPr>
          <p:spPr>
            <a:xfrm>
              <a:off x="18367867" y="3039124"/>
              <a:ext cx="2943317" cy="632262"/>
            </a:xfrm>
            <a:prstGeom prst="rect">
              <a:avLst/>
            </a:prstGeom>
            <a:noFill/>
            <a:ln>
              <a:noFill/>
            </a:ln>
          </p:spPr>
          <p:txBody>
            <a:bodyPr spcFirstLastPara="1" wrap="square" lIns="71425" tIns="71425" rIns="71425" bIns="71425" anchor="ctr" anchorCtr="0">
              <a:noAutofit/>
            </a:bodyPr>
            <a:lstStyle/>
            <a:p>
              <a:pPr marL="0" marR="0" lvl="0" indent="0" algn="l" rtl="0">
                <a:lnSpc>
                  <a:spcPct val="195833"/>
                </a:lnSpc>
                <a:spcBef>
                  <a:spcPts val="0"/>
                </a:spcBef>
                <a:spcAft>
                  <a:spcPts val="0"/>
                </a:spcAft>
                <a:buClr>
                  <a:srgbClr val="B41600"/>
                </a:buClr>
                <a:buSzPts val="2400"/>
                <a:buFont typeface="Arial"/>
                <a:buNone/>
              </a:pPr>
              <a:r>
                <a:rPr lang="en-CA" sz="2400" b="0" i="0" u="none" strike="noStrike" cap="none">
                  <a:solidFill>
                    <a:srgbClr val="B41600"/>
                  </a:solidFill>
                  <a:latin typeface="Arial"/>
                  <a:ea typeface="Arial"/>
                  <a:cs typeface="Arial"/>
                  <a:sym typeface="Arial"/>
                </a:rPr>
                <a:t>givosiran</a:t>
              </a:r>
              <a:endParaRPr sz="2400" b="0" i="0" u="none" strike="noStrike" cap="none">
                <a:solidFill>
                  <a:srgbClr val="B41600"/>
                </a:solidFill>
                <a:latin typeface="Arial"/>
                <a:ea typeface="Arial"/>
                <a:cs typeface="Arial"/>
                <a:sym typeface="Arial"/>
              </a:endParaRPr>
            </a:p>
          </p:txBody>
        </p:sp>
        <p:pic>
          <p:nvPicPr>
            <p:cNvPr id="462" name="Google Shape;462;p2" descr="Image"/>
            <p:cNvPicPr preferRelativeResize="0"/>
            <p:nvPr/>
          </p:nvPicPr>
          <p:blipFill rotWithShape="1">
            <a:blip r:embed="rId4">
              <a:alphaModFix/>
            </a:blip>
            <a:srcRect r="76670"/>
            <a:stretch/>
          </p:blipFill>
          <p:spPr>
            <a:xfrm>
              <a:off x="19731395" y="3054186"/>
              <a:ext cx="519274" cy="714635"/>
            </a:xfrm>
            <a:prstGeom prst="rect">
              <a:avLst/>
            </a:prstGeom>
            <a:noFill/>
            <a:ln>
              <a:noFill/>
            </a:ln>
          </p:spPr>
        </p:pic>
        <p:sp>
          <p:nvSpPr>
            <p:cNvPr id="463" name="Google Shape;463;p2"/>
            <p:cNvSpPr/>
            <p:nvPr/>
          </p:nvSpPr>
          <p:spPr>
            <a:xfrm rot="-5400000">
              <a:off x="17807841" y="4991499"/>
              <a:ext cx="479628" cy="260029"/>
            </a:xfrm>
            <a:prstGeom prst="rightArrow">
              <a:avLst>
                <a:gd name="adj1" fmla="val 32000"/>
                <a:gd name="adj2" fmla="val 121674"/>
              </a:avLst>
            </a:prstGeom>
            <a:solidFill>
              <a:srgbClr val="00000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64" name="Google Shape;464;p2"/>
            <p:cNvSpPr txBox="1"/>
            <p:nvPr/>
          </p:nvSpPr>
          <p:spPr>
            <a:xfrm>
              <a:off x="18101480" y="4872246"/>
              <a:ext cx="308532" cy="542047"/>
            </a:xfrm>
            <a:prstGeom prst="rect">
              <a:avLst/>
            </a:prstGeom>
            <a:noFill/>
            <a:ln>
              <a:noFill/>
            </a:ln>
          </p:spPr>
          <p:txBody>
            <a:bodyPr spcFirstLastPara="1" wrap="square" lIns="71425" tIns="71425" rIns="71425" bIns="71425" anchor="ctr" anchorCtr="0">
              <a:noAutofit/>
            </a:bodyPr>
            <a:lstStyle/>
            <a:p>
              <a:pPr marL="0" marR="0" lvl="0" indent="0" algn="l" rtl="0">
                <a:lnSpc>
                  <a:spcPct val="90000"/>
                </a:lnSpc>
                <a:spcBef>
                  <a:spcPts val="0"/>
                </a:spcBef>
                <a:spcAft>
                  <a:spcPts val="0"/>
                </a:spcAft>
                <a:buClr>
                  <a:srgbClr val="000000"/>
                </a:buClr>
                <a:buSzPts val="3600"/>
                <a:buFont typeface="Helvetica Neue"/>
                <a:buNone/>
              </a:pPr>
              <a:r>
                <a:rPr lang="en-CA" sz="3600" b="0" i="0" u="none" strike="noStrike" cap="none">
                  <a:solidFill>
                    <a:srgbClr val="000000"/>
                  </a:solidFill>
                  <a:latin typeface="Helvetica Neue"/>
                  <a:ea typeface="Helvetica Neue"/>
                  <a:cs typeface="Helvetica Neue"/>
                  <a:sym typeface="Helvetica Neue"/>
                </a:rPr>
                <a:t>[</a:t>
              </a:r>
              <a:endParaRPr/>
            </a:p>
          </p:txBody>
        </p:sp>
        <p:sp>
          <p:nvSpPr>
            <p:cNvPr id="465" name="Google Shape;465;p2"/>
            <p:cNvSpPr txBox="1"/>
            <p:nvPr/>
          </p:nvSpPr>
          <p:spPr>
            <a:xfrm flipH="1">
              <a:off x="18692782" y="4872246"/>
              <a:ext cx="308532" cy="542047"/>
            </a:xfrm>
            <a:prstGeom prst="rect">
              <a:avLst/>
            </a:prstGeom>
            <a:noFill/>
            <a:ln>
              <a:noFill/>
            </a:ln>
          </p:spPr>
          <p:txBody>
            <a:bodyPr spcFirstLastPara="1" wrap="square" lIns="71425" tIns="71425" rIns="71425" bIns="71425" anchor="ctr" anchorCtr="0">
              <a:noAutofit/>
            </a:bodyPr>
            <a:lstStyle/>
            <a:p>
              <a:pPr marL="0" marR="0" lvl="0" indent="0" algn="l" rtl="0">
                <a:lnSpc>
                  <a:spcPct val="90000"/>
                </a:lnSpc>
                <a:spcBef>
                  <a:spcPts val="0"/>
                </a:spcBef>
                <a:spcAft>
                  <a:spcPts val="0"/>
                </a:spcAft>
                <a:buClr>
                  <a:srgbClr val="000000"/>
                </a:buClr>
                <a:buSzPts val="3600"/>
                <a:buFont typeface="Helvetica Neue"/>
                <a:buNone/>
              </a:pPr>
              <a:r>
                <a:rPr lang="en-CA" sz="3600" b="0" i="0" u="none" strike="noStrike" cap="none">
                  <a:solidFill>
                    <a:srgbClr val="000000"/>
                  </a:solidFill>
                  <a:latin typeface="Helvetica Neue"/>
                  <a:ea typeface="Helvetica Neue"/>
                  <a:cs typeface="Helvetica Neue"/>
                  <a:sym typeface="Helvetica Neue"/>
                </a:rPr>
                <a:t>]</a:t>
              </a:r>
              <a:endParaRPr sz="3600" b="0" i="0" u="none" strike="noStrike" cap="none">
                <a:solidFill>
                  <a:srgbClr val="000000"/>
                </a:solidFill>
                <a:latin typeface="Helvetica Neue"/>
                <a:ea typeface="Helvetica Neue"/>
                <a:cs typeface="Helvetica Neue"/>
                <a:sym typeface="Helvetica Neue"/>
              </a:endParaRPr>
            </a:p>
          </p:txBody>
        </p:sp>
        <p:sp>
          <p:nvSpPr>
            <p:cNvPr id="466" name="Google Shape;466;p2"/>
            <p:cNvSpPr/>
            <p:nvPr/>
          </p:nvSpPr>
          <p:spPr>
            <a:xfrm rot="-5400000">
              <a:off x="17228333" y="6081959"/>
              <a:ext cx="479628" cy="260029"/>
            </a:xfrm>
            <a:prstGeom prst="rightArrow">
              <a:avLst>
                <a:gd name="adj1" fmla="val 32000"/>
                <a:gd name="adj2" fmla="val 121674"/>
              </a:avLst>
            </a:prstGeom>
            <a:solidFill>
              <a:srgbClr val="00000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67" name="Google Shape;467;p2"/>
            <p:cNvSpPr txBox="1"/>
            <p:nvPr/>
          </p:nvSpPr>
          <p:spPr>
            <a:xfrm>
              <a:off x="14228344" y="9328500"/>
              <a:ext cx="308531" cy="542047"/>
            </a:xfrm>
            <a:prstGeom prst="rect">
              <a:avLst/>
            </a:prstGeom>
            <a:noFill/>
            <a:ln>
              <a:noFill/>
            </a:ln>
          </p:spPr>
          <p:txBody>
            <a:bodyPr spcFirstLastPara="1" wrap="square" lIns="71425" tIns="71425" rIns="71425" bIns="71425" anchor="ctr" anchorCtr="0">
              <a:noAutofit/>
            </a:bodyPr>
            <a:lstStyle/>
            <a:p>
              <a:pPr marL="0" marR="0" lvl="0" indent="0" algn="l" rtl="0">
                <a:lnSpc>
                  <a:spcPct val="90000"/>
                </a:lnSpc>
                <a:spcBef>
                  <a:spcPts val="0"/>
                </a:spcBef>
                <a:spcAft>
                  <a:spcPts val="0"/>
                </a:spcAft>
                <a:buClr>
                  <a:srgbClr val="000000"/>
                </a:buClr>
                <a:buSzPts val="1600"/>
                <a:buFont typeface="Helvetica Neue"/>
                <a:buNone/>
              </a:pPr>
              <a:r>
                <a:rPr lang="en-CA" sz="1600" b="0" i="0" u="none" strike="noStrike" cap="none">
                  <a:solidFill>
                    <a:srgbClr val="000000"/>
                  </a:solidFill>
                  <a:latin typeface="Helvetica Neue"/>
                  <a:ea typeface="Helvetica Neue"/>
                  <a:cs typeface="Helvetica Neue"/>
                  <a:sym typeface="Helvetica Neue"/>
                </a:rPr>
                <a:t>[</a:t>
              </a:r>
              <a:endParaRPr/>
            </a:p>
          </p:txBody>
        </p:sp>
        <p:sp>
          <p:nvSpPr>
            <p:cNvPr id="468" name="Google Shape;468;p2"/>
            <p:cNvSpPr txBox="1"/>
            <p:nvPr/>
          </p:nvSpPr>
          <p:spPr>
            <a:xfrm flipH="1">
              <a:off x="15630955" y="9328500"/>
              <a:ext cx="308531" cy="542047"/>
            </a:xfrm>
            <a:prstGeom prst="rect">
              <a:avLst/>
            </a:prstGeom>
            <a:noFill/>
            <a:ln>
              <a:noFill/>
            </a:ln>
          </p:spPr>
          <p:txBody>
            <a:bodyPr spcFirstLastPara="1" wrap="square" lIns="71425" tIns="71425" rIns="71425" bIns="71425" anchor="ctr" anchorCtr="0">
              <a:noAutofit/>
            </a:bodyPr>
            <a:lstStyle/>
            <a:p>
              <a:pPr marL="0" marR="0" lvl="0" indent="0" algn="l" rtl="0">
                <a:lnSpc>
                  <a:spcPct val="90000"/>
                </a:lnSpc>
                <a:spcBef>
                  <a:spcPts val="0"/>
                </a:spcBef>
                <a:spcAft>
                  <a:spcPts val="0"/>
                </a:spcAft>
                <a:buClr>
                  <a:srgbClr val="000000"/>
                </a:buClr>
                <a:buSzPts val="1600"/>
                <a:buFont typeface="Helvetica Neue"/>
                <a:buNone/>
              </a:pPr>
              <a:r>
                <a:rPr lang="en-CA" sz="1600" b="0" i="0" u="none" strike="noStrike" cap="none">
                  <a:solidFill>
                    <a:srgbClr val="000000"/>
                  </a:solidFill>
                  <a:latin typeface="Helvetica Neue"/>
                  <a:ea typeface="Helvetica Neue"/>
                  <a:cs typeface="Helvetica Neue"/>
                  <a:sym typeface="Helvetica Neue"/>
                </a:rPr>
                <a:t>[</a:t>
              </a:r>
              <a:endParaRPr/>
            </a:p>
          </p:txBody>
        </p:sp>
        <p:sp>
          <p:nvSpPr>
            <p:cNvPr id="469" name="Google Shape;469;p2"/>
            <p:cNvSpPr/>
            <p:nvPr/>
          </p:nvSpPr>
          <p:spPr>
            <a:xfrm rot="-5400000">
              <a:off x="9542126" y="4056091"/>
              <a:ext cx="4295995" cy="3692813"/>
            </a:xfrm>
            <a:custGeom>
              <a:avLst/>
              <a:gdLst/>
              <a:ahLst/>
              <a:cxnLst/>
              <a:rect l="l" t="t" r="r" b="b"/>
              <a:pathLst>
                <a:path w="21600" h="21600" extrusionOk="0">
                  <a:moveTo>
                    <a:pt x="13209" y="0"/>
                  </a:moveTo>
                  <a:lnTo>
                    <a:pt x="21600" y="21600"/>
                  </a:lnTo>
                  <a:cubicBezTo>
                    <a:pt x="20011" y="20008"/>
                    <a:pt x="18229" y="18714"/>
                    <a:pt x="16321" y="17754"/>
                  </a:cubicBezTo>
                  <a:cubicBezTo>
                    <a:pt x="14141" y="16659"/>
                    <a:pt x="11810" y="16005"/>
                    <a:pt x="9429" y="15691"/>
                  </a:cubicBezTo>
                  <a:cubicBezTo>
                    <a:pt x="6281" y="15276"/>
                    <a:pt x="3096" y="15463"/>
                    <a:pt x="0" y="16246"/>
                  </a:cubicBezTo>
                  <a:cubicBezTo>
                    <a:pt x="1488" y="15241"/>
                    <a:pt x="2908" y="14104"/>
                    <a:pt x="4248" y="12847"/>
                  </a:cubicBezTo>
                  <a:cubicBezTo>
                    <a:pt x="7979" y="9346"/>
                    <a:pt x="11033" y="4968"/>
                    <a:pt x="13209" y="0"/>
                  </a:cubicBezTo>
                  <a:close/>
                </a:path>
              </a:pathLst>
            </a:custGeom>
            <a:gradFill>
              <a:gsLst>
                <a:gs pos="0">
                  <a:srgbClr val="0B2448">
                    <a:alpha val="20000"/>
                  </a:srgbClr>
                </a:gs>
                <a:gs pos="100000">
                  <a:srgbClr val="FFFFFF">
                    <a:alpha val="20000"/>
                  </a:srgbClr>
                </a:gs>
              </a:gsLst>
              <a:lin ang="5400000" scaled="0"/>
            </a:gra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70" name="Google Shape;470;p2"/>
            <p:cNvSpPr txBox="1"/>
            <p:nvPr/>
          </p:nvSpPr>
          <p:spPr>
            <a:xfrm>
              <a:off x="2295117" y="2481202"/>
              <a:ext cx="6931009" cy="628577"/>
            </a:xfrm>
            <a:prstGeom prst="rect">
              <a:avLst/>
            </a:prstGeom>
            <a:noFill/>
            <a:ln>
              <a:noFill/>
            </a:ln>
          </p:spPr>
          <p:txBody>
            <a:bodyPr spcFirstLastPara="1" wrap="square" lIns="71425" tIns="71425" rIns="71425" bIns="71425" anchor="ctr" anchorCtr="0">
              <a:noAutofit/>
            </a:bodyPr>
            <a:lstStyle/>
            <a:p>
              <a:pPr marL="0" marR="0" lvl="0" indent="0" algn="l" rtl="0">
                <a:lnSpc>
                  <a:spcPct val="90000"/>
                </a:lnSpc>
                <a:spcBef>
                  <a:spcPts val="0"/>
                </a:spcBef>
                <a:spcAft>
                  <a:spcPts val="0"/>
                </a:spcAft>
                <a:buClr>
                  <a:srgbClr val="3A4D6A"/>
                </a:buClr>
                <a:buSzPts val="3600"/>
                <a:buFont typeface="Helvetica Neue"/>
                <a:buNone/>
              </a:pPr>
              <a:r>
                <a:rPr lang="en-CA" sz="3600" b="0" i="0" u="none" strike="noStrike" cap="none">
                  <a:solidFill>
                    <a:srgbClr val="3A4D6A"/>
                  </a:solidFill>
                  <a:latin typeface="Helvetica Neue"/>
                  <a:ea typeface="Helvetica Neue"/>
                  <a:cs typeface="Helvetica Neue"/>
                  <a:sym typeface="Helvetica Neue"/>
                </a:rPr>
                <a:t>CENTRAL NEUROPATHY</a:t>
              </a:r>
              <a:endParaRPr/>
            </a:p>
          </p:txBody>
        </p:sp>
        <p:sp>
          <p:nvSpPr>
            <p:cNvPr id="471" name="Google Shape;471;p2"/>
            <p:cNvSpPr txBox="1"/>
            <p:nvPr/>
          </p:nvSpPr>
          <p:spPr>
            <a:xfrm>
              <a:off x="1122218" y="4524043"/>
              <a:ext cx="8051442" cy="628578"/>
            </a:xfrm>
            <a:prstGeom prst="rect">
              <a:avLst/>
            </a:prstGeom>
            <a:noFill/>
            <a:ln>
              <a:noFill/>
            </a:ln>
          </p:spPr>
          <p:txBody>
            <a:bodyPr spcFirstLastPara="1" wrap="square" lIns="71425" tIns="71425" rIns="71425" bIns="71425" anchor="ctr" anchorCtr="0">
              <a:noAutofit/>
            </a:bodyPr>
            <a:lstStyle/>
            <a:p>
              <a:pPr marL="0" marR="0" lvl="0" indent="0" algn="l" rtl="0">
                <a:lnSpc>
                  <a:spcPct val="90000"/>
                </a:lnSpc>
                <a:spcBef>
                  <a:spcPts val="0"/>
                </a:spcBef>
                <a:spcAft>
                  <a:spcPts val="0"/>
                </a:spcAft>
                <a:buClr>
                  <a:srgbClr val="3A4D6A"/>
                </a:buClr>
                <a:buSzPts val="3600"/>
                <a:buFont typeface="Helvetica Neue"/>
                <a:buNone/>
              </a:pPr>
              <a:r>
                <a:rPr lang="en-CA" sz="3600" b="0" i="0" u="none" strike="noStrike" cap="none">
                  <a:solidFill>
                    <a:srgbClr val="3A4D6A"/>
                  </a:solidFill>
                  <a:latin typeface="Helvetica Neue"/>
                  <a:ea typeface="Helvetica Neue"/>
                  <a:cs typeface="Helvetica Neue"/>
                  <a:sym typeface="Helvetica Neue"/>
                </a:rPr>
                <a:t>PERIPHERAL NEUROPATHY</a:t>
              </a:r>
              <a:endParaRPr/>
            </a:p>
          </p:txBody>
        </p:sp>
        <p:sp>
          <p:nvSpPr>
            <p:cNvPr id="472" name="Google Shape;472;p2"/>
            <p:cNvSpPr txBox="1"/>
            <p:nvPr/>
          </p:nvSpPr>
          <p:spPr>
            <a:xfrm>
              <a:off x="1550063" y="5738482"/>
              <a:ext cx="7473752" cy="628578"/>
            </a:xfrm>
            <a:prstGeom prst="rect">
              <a:avLst/>
            </a:prstGeom>
            <a:noFill/>
            <a:ln>
              <a:noFill/>
            </a:ln>
          </p:spPr>
          <p:txBody>
            <a:bodyPr spcFirstLastPara="1" wrap="square" lIns="71425" tIns="71425" rIns="71425" bIns="71425" anchor="ctr" anchorCtr="0">
              <a:noAutofit/>
            </a:bodyPr>
            <a:lstStyle/>
            <a:p>
              <a:pPr marL="0" marR="0" lvl="0" indent="0" algn="l" rtl="0">
                <a:lnSpc>
                  <a:spcPct val="90000"/>
                </a:lnSpc>
                <a:spcBef>
                  <a:spcPts val="0"/>
                </a:spcBef>
                <a:spcAft>
                  <a:spcPts val="0"/>
                </a:spcAft>
                <a:buClr>
                  <a:srgbClr val="3A4D6A"/>
                </a:buClr>
                <a:buSzPts val="3600"/>
                <a:buFont typeface="Helvetica Neue"/>
                <a:buNone/>
              </a:pPr>
              <a:r>
                <a:rPr lang="en-CA" sz="3600" b="0" i="0" u="none" strike="noStrike" cap="none">
                  <a:solidFill>
                    <a:srgbClr val="3A4D6A"/>
                  </a:solidFill>
                  <a:latin typeface="Helvetica Neue"/>
                  <a:ea typeface="Helvetica Neue"/>
                  <a:cs typeface="Helvetica Neue"/>
                  <a:sym typeface="Helvetica Neue"/>
                </a:rPr>
                <a:t>AUTONOMIC NEUROPATHY</a:t>
              </a:r>
              <a:endParaRPr/>
            </a:p>
          </p:txBody>
        </p:sp>
        <p:sp>
          <p:nvSpPr>
            <p:cNvPr id="473" name="Google Shape;473;p2"/>
            <p:cNvSpPr txBox="1"/>
            <p:nvPr/>
          </p:nvSpPr>
          <p:spPr>
            <a:xfrm>
              <a:off x="1906581" y="6338573"/>
              <a:ext cx="5923858" cy="628577"/>
            </a:xfrm>
            <a:prstGeom prst="rect">
              <a:avLst/>
            </a:prstGeom>
            <a:noFill/>
            <a:ln>
              <a:noFill/>
            </a:ln>
          </p:spPr>
          <p:txBody>
            <a:bodyPr spcFirstLastPara="1" wrap="square" lIns="71425" tIns="71425" rIns="71425" bIns="71425" anchor="ctr" anchorCtr="0">
              <a:noAutofit/>
            </a:bodyPr>
            <a:lstStyle/>
            <a:p>
              <a:pPr marL="0" marR="0" lvl="0" indent="0" algn="l" rtl="0">
                <a:lnSpc>
                  <a:spcPct val="90000"/>
                </a:lnSpc>
                <a:spcBef>
                  <a:spcPts val="0"/>
                </a:spcBef>
                <a:spcAft>
                  <a:spcPts val="0"/>
                </a:spcAft>
                <a:buClr>
                  <a:srgbClr val="3A4D6A"/>
                </a:buClr>
                <a:buSzPts val="3600"/>
                <a:buFont typeface="Helvetica Neue"/>
                <a:buNone/>
              </a:pPr>
              <a:r>
                <a:rPr lang="en-CA" sz="3600" b="0" i="0" u="none" strike="noStrike" cap="none">
                  <a:solidFill>
                    <a:srgbClr val="3A4D6A"/>
                  </a:solidFill>
                  <a:latin typeface="Helvetica Neue"/>
                  <a:ea typeface="Helvetica Neue"/>
                  <a:cs typeface="Helvetica Neue"/>
                  <a:sym typeface="Helvetica Neue"/>
                </a:rPr>
                <a:t>OTHER MANIFESTATIONS</a:t>
              </a:r>
              <a:endParaRPr/>
            </a:p>
          </p:txBody>
        </p:sp>
        <p:sp>
          <p:nvSpPr>
            <p:cNvPr id="474" name="Google Shape;474;p2"/>
            <p:cNvSpPr/>
            <p:nvPr/>
          </p:nvSpPr>
          <p:spPr>
            <a:xfrm flipH="1">
              <a:off x="9567516" y="2631856"/>
              <a:ext cx="329926" cy="329927"/>
            </a:xfrm>
            <a:prstGeom prst="ellipse">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75" name="Google Shape;475;p2"/>
            <p:cNvSpPr/>
            <p:nvPr/>
          </p:nvSpPr>
          <p:spPr>
            <a:xfrm flipH="1">
              <a:off x="9567516" y="5911952"/>
              <a:ext cx="329926" cy="329926"/>
            </a:xfrm>
            <a:prstGeom prst="ellipse">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76" name="Google Shape;476;p2"/>
            <p:cNvSpPr/>
            <p:nvPr/>
          </p:nvSpPr>
          <p:spPr>
            <a:xfrm flipH="1">
              <a:off x="9567516" y="6459855"/>
              <a:ext cx="329926" cy="329926"/>
            </a:xfrm>
            <a:prstGeom prst="ellipse">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77" name="Google Shape;477;p2"/>
            <p:cNvSpPr/>
            <p:nvPr/>
          </p:nvSpPr>
          <p:spPr>
            <a:xfrm flipH="1">
              <a:off x="9226126" y="8047418"/>
              <a:ext cx="329926" cy="329927"/>
            </a:xfrm>
            <a:prstGeom prst="ellipse">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78" name="Google Shape;478;p2"/>
            <p:cNvSpPr/>
            <p:nvPr/>
          </p:nvSpPr>
          <p:spPr>
            <a:xfrm flipH="1">
              <a:off x="9160142" y="4657164"/>
              <a:ext cx="329926" cy="329926"/>
            </a:xfrm>
            <a:prstGeom prst="ellipse">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pic>
          <p:nvPicPr>
            <p:cNvPr id="479" name="Google Shape;479;p2" descr="Image"/>
            <p:cNvPicPr preferRelativeResize="0"/>
            <p:nvPr/>
          </p:nvPicPr>
          <p:blipFill rotWithShape="1">
            <a:blip r:embed="rId5">
              <a:alphaModFix/>
            </a:blip>
            <a:srcRect/>
            <a:stretch/>
          </p:blipFill>
          <p:spPr>
            <a:xfrm flipH="1">
              <a:off x="8104379" y="2324672"/>
              <a:ext cx="2771373" cy="8215140"/>
            </a:xfrm>
            <a:prstGeom prst="rect">
              <a:avLst/>
            </a:prstGeom>
            <a:noFill/>
            <a:ln>
              <a:noFill/>
            </a:ln>
          </p:spPr>
        </p:pic>
        <p:cxnSp>
          <p:nvCxnSpPr>
            <p:cNvPr id="480" name="Google Shape;480;p2"/>
            <p:cNvCxnSpPr/>
            <p:nvPr/>
          </p:nvCxnSpPr>
          <p:spPr>
            <a:xfrm rot="10800000">
              <a:off x="7868201" y="2796819"/>
              <a:ext cx="1854841" cy="1"/>
            </a:xfrm>
            <a:prstGeom prst="straightConnector1">
              <a:avLst/>
            </a:prstGeom>
            <a:noFill/>
            <a:ln w="25400" cap="flat" cmpd="sng">
              <a:solidFill>
                <a:srgbClr val="61C4CD"/>
              </a:solidFill>
              <a:prstDash val="solid"/>
              <a:miter lim="400000"/>
              <a:headEnd type="none" w="sm" len="sm"/>
              <a:tailEnd type="none" w="sm" len="sm"/>
            </a:ln>
          </p:spPr>
        </p:cxnSp>
        <p:cxnSp>
          <p:nvCxnSpPr>
            <p:cNvPr id="481" name="Google Shape;481;p2"/>
            <p:cNvCxnSpPr/>
            <p:nvPr/>
          </p:nvCxnSpPr>
          <p:spPr>
            <a:xfrm flipH="1">
              <a:off x="7429286" y="4822126"/>
              <a:ext cx="1854841" cy="1"/>
            </a:xfrm>
            <a:prstGeom prst="straightConnector1">
              <a:avLst/>
            </a:prstGeom>
            <a:noFill/>
            <a:ln w="25400" cap="flat" cmpd="sng">
              <a:solidFill>
                <a:srgbClr val="6EB7BE"/>
              </a:solidFill>
              <a:prstDash val="solid"/>
              <a:miter lim="400000"/>
              <a:headEnd type="none" w="sm" len="sm"/>
              <a:tailEnd type="none" w="sm" len="sm"/>
            </a:ln>
          </p:spPr>
        </p:cxnSp>
        <p:cxnSp>
          <p:nvCxnSpPr>
            <p:cNvPr id="482" name="Google Shape;482;p2"/>
            <p:cNvCxnSpPr/>
            <p:nvPr/>
          </p:nvCxnSpPr>
          <p:spPr>
            <a:xfrm flipH="1">
              <a:off x="7803201" y="6076915"/>
              <a:ext cx="1854841" cy="1"/>
            </a:xfrm>
            <a:prstGeom prst="straightConnector1">
              <a:avLst/>
            </a:prstGeom>
            <a:noFill/>
            <a:ln w="25400" cap="flat" cmpd="sng">
              <a:solidFill>
                <a:srgbClr val="6EB7BE"/>
              </a:solidFill>
              <a:prstDash val="solid"/>
              <a:miter lim="400000"/>
              <a:headEnd type="none" w="sm" len="sm"/>
              <a:tailEnd type="none" w="sm" len="sm"/>
            </a:ln>
          </p:spPr>
        </p:cxnSp>
        <p:cxnSp>
          <p:nvCxnSpPr>
            <p:cNvPr id="483" name="Google Shape;483;p2"/>
            <p:cNvCxnSpPr/>
            <p:nvPr/>
          </p:nvCxnSpPr>
          <p:spPr>
            <a:xfrm flipH="1">
              <a:off x="7827617" y="6624818"/>
              <a:ext cx="1854841" cy="1"/>
            </a:xfrm>
            <a:prstGeom prst="straightConnector1">
              <a:avLst/>
            </a:prstGeom>
            <a:noFill/>
            <a:ln w="25400" cap="flat" cmpd="sng">
              <a:solidFill>
                <a:srgbClr val="6EB7BE"/>
              </a:solidFill>
              <a:prstDash val="solid"/>
              <a:miter lim="400000"/>
              <a:headEnd type="none" w="sm" len="sm"/>
              <a:tailEnd type="none" w="sm" len="sm"/>
            </a:ln>
          </p:spPr>
        </p:cxnSp>
        <p:cxnSp>
          <p:nvCxnSpPr>
            <p:cNvPr id="484" name="Google Shape;484;p2"/>
            <p:cNvCxnSpPr/>
            <p:nvPr/>
          </p:nvCxnSpPr>
          <p:spPr>
            <a:xfrm flipH="1">
              <a:off x="7561257" y="8212382"/>
              <a:ext cx="1854841" cy="1"/>
            </a:xfrm>
            <a:prstGeom prst="straightConnector1">
              <a:avLst/>
            </a:prstGeom>
            <a:noFill/>
            <a:ln w="25400" cap="flat" cmpd="sng">
              <a:solidFill>
                <a:srgbClr val="6EB7BE"/>
              </a:solidFill>
              <a:prstDash val="solid"/>
              <a:miter lim="400000"/>
              <a:headEnd type="none" w="sm" len="sm"/>
              <a:tailEnd type="none" w="sm" len="sm"/>
            </a:ln>
          </p:spPr>
        </p:cxnSp>
        <p:sp>
          <p:nvSpPr>
            <p:cNvPr id="485" name="Google Shape;485;p2"/>
            <p:cNvSpPr txBox="1"/>
            <p:nvPr/>
          </p:nvSpPr>
          <p:spPr>
            <a:xfrm>
              <a:off x="1803038" y="7938058"/>
              <a:ext cx="6385176" cy="628577"/>
            </a:xfrm>
            <a:prstGeom prst="rect">
              <a:avLst/>
            </a:prstGeom>
            <a:noFill/>
            <a:ln>
              <a:noFill/>
            </a:ln>
          </p:spPr>
          <p:txBody>
            <a:bodyPr spcFirstLastPara="1" wrap="square" lIns="71425" tIns="71425" rIns="71425" bIns="71425" anchor="ctr" anchorCtr="0">
              <a:noAutofit/>
            </a:bodyPr>
            <a:lstStyle/>
            <a:p>
              <a:pPr marL="0" marR="0" lvl="0" indent="0" algn="l" rtl="0">
                <a:lnSpc>
                  <a:spcPct val="90000"/>
                </a:lnSpc>
                <a:spcBef>
                  <a:spcPts val="0"/>
                </a:spcBef>
                <a:spcAft>
                  <a:spcPts val="0"/>
                </a:spcAft>
                <a:buClr>
                  <a:srgbClr val="3A4D6A"/>
                </a:buClr>
                <a:buSzPts val="3600"/>
                <a:buFont typeface="Helvetica Neue"/>
                <a:buNone/>
              </a:pPr>
              <a:r>
                <a:rPr lang="en-CA" sz="3600" b="0" i="0" u="none" strike="noStrike" cap="none">
                  <a:solidFill>
                    <a:srgbClr val="3A4D6A"/>
                  </a:solidFill>
                  <a:latin typeface="Helvetica Neue"/>
                  <a:ea typeface="Helvetica Neue"/>
                  <a:cs typeface="Helvetica Neue"/>
                  <a:sym typeface="Helvetica Neue"/>
                </a:rPr>
                <a:t>CUTANEOUS SYMPTOMS</a:t>
              </a:r>
              <a:endParaRPr/>
            </a:p>
          </p:txBody>
        </p:sp>
        <p:sp>
          <p:nvSpPr>
            <p:cNvPr id="486" name="Google Shape;486;p2"/>
            <p:cNvSpPr txBox="1"/>
            <p:nvPr/>
          </p:nvSpPr>
          <p:spPr>
            <a:xfrm>
              <a:off x="7896195" y="10480425"/>
              <a:ext cx="3672570" cy="910903"/>
            </a:xfrm>
            <a:prstGeom prst="rect">
              <a:avLst/>
            </a:prstGeom>
            <a:noFill/>
            <a:ln>
              <a:noFill/>
            </a:ln>
          </p:spPr>
          <p:txBody>
            <a:bodyPr spcFirstLastPara="1" wrap="square" lIns="50800" tIns="50800" rIns="50800" bIns="50800" anchor="ctr" anchorCtr="0">
              <a:noAutofit/>
            </a:bodyPr>
            <a:lstStyle/>
            <a:p>
              <a:pPr marL="0" marR="0" lvl="0" indent="0" algn="ctr" rtl="0">
                <a:lnSpc>
                  <a:spcPct val="166666"/>
                </a:lnSpc>
                <a:spcBef>
                  <a:spcPts val="0"/>
                </a:spcBef>
                <a:spcAft>
                  <a:spcPts val="0"/>
                </a:spcAft>
                <a:buClr>
                  <a:srgbClr val="3A4D6A"/>
                </a:buClr>
                <a:buSzPts val="3600"/>
                <a:buFont typeface="Arial"/>
                <a:buNone/>
              </a:pPr>
              <a:r>
                <a:rPr lang="en-CA" sz="3600" b="1" i="0" u="none" strike="noStrike" cap="none" dirty="0">
                  <a:solidFill>
                    <a:srgbClr val="3A4D6A"/>
                  </a:solidFill>
                  <a:latin typeface="Arial"/>
                  <a:ea typeface="Arial"/>
                  <a:cs typeface="Arial"/>
                  <a:sym typeface="Arial"/>
                </a:rPr>
                <a:t>AIP Patient</a:t>
              </a:r>
              <a:endParaRPr dirty="0"/>
            </a:p>
          </p:txBody>
        </p:sp>
        <p:sp>
          <p:nvSpPr>
            <p:cNvPr id="487" name="Google Shape;487;p2"/>
            <p:cNvSpPr txBox="1"/>
            <p:nvPr/>
          </p:nvSpPr>
          <p:spPr>
            <a:xfrm>
              <a:off x="17515378" y="5952491"/>
              <a:ext cx="308532" cy="542047"/>
            </a:xfrm>
            <a:prstGeom prst="rect">
              <a:avLst/>
            </a:prstGeom>
            <a:noFill/>
            <a:ln>
              <a:noFill/>
            </a:ln>
          </p:spPr>
          <p:txBody>
            <a:bodyPr spcFirstLastPara="1" wrap="square" lIns="71425" tIns="71425" rIns="71425" bIns="71425" anchor="ctr" anchorCtr="0">
              <a:noAutofit/>
            </a:bodyPr>
            <a:lstStyle/>
            <a:p>
              <a:pPr marL="0" marR="0" lvl="0" indent="0" algn="l" rtl="0">
                <a:lnSpc>
                  <a:spcPct val="90000"/>
                </a:lnSpc>
                <a:spcBef>
                  <a:spcPts val="0"/>
                </a:spcBef>
                <a:spcAft>
                  <a:spcPts val="0"/>
                </a:spcAft>
                <a:buClr>
                  <a:srgbClr val="000000"/>
                </a:buClr>
                <a:buSzPts val="3600"/>
                <a:buFont typeface="Helvetica Neue"/>
                <a:buNone/>
              </a:pPr>
              <a:r>
                <a:rPr lang="en-CA" sz="3600" b="0" i="0" u="none" strike="noStrike" cap="none">
                  <a:solidFill>
                    <a:srgbClr val="000000"/>
                  </a:solidFill>
                  <a:latin typeface="Helvetica Neue"/>
                  <a:ea typeface="Helvetica Neue"/>
                  <a:cs typeface="Helvetica Neue"/>
                  <a:sym typeface="Helvetica Neue"/>
                </a:rPr>
                <a:t>[</a:t>
              </a:r>
              <a:endParaRPr/>
            </a:p>
          </p:txBody>
        </p:sp>
        <p:sp>
          <p:nvSpPr>
            <p:cNvPr id="488" name="Google Shape;488;p2"/>
            <p:cNvSpPr txBox="1"/>
            <p:nvPr/>
          </p:nvSpPr>
          <p:spPr>
            <a:xfrm flipH="1">
              <a:off x="19534426" y="5952491"/>
              <a:ext cx="308532" cy="542047"/>
            </a:xfrm>
            <a:prstGeom prst="rect">
              <a:avLst/>
            </a:prstGeom>
            <a:noFill/>
            <a:ln>
              <a:noFill/>
            </a:ln>
          </p:spPr>
          <p:txBody>
            <a:bodyPr spcFirstLastPara="1" wrap="square" lIns="71425" tIns="71425" rIns="71425" bIns="71425" anchor="ctr" anchorCtr="0">
              <a:noAutofit/>
            </a:bodyPr>
            <a:lstStyle/>
            <a:p>
              <a:pPr marL="0" marR="0" lvl="0" indent="0" algn="l" rtl="0">
                <a:lnSpc>
                  <a:spcPct val="90000"/>
                </a:lnSpc>
                <a:spcBef>
                  <a:spcPts val="0"/>
                </a:spcBef>
                <a:spcAft>
                  <a:spcPts val="0"/>
                </a:spcAft>
                <a:buClr>
                  <a:srgbClr val="000000"/>
                </a:buClr>
                <a:buSzPts val="3600"/>
                <a:buFont typeface="Helvetica Neue"/>
                <a:buNone/>
              </a:pPr>
              <a:r>
                <a:rPr lang="en-CA" sz="3600" b="0" i="0" u="none" strike="noStrike" cap="none">
                  <a:solidFill>
                    <a:srgbClr val="000000"/>
                  </a:solidFill>
                  <a:latin typeface="Helvetica Neue"/>
                  <a:ea typeface="Helvetica Neue"/>
                  <a:cs typeface="Helvetica Neue"/>
                  <a:sym typeface="Helvetica Neue"/>
                </a:rPr>
                <a:t>]</a:t>
              </a:r>
              <a:endParaRPr sz="3600" b="0" i="0" u="none" strike="noStrike" cap="none">
                <a:solidFill>
                  <a:srgbClr val="000000"/>
                </a:solidFill>
                <a:latin typeface="Helvetica Neue"/>
                <a:ea typeface="Helvetica Neue"/>
                <a:cs typeface="Helvetica Neue"/>
                <a:sym typeface="Helvetica Neue"/>
              </a:endParaRPr>
            </a:p>
          </p:txBody>
        </p:sp>
        <p:sp>
          <p:nvSpPr>
            <p:cNvPr id="489" name="Google Shape;489;p2"/>
            <p:cNvSpPr/>
            <p:nvPr/>
          </p:nvSpPr>
          <p:spPr>
            <a:xfrm>
              <a:off x="18776411" y="6517925"/>
              <a:ext cx="1519571" cy="532559"/>
            </a:xfrm>
            <a:prstGeom prst="rect">
              <a:avLst/>
            </a:prstGeom>
            <a:solidFill>
              <a:srgbClr val="FBF8EB"/>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90" name="Google Shape;490;p2"/>
            <p:cNvSpPr/>
            <p:nvPr/>
          </p:nvSpPr>
          <p:spPr>
            <a:xfrm>
              <a:off x="18776411" y="6500794"/>
              <a:ext cx="1519571" cy="540452"/>
            </a:xfrm>
            <a:prstGeom prst="rect">
              <a:avLst/>
            </a:prstGeom>
            <a:noFill/>
            <a:ln w="50800" cap="flat" cmpd="sng">
              <a:solidFill>
                <a:srgbClr val="469DD7"/>
              </a:solidFill>
              <a:prstDash val="solid"/>
              <a:miter lim="400000"/>
              <a:headEnd type="none" w="sm" len="sm"/>
              <a:tailEnd type="none" w="sm" len="sm"/>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491" name="Google Shape;491;p2"/>
            <p:cNvSpPr txBox="1"/>
            <p:nvPr/>
          </p:nvSpPr>
          <p:spPr>
            <a:xfrm>
              <a:off x="18766719" y="6423739"/>
              <a:ext cx="1529264" cy="698267"/>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151515"/>
                </a:buClr>
                <a:buSzPts val="3600"/>
                <a:buFont typeface="Helvetica Neue"/>
                <a:buNone/>
              </a:pPr>
              <a:r>
                <a:rPr lang="en-CA" sz="3600" b="1" i="0" u="none" strike="noStrike" cap="none">
                  <a:solidFill>
                    <a:srgbClr val="151515"/>
                  </a:solidFill>
                  <a:latin typeface="Helvetica Neue"/>
                  <a:ea typeface="Helvetica Neue"/>
                  <a:cs typeface="Helvetica Neue"/>
                  <a:sym typeface="Helvetica Neue"/>
                </a:rPr>
                <a:t>HMBS</a:t>
              </a:r>
              <a:endParaRPr/>
            </a:p>
          </p:txBody>
        </p:sp>
        <p:sp>
          <p:nvSpPr>
            <p:cNvPr id="492" name="Google Shape;492;p2"/>
            <p:cNvSpPr txBox="1"/>
            <p:nvPr/>
          </p:nvSpPr>
          <p:spPr>
            <a:xfrm>
              <a:off x="17827925" y="3457280"/>
              <a:ext cx="2540565" cy="505461"/>
            </a:xfrm>
            <a:prstGeom prst="rect">
              <a:avLst/>
            </a:prstGeom>
            <a:noFill/>
            <a:ln>
              <a:noFill/>
            </a:ln>
          </p:spPr>
          <p:txBody>
            <a:bodyPr spcFirstLastPara="1" wrap="square" lIns="71425" tIns="71425" rIns="71425" bIns="71425" anchor="ctr" anchorCtr="0">
              <a:noAutofit/>
            </a:bodyPr>
            <a:lstStyle/>
            <a:p>
              <a:pPr marL="0" marR="0" lvl="0" indent="0" algn="ctr" rtl="0">
                <a:lnSpc>
                  <a:spcPct val="166666"/>
                </a:lnSpc>
                <a:spcBef>
                  <a:spcPts val="0"/>
                </a:spcBef>
                <a:spcAft>
                  <a:spcPts val="0"/>
                </a:spcAft>
                <a:buClr>
                  <a:srgbClr val="017B76"/>
                </a:buClr>
                <a:buSzPts val="2400"/>
                <a:buFont typeface="Helvetica Neue"/>
                <a:buNone/>
              </a:pPr>
              <a:r>
                <a:rPr lang="en-CA" sz="2400" b="0" i="0" u="none" strike="noStrike" cap="none">
                  <a:solidFill>
                    <a:srgbClr val="017B76"/>
                  </a:solidFill>
                  <a:latin typeface="Helvetica Neue"/>
                  <a:ea typeface="Helvetica Neue"/>
                  <a:cs typeface="Helvetica Neue"/>
                  <a:sym typeface="Helvetica Neue"/>
                </a:rPr>
                <a:t>RNAi Drug</a:t>
              </a:r>
              <a:endParaRPr/>
            </a:p>
          </p:txBody>
        </p:sp>
      </p:grpSp>
      <p:pic>
        <p:nvPicPr>
          <p:cNvPr id="493" name="Google Shape;493;p2" descr="HMBS_dimer.png"/>
          <p:cNvPicPr preferRelativeResize="0"/>
          <p:nvPr/>
        </p:nvPicPr>
        <p:blipFill rotWithShape="1">
          <a:blip r:embed="rId6">
            <a:alphaModFix/>
          </a:blip>
          <a:srcRect l="15985" t="10079" r="20237" b="10079"/>
          <a:stretch/>
        </p:blipFill>
        <p:spPr>
          <a:xfrm>
            <a:off x="20440230" y="6467332"/>
            <a:ext cx="781536" cy="66346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pic>
        <p:nvPicPr>
          <p:cNvPr id="498" name="Google Shape;498;p3" descr="HMBS_dimer.png"/>
          <p:cNvPicPr preferRelativeResize="0"/>
          <p:nvPr/>
        </p:nvPicPr>
        <p:blipFill rotWithShape="1">
          <a:blip r:embed="rId3">
            <a:alphaModFix/>
          </a:blip>
          <a:srcRect l="15985" t="10079" r="20237" b="10079"/>
          <a:stretch/>
        </p:blipFill>
        <p:spPr>
          <a:xfrm>
            <a:off x="5977073" y="2283420"/>
            <a:ext cx="11888914" cy="10092811"/>
          </a:xfrm>
          <a:prstGeom prst="rect">
            <a:avLst/>
          </a:prstGeom>
          <a:noFill/>
          <a:ln>
            <a:noFill/>
          </a:ln>
        </p:spPr>
      </p:pic>
      <p:sp>
        <p:nvSpPr>
          <p:cNvPr id="501" name="Google Shape;501;p3"/>
          <p:cNvSpPr txBox="1"/>
          <p:nvPr/>
        </p:nvSpPr>
        <p:spPr>
          <a:xfrm>
            <a:off x="11968915" y="1863718"/>
            <a:ext cx="3281878" cy="1388670"/>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000000"/>
              </a:buClr>
              <a:buSzPts val="3600"/>
              <a:buFont typeface="Helvetica Neue"/>
              <a:buNone/>
            </a:pPr>
            <a:r>
              <a:rPr lang="en-CA" sz="3600" b="0" i="0" u="none" strike="noStrike" cap="none">
                <a:solidFill>
                  <a:srgbClr val="000000"/>
                </a:solidFill>
                <a:latin typeface="Helvetica Neue"/>
                <a:ea typeface="Helvetica Neue"/>
                <a:cs typeface="Helvetica Neue"/>
                <a:sym typeface="Helvetica Neue"/>
              </a:rPr>
              <a:t>dimerization</a:t>
            </a:r>
            <a:endParaRPr/>
          </a:p>
          <a:p>
            <a:pPr marL="0" marR="0" lvl="0" indent="0" algn="ctr" rtl="0">
              <a:lnSpc>
                <a:spcPct val="100000"/>
              </a:lnSpc>
              <a:spcBef>
                <a:spcPts val="0"/>
              </a:spcBef>
              <a:spcAft>
                <a:spcPts val="0"/>
              </a:spcAft>
              <a:buClr>
                <a:srgbClr val="000000"/>
              </a:buClr>
              <a:buSzPts val="3600"/>
              <a:buFont typeface="Helvetica Neue"/>
              <a:buNone/>
            </a:pPr>
            <a:r>
              <a:rPr lang="en-CA" sz="3600" b="0" i="0" u="none" strike="noStrike" cap="none">
                <a:solidFill>
                  <a:srgbClr val="000000"/>
                </a:solidFill>
                <a:latin typeface="Helvetica Neue"/>
                <a:ea typeface="Helvetica Neue"/>
                <a:cs typeface="Helvetica Neue"/>
                <a:sym typeface="Helvetica Neue"/>
              </a:rPr>
              <a:t> interface </a:t>
            </a:r>
            <a:endParaRPr/>
          </a:p>
        </p:txBody>
      </p:sp>
      <p:cxnSp>
        <p:nvCxnSpPr>
          <p:cNvPr id="502" name="Google Shape;502;p3"/>
          <p:cNvCxnSpPr/>
          <p:nvPr/>
        </p:nvCxnSpPr>
        <p:spPr>
          <a:xfrm rot="10800000" flipH="1">
            <a:off x="12415086" y="3129559"/>
            <a:ext cx="1112943" cy="1237227"/>
          </a:xfrm>
          <a:prstGeom prst="straightConnector1">
            <a:avLst/>
          </a:prstGeom>
          <a:noFill/>
          <a:ln w="25400" cap="flat" cmpd="sng">
            <a:solidFill>
              <a:srgbClr val="000000"/>
            </a:solidFill>
            <a:prstDash val="solid"/>
            <a:miter lim="400000"/>
            <a:headEnd type="none" w="sm" len="sm"/>
            <a:tailEnd type="none" w="sm" len="sm"/>
          </a:ln>
        </p:spPr>
      </p:cxnSp>
      <p:sp>
        <p:nvSpPr>
          <p:cNvPr id="503" name="Google Shape;503;p3"/>
          <p:cNvSpPr txBox="1"/>
          <p:nvPr/>
        </p:nvSpPr>
        <p:spPr>
          <a:xfrm>
            <a:off x="18836064" y="6325214"/>
            <a:ext cx="7005130" cy="1324800"/>
          </a:xfrm>
          <a:prstGeom prst="rect">
            <a:avLst/>
          </a:prstGeom>
          <a:noFill/>
          <a:ln>
            <a:noFill/>
          </a:ln>
        </p:spPr>
        <p:txBody>
          <a:bodyPr spcFirstLastPara="1" wrap="square" lIns="71425" tIns="71425" rIns="71425" bIns="71425" anchor="ctr" anchorCtr="0">
            <a:noAutofit/>
          </a:bodyPr>
          <a:lstStyle/>
          <a:p>
            <a:pPr marL="0" marR="0" lvl="0" indent="0" algn="l" rtl="0">
              <a:lnSpc>
                <a:spcPct val="100000"/>
              </a:lnSpc>
              <a:spcBef>
                <a:spcPts val="0"/>
              </a:spcBef>
              <a:spcAft>
                <a:spcPts val="0"/>
              </a:spcAft>
              <a:buClr>
                <a:srgbClr val="5E5E5E"/>
              </a:buClr>
              <a:buSzPts val="3600"/>
              <a:buFont typeface="Helvetica Neue"/>
              <a:buNone/>
            </a:pPr>
            <a:r>
              <a:rPr lang="en-CA" sz="3600" b="0" i="0" u="none" strike="noStrike" cap="none">
                <a:solidFill>
                  <a:srgbClr val="5E5E5E"/>
                </a:solidFill>
                <a:latin typeface="Helvetica Neue"/>
                <a:ea typeface="Helvetica Neue"/>
                <a:cs typeface="Helvetica Neue"/>
                <a:sym typeface="Helvetica Neue"/>
              </a:rPr>
              <a:t>**Model based on 5m6r</a:t>
            </a:r>
            <a:endParaRPr/>
          </a:p>
        </p:txBody>
      </p:sp>
      <p:cxnSp>
        <p:nvCxnSpPr>
          <p:cNvPr id="504" name="Google Shape;504;p3"/>
          <p:cNvCxnSpPr/>
          <p:nvPr/>
        </p:nvCxnSpPr>
        <p:spPr>
          <a:xfrm flipH="1">
            <a:off x="7440722" y="7740023"/>
            <a:ext cx="1843417" cy="2979934"/>
          </a:xfrm>
          <a:prstGeom prst="straightConnector1">
            <a:avLst/>
          </a:prstGeom>
          <a:noFill/>
          <a:ln w="25400" cap="flat" cmpd="sng">
            <a:solidFill>
              <a:srgbClr val="000000"/>
            </a:solidFill>
            <a:prstDash val="solid"/>
            <a:miter lim="400000"/>
            <a:headEnd type="none" w="sm" len="sm"/>
            <a:tailEnd type="none" w="sm" len="sm"/>
          </a:ln>
        </p:spPr>
      </p:cxnSp>
      <p:sp>
        <p:nvSpPr>
          <p:cNvPr id="505" name="Google Shape;505;p3"/>
          <p:cNvSpPr txBox="1"/>
          <p:nvPr/>
        </p:nvSpPr>
        <p:spPr>
          <a:xfrm>
            <a:off x="5844201" y="10587041"/>
            <a:ext cx="2770486" cy="1050702"/>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000000"/>
              </a:buClr>
              <a:buSzPts val="3600"/>
              <a:buFont typeface="Helvetica Neue"/>
              <a:buNone/>
            </a:pPr>
            <a:r>
              <a:rPr lang="en-CA" sz="3600" b="0" i="0" u="none" strike="noStrike" cap="none">
                <a:solidFill>
                  <a:srgbClr val="000000"/>
                </a:solidFill>
                <a:latin typeface="Helvetica Neue"/>
                <a:ea typeface="Helvetica Neue"/>
                <a:cs typeface="Helvetica Neue"/>
                <a:sym typeface="Helvetica Neue"/>
              </a:rPr>
              <a:t>C261</a:t>
            </a:r>
            <a:endParaRPr/>
          </a:p>
        </p:txBody>
      </p:sp>
      <p:sp>
        <p:nvSpPr>
          <p:cNvPr id="506" name="Google Shape;506;p3"/>
          <p:cNvSpPr/>
          <p:nvPr/>
        </p:nvSpPr>
        <p:spPr>
          <a:xfrm>
            <a:off x="18512614" y="4323904"/>
            <a:ext cx="215481" cy="215102"/>
          </a:xfrm>
          <a:prstGeom prst="ellipse">
            <a:avLst/>
          </a:prstGeom>
          <a:solidFill>
            <a:srgbClr val="3A66A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507" name="Google Shape;507;p3"/>
          <p:cNvSpPr/>
          <p:nvPr/>
        </p:nvSpPr>
        <p:spPr>
          <a:xfrm>
            <a:off x="18512613" y="5400218"/>
            <a:ext cx="215481" cy="215103"/>
          </a:xfrm>
          <a:prstGeom prst="ellipse">
            <a:avLst/>
          </a:prstGeom>
          <a:solidFill>
            <a:srgbClr val="B73731"/>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508" name="Google Shape;508;p3"/>
          <p:cNvSpPr/>
          <p:nvPr/>
        </p:nvSpPr>
        <p:spPr>
          <a:xfrm>
            <a:off x="18512613" y="5932352"/>
            <a:ext cx="215481" cy="215102"/>
          </a:xfrm>
          <a:prstGeom prst="ellipse">
            <a:avLst/>
          </a:prstGeom>
          <a:solidFill>
            <a:srgbClr val="437D36"/>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509" name="Google Shape;509;p3"/>
          <p:cNvSpPr txBox="1"/>
          <p:nvPr/>
        </p:nvSpPr>
        <p:spPr>
          <a:xfrm>
            <a:off x="18836064" y="4172494"/>
            <a:ext cx="6169782" cy="517923"/>
          </a:xfrm>
          <a:prstGeom prst="rect">
            <a:avLst/>
          </a:prstGeom>
          <a:noFill/>
          <a:ln>
            <a:noFill/>
          </a:ln>
        </p:spPr>
        <p:txBody>
          <a:bodyPr spcFirstLastPara="1" wrap="square" lIns="71425" tIns="71425" rIns="71425" bIns="71425" anchor="ctr" anchorCtr="0">
            <a:noAutofit/>
          </a:bodyPr>
          <a:lstStyle/>
          <a:p>
            <a:pPr marL="0" marR="0" lvl="0" indent="0" algn="l" rtl="0">
              <a:lnSpc>
                <a:spcPct val="100000"/>
              </a:lnSpc>
              <a:spcBef>
                <a:spcPts val="0"/>
              </a:spcBef>
              <a:spcAft>
                <a:spcPts val="0"/>
              </a:spcAft>
              <a:buClr>
                <a:srgbClr val="5E5E5E"/>
              </a:buClr>
              <a:buSzPts val="3600"/>
              <a:buFont typeface="Helvetica Neue"/>
              <a:buNone/>
            </a:pPr>
            <a:r>
              <a:rPr lang="en-CA" sz="3600" b="0" i="0" u="none" strike="noStrike" cap="none">
                <a:solidFill>
                  <a:srgbClr val="5E5E5E"/>
                </a:solidFill>
                <a:latin typeface="Helvetica Neue"/>
                <a:ea typeface="Helvetica Neue"/>
                <a:cs typeface="Helvetica Neue"/>
                <a:sym typeface="Helvetica Neue"/>
              </a:rPr>
              <a:t>Domain1 (1-114, 219-236)</a:t>
            </a:r>
            <a:r>
              <a:rPr lang="en-CA" sz="3600" b="1" i="0" u="none" strike="noStrike" cap="none">
                <a:solidFill>
                  <a:srgbClr val="5E5E5E"/>
                </a:solidFill>
                <a:latin typeface="Helvetica Neue"/>
                <a:ea typeface="Helvetica Neue"/>
                <a:cs typeface="Helvetica Neue"/>
                <a:sym typeface="Helvetica Neue"/>
              </a:rPr>
              <a:t> </a:t>
            </a:r>
            <a:endParaRPr/>
          </a:p>
        </p:txBody>
      </p:sp>
      <p:sp>
        <p:nvSpPr>
          <p:cNvPr id="510" name="Google Shape;510;p3"/>
          <p:cNvSpPr txBox="1"/>
          <p:nvPr/>
        </p:nvSpPr>
        <p:spPr>
          <a:xfrm>
            <a:off x="18836064" y="5250368"/>
            <a:ext cx="5532984" cy="517923"/>
          </a:xfrm>
          <a:prstGeom prst="rect">
            <a:avLst/>
          </a:prstGeom>
          <a:noFill/>
          <a:ln>
            <a:noFill/>
          </a:ln>
        </p:spPr>
        <p:txBody>
          <a:bodyPr spcFirstLastPara="1" wrap="square" lIns="71425" tIns="71425" rIns="71425" bIns="71425" anchor="ctr" anchorCtr="0">
            <a:noAutofit/>
          </a:bodyPr>
          <a:lstStyle/>
          <a:p>
            <a:pPr marL="0" marR="0" lvl="0" indent="0" algn="l" rtl="0">
              <a:lnSpc>
                <a:spcPct val="100000"/>
              </a:lnSpc>
              <a:spcBef>
                <a:spcPts val="0"/>
              </a:spcBef>
              <a:spcAft>
                <a:spcPts val="0"/>
              </a:spcAft>
              <a:buClr>
                <a:srgbClr val="5E5E5E"/>
              </a:buClr>
              <a:buSzPts val="3600"/>
              <a:buFont typeface="Helvetica Neue"/>
              <a:buNone/>
            </a:pPr>
            <a:r>
              <a:rPr lang="en-CA" sz="3600" b="0" i="0" u="none" strike="noStrike" cap="none">
                <a:solidFill>
                  <a:srgbClr val="5E5E5E"/>
                </a:solidFill>
                <a:latin typeface="Helvetica Neue"/>
                <a:ea typeface="Helvetica Neue"/>
                <a:cs typeface="Helvetica Neue"/>
                <a:sym typeface="Helvetica Neue"/>
              </a:rPr>
              <a:t>Domain2 (120-212)</a:t>
            </a:r>
            <a:endParaRPr/>
          </a:p>
        </p:txBody>
      </p:sp>
      <p:sp>
        <p:nvSpPr>
          <p:cNvPr id="511" name="Google Shape;511;p3"/>
          <p:cNvSpPr txBox="1"/>
          <p:nvPr/>
        </p:nvSpPr>
        <p:spPr>
          <a:xfrm>
            <a:off x="18836064" y="5789305"/>
            <a:ext cx="4176484" cy="514894"/>
          </a:xfrm>
          <a:prstGeom prst="rect">
            <a:avLst/>
          </a:prstGeom>
          <a:noFill/>
          <a:ln>
            <a:noFill/>
          </a:ln>
        </p:spPr>
        <p:txBody>
          <a:bodyPr spcFirstLastPara="1" wrap="square" lIns="71425" tIns="71425" rIns="71425" bIns="71425" anchor="ctr" anchorCtr="0">
            <a:noAutofit/>
          </a:bodyPr>
          <a:lstStyle/>
          <a:p>
            <a:pPr marL="0" marR="0" lvl="0" indent="0" algn="l" rtl="0">
              <a:lnSpc>
                <a:spcPct val="100000"/>
              </a:lnSpc>
              <a:spcBef>
                <a:spcPts val="0"/>
              </a:spcBef>
              <a:spcAft>
                <a:spcPts val="0"/>
              </a:spcAft>
              <a:buClr>
                <a:srgbClr val="5E5E5E"/>
              </a:buClr>
              <a:buSzPts val="3600"/>
              <a:buFont typeface="Helvetica Neue"/>
              <a:buNone/>
            </a:pPr>
            <a:r>
              <a:rPr lang="en-CA" sz="3600" b="0" i="0" u="none" strike="noStrike" cap="none">
                <a:solidFill>
                  <a:srgbClr val="5E5E5E"/>
                </a:solidFill>
                <a:latin typeface="Helvetica Neue"/>
                <a:ea typeface="Helvetica Neue"/>
                <a:cs typeface="Helvetica Neue"/>
                <a:sym typeface="Helvetica Neue"/>
              </a:rPr>
              <a:t>Domain3 (241-361)</a:t>
            </a:r>
            <a:r>
              <a:rPr lang="en-CA" sz="3600" b="1" i="0" u="none" strike="noStrike" cap="none">
                <a:solidFill>
                  <a:srgbClr val="5E5E5E"/>
                </a:solidFill>
                <a:latin typeface="Helvetica Neue"/>
                <a:ea typeface="Helvetica Neue"/>
                <a:cs typeface="Helvetica Neue"/>
                <a:sym typeface="Helvetica Neue"/>
              </a:rPr>
              <a:t> </a:t>
            </a:r>
            <a:endParaRPr/>
          </a:p>
        </p:txBody>
      </p:sp>
      <p:sp>
        <p:nvSpPr>
          <p:cNvPr id="512" name="Google Shape;512;p3"/>
          <p:cNvSpPr txBox="1"/>
          <p:nvPr/>
        </p:nvSpPr>
        <p:spPr>
          <a:xfrm>
            <a:off x="18836064" y="4711431"/>
            <a:ext cx="4223694" cy="517923"/>
          </a:xfrm>
          <a:prstGeom prst="rect">
            <a:avLst/>
          </a:prstGeom>
          <a:noFill/>
          <a:ln>
            <a:noFill/>
          </a:ln>
        </p:spPr>
        <p:txBody>
          <a:bodyPr spcFirstLastPara="1" wrap="square" lIns="71425" tIns="71425" rIns="71425" bIns="71425" anchor="ctr" anchorCtr="0">
            <a:noAutofit/>
          </a:bodyPr>
          <a:lstStyle/>
          <a:p>
            <a:pPr marL="0" marR="0" lvl="0" indent="0" algn="l" rtl="0">
              <a:lnSpc>
                <a:spcPct val="100000"/>
              </a:lnSpc>
              <a:spcBef>
                <a:spcPts val="0"/>
              </a:spcBef>
              <a:spcAft>
                <a:spcPts val="0"/>
              </a:spcAft>
              <a:buClr>
                <a:srgbClr val="5E5E5E"/>
              </a:buClr>
              <a:buSzPts val="3600"/>
              <a:buFont typeface="Helvetica Neue"/>
              <a:buNone/>
            </a:pPr>
            <a:r>
              <a:rPr lang="en-CA" sz="3600" b="0" i="0" u="none" strike="noStrike" cap="none">
                <a:solidFill>
                  <a:srgbClr val="5E5E5E"/>
                </a:solidFill>
                <a:latin typeface="Helvetica Neue"/>
                <a:ea typeface="Helvetica Neue"/>
                <a:cs typeface="Helvetica Neue"/>
                <a:sym typeface="Helvetica Neue"/>
              </a:rPr>
              <a:t>Active Loop (56-71)</a:t>
            </a:r>
            <a:endParaRPr/>
          </a:p>
        </p:txBody>
      </p:sp>
      <p:sp>
        <p:nvSpPr>
          <p:cNvPr id="513" name="Google Shape;513;p3"/>
          <p:cNvSpPr/>
          <p:nvPr/>
        </p:nvSpPr>
        <p:spPr>
          <a:xfrm>
            <a:off x="18512614" y="4862841"/>
            <a:ext cx="215481" cy="215102"/>
          </a:xfrm>
          <a:prstGeom prst="ellipse">
            <a:avLst/>
          </a:prstGeom>
          <a:solidFill>
            <a:srgbClr val="71F2F4"/>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2200"/>
              <a:buFont typeface="Helvetica Neue"/>
              <a:buNone/>
            </a:pPr>
            <a:endParaRPr sz="2200" b="0" i="0" u="none" strike="noStrike" cap="none">
              <a:solidFill>
                <a:srgbClr val="5E5E5E"/>
              </a:solidFill>
              <a:latin typeface="Helvetica Neue"/>
              <a:ea typeface="Helvetica Neue"/>
              <a:cs typeface="Helvetica Neue"/>
              <a:sym typeface="Helvetica Neue"/>
            </a:endParaRPr>
          </a:p>
        </p:txBody>
      </p:sp>
      <p:sp>
        <p:nvSpPr>
          <p:cNvPr id="514" name="Google Shape;514;p3"/>
          <p:cNvSpPr txBox="1"/>
          <p:nvPr/>
        </p:nvSpPr>
        <p:spPr>
          <a:xfrm>
            <a:off x="17110938" y="10263335"/>
            <a:ext cx="3018830" cy="1457971"/>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000000"/>
              </a:buClr>
              <a:buSzPts val="3600"/>
              <a:buFont typeface="Helvetica Neue"/>
              <a:buNone/>
            </a:pPr>
            <a:r>
              <a:rPr lang="en-CA" sz="3600" b="0" i="0" u="none" strike="noStrike" cap="none">
                <a:solidFill>
                  <a:srgbClr val="000000"/>
                </a:solidFill>
                <a:latin typeface="Helvetica Neue"/>
                <a:ea typeface="Helvetica Neue"/>
                <a:cs typeface="Helvetica Neue"/>
                <a:sym typeface="Helvetica Neue"/>
              </a:rPr>
              <a:t>surface residues</a:t>
            </a:r>
            <a:endParaRPr/>
          </a:p>
        </p:txBody>
      </p:sp>
      <p:sp>
        <p:nvSpPr>
          <p:cNvPr id="515" name="Google Shape;515;p3"/>
          <p:cNvSpPr txBox="1"/>
          <p:nvPr/>
        </p:nvSpPr>
        <p:spPr>
          <a:xfrm>
            <a:off x="4753016" y="2957367"/>
            <a:ext cx="3018830" cy="1457971"/>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000000"/>
              </a:buClr>
              <a:buSzPts val="3600"/>
              <a:buFont typeface="Helvetica Neue"/>
              <a:buNone/>
            </a:pPr>
            <a:r>
              <a:rPr lang="en-CA" sz="3600" b="0" i="0" u="none" strike="noStrike" cap="none">
                <a:solidFill>
                  <a:srgbClr val="000000"/>
                </a:solidFill>
                <a:latin typeface="Helvetica Neue"/>
                <a:ea typeface="Helvetica Neue"/>
                <a:cs typeface="Helvetica Neue"/>
                <a:sym typeface="Helvetica Neue"/>
              </a:rPr>
              <a:t>surface residues</a:t>
            </a:r>
            <a:endParaRPr/>
          </a:p>
        </p:txBody>
      </p:sp>
      <p:cxnSp>
        <p:nvCxnSpPr>
          <p:cNvPr id="516" name="Google Shape;516;p3"/>
          <p:cNvCxnSpPr/>
          <p:nvPr/>
        </p:nvCxnSpPr>
        <p:spPr>
          <a:xfrm rot="10800000">
            <a:off x="6885634" y="4260085"/>
            <a:ext cx="748862" cy="1205512"/>
          </a:xfrm>
          <a:prstGeom prst="straightConnector1">
            <a:avLst/>
          </a:prstGeom>
          <a:noFill/>
          <a:ln w="25400" cap="flat" cmpd="sng">
            <a:solidFill>
              <a:srgbClr val="000000"/>
            </a:solidFill>
            <a:prstDash val="solid"/>
            <a:miter lim="400000"/>
            <a:headEnd type="none" w="sm" len="sm"/>
            <a:tailEnd type="none" w="sm" len="sm"/>
          </a:ln>
        </p:spPr>
      </p:cxnSp>
      <p:cxnSp>
        <p:nvCxnSpPr>
          <p:cNvPr id="517" name="Google Shape;517;p3"/>
          <p:cNvCxnSpPr/>
          <p:nvPr/>
        </p:nvCxnSpPr>
        <p:spPr>
          <a:xfrm>
            <a:off x="16633053" y="10378626"/>
            <a:ext cx="1073078" cy="296761"/>
          </a:xfrm>
          <a:prstGeom prst="straightConnector1">
            <a:avLst/>
          </a:prstGeom>
          <a:noFill/>
          <a:ln w="25400" cap="flat" cmpd="sng">
            <a:solidFill>
              <a:srgbClr val="000000"/>
            </a:solidFill>
            <a:prstDash val="solid"/>
            <a:miter lim="400000"/>
            <a:headEnd type="none" w="sm" len="sm"/>
            <a:tailEnd type="none" w="sm" len="sm"/>
          </a:ln>
        </p:spPr>
      </p:cxnSp>
      <p:sp>
        <p:nvSpPr>
          <p:cNvPr id="518" name="Google Shape;518;p3"/>
          <p:cNvSpPr txBox="1"/>
          <p:nvPr/>
        </p:nvSpPr>
        <p:spPr>
          <a:xfrm>
            <a:off x="1906071" y="-543374"/>
            <a:ext cx="15609095" cy="3036095"/>
          </a:xfrm>
          <a:prstGeom prst="rect">
            <a:avLst/>
          </a:prstGeom>
          <a:noFill/>
          <a:ln>
            <a:noFill/>
          </a:ln>
        </p:spPr>
        <p:txBody>
          <a:bodyPr spcFirstLastPara="1" wrap="square" lIns="71425" tIns="71425" rIns="71425" bIns="71425" anchor="ctr" anchorCtr="0">
            <a:normAutofit/>
          </a:bodyPr>
          <a:lstStyle/>
          <a:p>
            <a:pPr marL="0" marR="0" lvl="0" indent="0" algn="l" rtl="0">
              <a:lnSpc>
                <a:spcPct val="100000"/>
              </a:lnSpc>
              <a:spcBef>
                <a:spcPts val="0"/>
              </a:spcBef>
              <a:spcAft>
                <a:spcPts val="0"/>
              </a:spcAft>
              <a:buClr>
                <a:srgbClr val="000000"/>
              </a:buClr>
              <a:buSzPts val="6200"/>
              <a:buFont typeface="Helvetica Neue"/>
              <a:buNone/>
            </a:pPr>
            <a:r>
              <a:rPr lang="en-CA" sz="6200" b="0" i="0" u="none" strike="noStrike" cap="none">
                <a:solidFill>
                  <a:srgbClr val="000000"/>
                </a:solidFill>
                <a:latin typeface="Helvetica Neue"/>
                <a:ea typeface="Helvetica Neue"/>
                <a:cs typeface="Helvetica Neue"/>
                <a:sym typeface="Helvetica Neue"/>
              </a:rPr>
              <a:t>Acute Intermittent Porphyria and </a:t>
            </a:r>
            <a:r>
              <a:rPr lang="en-CA" sz="6200" b="0" i="1" u="none" strike="noStrike" cap="none">
                <a:solidFill>
                  <a:srgbClr val="000000"/>
                </a:solidFill>
                <a:latin typeface="Helvetica Neue"/>
                <a:ea typeface="Helvetica Neue"/>
                <a:cs typeface="Helvetica Neue"/>
                <a:sym typeface="Helvetica Neue"/>
              </a:rPr>
              <a:t>HMBS</a:t>
            </a:r>
            <a:endParaRPr/>
          </a:p>
        </p:txBody>
      </p:sp>
      <p:grpSp>
        <p:nvGrpSpPr>
          <p:cNvPr id="519" name="Google Shape;519;p3"/>
          <p:cNvGrpSpPr/>
          <p:nvPr/>
        </p:nvGrpSpPr>
        <p:grpSpPr>
          <a:xfrm>
            <a:off x="884021" y="6482913"/>
            <a:ext cx="5509356" cy="2626287"/>
            <a:chOff x="2291392" y="2324672"/>
            <a:chExt cx="19019792" cy="9066655"/>
          </a:xfrm>
        </p:grpSpPr>
        <p:pic>
          <p:nvPicPr>
            <p:cNvPr id="520" name="Google Shape;520;p3" descr="Image"/>
            <p:cNvPicPr preferRelativeResize="0"/>
            <p:nvPr/>
          </p:nvPicPr>
          <p:blipFill rotWithShape="1">
            <a:blip r:embed="rId4">
              <a:alphaModFix/>
            </a:blip>
            <a:srcRect/>
            <a:stretch/>
          </p:blipFill>
          <p:spPr>
            <a:xfrm>
              <a:off x="11250596" y="2802680"/>
              <a:ext cx="8954760" cy="7801847"/>
            </a:xfrm>
            <a:prstGeom prst="rect">
              <a:avLst/>
            </a:prstGeom>
            <a:noFill/>
            <a:ln>
              <a:noFill/>
            </a:ln>
          </p:spPr>
        </p:pic>
        <p:sp>
          <p:nvSpPr>
            <p:cNvPr id="521" name="Google Shape;521;p3"/>
            <p:cNvSpPr/>
            <p:nvPr/>
          </p:nvSpPr>
          <p:spPr>
            <a:xfrm>
              <a:off x="11745073" y="2933186"/>
              <a:ext cx="3017245" cy="4305733"/>
            </a:xfrm>
            <a:custGeom>
              <a:avLst/>
              <a:gdLst/>
              <a:ahLst/>
              <a:cxnLst/>
              <a:rect l="l" t="t" r="r" b="b"/>
              <a:pathLst>
                <a:path w="21600" h="17178" extrusionOk="0">
                  <a:moveTo>
                    <a:pt x="0" y="17178"/>
                  </a:moveTo>
                  <a:cubicBezTo>
                    <a:pt x="211" y="-261"/>
                    <a:pt x="7411" y="-4422"/>
                    <a:pt x="21600" y="4695"/>
                  </a:cubicBezTo>
                </a:path>
              </a:pathLst>
            </a:custGeom>
            <a:noFill/>
            <a:ln w="12700" cap="flat" cmpd="sng">
              <a:solidFill>
                <a:srgbClr val="000000"/>
              </a:solidFill>
              <a:prstDash val="solid"/>
              <a:miter lim="400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E5E5E"/>
                </a:buClr>
                <a:buSzPts val="800"/>
                <a:buFont typeface="Helvetica Neue"/>
                <a:buNone/>
              </a:pPr>
              <a:endParaRPr sz="800" b="0" i="0" u="none" strike="noStrike" cap="none">
                <a:solidFill>
                  <a:srgbClr val="5E5E5E"/>
                </a:solidFill>
                <a:latin typeface="Helvetica Neue"/>
                <a:ea typeface="Helvetica Neue"/>
                <a:cs typeface="Helvetica Neue"/>
                <a:sym typeface="Helvetica Neue"/>
              </a:endParaRPr>
            </a:p>
          </p:txBody>
        </p:sp>
        <p:sp>
          <p:nvSpPr>
            <p:cNvPr id="522" name="Google Shape;522;p3"/>
            <p:cNvSpPr/>
            <p:nvPr/>
          </p:nvSpPr>
          <p:spPr>
            <a:xfrm>
              <a:off x="15457952" y="2592117"/>
              <a:ext cx="2943318" cy="1465367"/>
            </a:xfrm>
            <a:custGeom>
              <a:avLst/>
              <a:gdLst/>
              <a:ahLst/>
              <a:cxnLst/>
              <a:rect l="l" t="t" r="r" b="b"/>
              <a:pathLst>
                <a:path w="21600" h="16468" extrusionOk="0">
                  <a:moveTo>
                    <a:pt x="0" y="16468"/>
                  </a:moveTo>
                  <a:cubicBezTo>
                    <a:pt x="4859" y="-2687"/>
                    <a:pt x="12059" y="-5132"/>
                    <a:pt x="21600" y="9134"/>
                  </a:cubicBezTo>
                </a:path>
              </a:pathLst>
            </a:custGeom>
            <a:noFill/>
            <a:ln w="12700" cap="flat" cmpd="sng">
              <a:solidFill>
                <a:srgbClr val="000000"/>
              </a:solidFill>
              <a:prstDash val="solid"/>
              <a:miter lim="400000"/>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E5E5E"/>
                </a:buClr>
                <a:buSzPts val="800"/>
                <a:buFont typeface="Helvetica Neue"/>
                <a:buNone/>
              </a:pPr>
              <a:endParaRPr sz="800" b="0" i="0" u="none" strike="noStrike" cap="none">
                <a:solidFill>
                  <a:srgbClr val="5E5E5E"/>
                </a:solidFill>
                <a:latin typeface="Helvetica Neue"/>
                <a:ea typeface="Helvetica Neue"/>
                <a:cs typeface="Helvetica Neue"/>
                <a:sym typeface="Helvetica Neue"/>
              </a:endParaRPr>
            </a:p>
          </p:txBody>
        </p:sp>
        <p:sp>
          <p:nvSpPr>
            <p:cNvPr id="523" name="Google Shape;523;p3"/>
            <p:cNvSpPr txBox="1"/>
            <p:nvPr/>
          </p:nvSpPr>
          <p:spPr>
            <a:xfrm>
              <a:off x="18367867" y="3039124"/>
              <a:ext cx="2943317" cy="632262"/>
            </a:xfrm>
            <a:prstGeom prst="rect">
              <a:avLst/>
            </a:prstGeom>
            <a:noFill/>
            <a:ln>
              <a:noFill/>
            </a:ln>
          </p:spPr>
          <p:txBody>
            <a:bodyPr spcFirstLastPara="1" wrap="square" lIns="71425" tIns="71425" rIns="71425" bIns="71425" anchor="ctr" anchorCtr="0">
              <a:noAutofit/>
            </a:bodyPr>
            <a:lstStyle/>
            <a:p>
              <a:pPr marL="0" marR="0" lvl="0" indent="0" algn="l" rtl="0">
                <a:lnSpc>
                  <a:spcPct val="100000"/>
                </a:lnSpc>
                <a:spcBef>
                  <a:spcPts val="0"/>
                </a:spcBef>
                <a:spcAft>
                  <a:spcPts val="0"/>
                </a:spcAft>
                <a:buClr>
                  <a:srgbClr val="B41600"/>
                </a:buClr>
                <a:buSzPts val="800"/>
                <a:buFont typeface="Arial"/>
                <a:buNone/>
              </a:pPr>
              <a:r>
                <a:rPr lang="en-CA" sz="800" b="0" i="0" u="none" strike="noStrike" cap="none">
                  <a:solidFill>
                    <a:srgbClr val="B41600"/>
                  </a:solidFill>
                  <a:latin typeface="Arial"/>
                  <a:ea typeface="Arial"/>
                  <a:cs typeface="Arial"/>
                  <a:sym typeface="Arial"/>
                </a:rPr>
                <a:t>givosiran</a:t>
              </a:r>
              <a:endParaRPr sz="800" b="0" i="0" u="none" strike="noStrike" cap="none">
                <a:solidFill>
                  <a:srgbClr val="B41600"/>
                </a:solidFill>
                <a:latin typeface="Arial"/>
                <a:ea typeface="Arial"/>
                <a:cs typeface="Arial"/>
                <a:sym typeface="Arial"/>
              </a:endParaRPr>
            </a:p>
          </p:txBody>
        </p:sp>
        <p:pic>
          <p:nvPicPr>
            <p:cNvPr id="524" name="Google Shape;524;p3" descr="Image"/>
            <p:cNvPicPr preferRelativeResize="0"/>
            <p:nvPr/>
          </p:nvPicPr>
          <p:blipFill rotWithShape="1">
            <a:blip r:embed="rId5">
              <a:alphaModFix/>
            </a:blip>
            <a:srcRect r="76670"/>
            <a:stretch/>
          </p:blipFill>
          <p:spPr>
            <a:xfrm>
              <a:off x="19731395" y="3054186"/>
              <a:ext cx="519274" cy="714635"/>
            </a:xfrm>
            <a:prstGeom prst="rect">
              <a:avLst/>
            </a:prstGeom>
            <a:noFill/>
            <a:ln>
              <a:noFill/>
            </a:ln>
          </p:spPr>
        </p:pic>
        <p:sp>
          <p:nvSpPr>
            <p:cNvPr id="525" name="Google Shape;525;p3"/>
            <p:cNvSpPr/>
            <p:nvPr/>
          </p:nvSpPr>
          <p:spPr>
            <a:xfrm rot="-5400000">
              <a:off x="17807841" y="4991499"/>
              <a:ext cx="479628" cy="260029"/>
            </a:xfrm>
            <a:prstGeom prst="rightArrow">
              <a:avLst>
                <a:gd name="adj1" fmla="val 32000"/>
                <a:gd name="adj2" fmla="val 121674"/>
              </a:avLst>
            </a:prstGeom>
            <a:solidFill>
              <a:srgbClr val="00000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800"/>
                <a:buFont typeface="Helvetica Neue"/>
                <a:buNone/>
              </a:pPr>
              <a:endParaRPr sz="800" b="0" i="0" u="none" strike="noStrike" cap="none">
                <a:solidFill>
                  <a:srgbClr val="5E5E5E"/>
                </a:solidFill>
                <a:latin typeface="Helvetica Neue"/>
                <a:ea typeface="Helvetica Neue"/>
                <a:cs typeface="Helvetica Neue"/>
                <a:sym typeface="Helvetica Neue"/>
              </a:endParaRPr>
            </a:p>
          </p:txBody>
        </p:sp>
        <p:sp>
          <p:nvSpPr>
            <p:cNvPr id="526" name="Google Shape;526;p3"/>
            <p:cNvSpPr txBox="1"/>
            <p:nvPr/>
          </p:nvSpPr>
          <p:spPr>
            <a:xfrm>
              <a:off x="18101480" y="4872246"/>
              <a:ext cx="308532" cy="542047"/>
            </a:xfrm>
            <a:prstGeom prst="rect">
              <a:avLst/>
            </a:prstGeom>
            <a:noFill/>
            <a:ln>
              <a:noFill/>
            </a:ln>
          </p:spPr>
          <p:txBody>
            <a:bodyPr spcFirstLastPara="1" wrap="square" lIns="71425" tIns="71425" rIns="71425" bIns="71425" anchor="ctr" anchorCtr="0">
              <a:noAutofit/>
            </a:bodyPr>
            <a:lstStyle/>
            <a:p>
              <a:pPr marL="0" marR="0" lvl="0" indent="0" algn="l" rtl="0">
                <a:lnSpc>
                  <a:spcPct val="90000"/>
                </a:lnSpc>
                <a:spcBef>
                  <a:spcPts val="0"/>
                </a:spcBef>
                <a:spcAft>
                  <a:spcPts val="0"/>
                </a:spcAft>
                <a:buClr>
                  <a:srgbClr val="000000"/>
                </a:buClr>
                <a:buSzPts val="800"/>
                <a:buFont typeface="Helvetica Neue"/>
                <a:buNone/>
              </a:pPr>
              <a:r>
                <a:rPr lang="en-CA" sz="800" b="0" i="0" u="none" strike="noStrike" cap="none">
                  <a:solidFill>
                    <a:srgbClr val="000000"/>
                  </a:solidFill>
                  <a:latin typeface="Helvetica Neue"/>
                  <a:ea typeface="Helvetica Neue"/>
                  <a:cs typeface="Helvetica Neue"/>
                  <a:sym typeface="Helvetica Neue"/>
                </a:rPr>
                <a:t>[</a:t>
              </a:r>
              <a:endParaRPr/>
            </a:p>
          </p:txBody>
        </p:sp>
        <p:sp>
          <p:nvSpPr>
            <p:cNvPr id="527" name="Google Shape;527;p3"/>
            <p:cNvSpPr txBox="1"/>
            <p:nvPr/>
          </p:nvSpPr>
          <p:spPr>
            <a:xfrm flipH="1">
              <a:off x="18692782" y="4872246"/>
              <a:ext cx="308532" cy="542047"/>
            </a:xfrm>
            <a:prstGeom prst="rect">
              <a:avLst/>
            </a:prstGeom>
            <a:noFill/>
            <a:ln>
              <a:noFill/>
            </a:ln>
          </p:spPr>
          <p:txBody>
            <a:bodyPr spcFirstLastPara="1" wrap="square" lIns="71425" tIns="71425" rIns="71425" bIns="71425" anchor="ctr" anchorCtr="0">
              <a:noAutofit/>
            </a:bodyPr>
            <a:lstStyle/>
            <a:p>
              <a:pPr marL="0" marR="0" lvl="0" indent="0" algn="l" rtl="0">
                <a:lnSpc>
                  <a:spcPct val="90000"/>
                </a:lnSpc>
                <a:spcBef>
                  <a:spcPts val="0"/>
                </a:spcBef>
                <a:spcAft>
                  <a:spcPts val="0"/>
                </a:spcAft>
                <a:buClr>
                  <a:srgbClr val="000000"/>
                </a:buClr>
                <a:buSzPts val="800"/>
                <a:buFont typeface="Helvetica Neue"/>
                <a:buNone/>
              </a:pPr>
              <a:r>
                <a:rPr lang="en-CA" sz="800" b="0" i="0" u="none" strike="noStrike" cap="none">
                  <a:solidFill>
                    <a:srgbClr val="000000"/>
                  </a:solidFill>
                  <a:latin typeface="Helvetica Neue"/>
                  <a:ea typeface="Helvetica Neue"/>
                  <a:cs typeface="Helvetica Neue"/>
                  <a:sym typeface="Helvetica Neue"/>
                </a:rPr>
                <a:t>]</a:t>
              </a:r>
              <a:endParaRPr sz="800" b="0" i="0" u="none" strike="noStrike" cap="none">
                <a:solidFill>
                  <a:srgbClr val="000000"/>
                </a:solidFill>
                <a:latin typeface="Helvetica Neue"/>
                <a:ea typeface="Helvetica Neue"/>
                <a:cs typeface="Helvetica Neue"/>
                <a:sym typeface="Helvetica Neue"/>
              </a:endParaRPr>
            </a:p>
          </p:txBody>
        </p:sp>
        <p:sp>
          <p:nvSpPr>
            <p:cNvPr id="528" name="Google Shape;528;p3"/>
            <p:cNvSpPr/>
            <p:nvPr/>
          </p:nvSpPr>
          <p:spPr>
            <a:xfrm rot="-5400000">
              <a:off x="17228333" y="6081959"/>
              <a:ext cx="479628" cy="260029"/>
            </a:xfrm>
            <a:prstGeom prst="rightArrow">
              <a:avLst>
                <a:gd name="adj1" fmla="val 32000"/>
                <a:gd name="adj2" fmla="val 121674"/>
              </a:avLst>
            </a:prstGeom>
            <a:solidFill>
              <a:srgbClr val="000000"/>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800"/>
                <a:buFont typeface="Helvetica Neue"/>
                <a:buNone/>
              </a:pPr>
              <a:endParaRPr sz="800" b="0" i="0" u="none" strike="noStrike" cap="none">
                <a:solidFill>
                  <a:srgbClr val="5E5E5E"/>
                </a:solidFill>
                <a:latin typeface="Helvetica Neue"/>
                <a:ea typeface="Helvetica Neue"/>
                <a:cs typeface="Helvetica Neue"/>
                <a:sym typeface="Helvetica Neue"/>
              </a:endParaRPr>
            </a:p>
          </p:txBody>
        </p:sp>
        <p:sp>
          <p:nvSpPr>
            <p:cNvPr id="529" name="Google Shape;529;p3"/>
            <p:cNvSpPr txBox="1"/>
            <p:nvPr/>
          </p:nvSpPr>
          <p:spPr>
            <a:xfrm>
              <a:off x="14228344" y="9328500"/>
              <a:ext cx="308531" cy="542047"/>
            </a:xfrm>
            <a:prstGeom prst="rect">
              <a:avLst/>
            </a:prstGeom>
            <a:noFill/>
            <a:ln>
              <a:noFill/>
            </a:ln>
          </p:spPr>
          <p:txBody>
            <a:bodyPr spcFirstLastPara="1" wrap="square" lIns="71425" tIns="71425" rIns="71425" bIns="71425" anchor="ctr" anchorCtr="0">
              <a:noAutofit/>
            </a:bodyPr>
            <a:lstStyle/>
            <a:p>
              <a:pPr marL="0" marR="0" lvl="0" indent="0" algn="l" rtl="0">
                <a:lnSpc>
                  <a:spcPct val="90000"/>
                </a:lnSpc>
                <a:spcBef>
                  <a:spcPts val="0"/>
                </a:spcBef>
                <a:spcAft>
                  <a:spcPts val="0"/>
                </a:spcAft>
                <a:buClr>
                  <a:srgbClr val="000000"/>
                </a:buClr>
                <a:buSzPts val="800"/>
                <a:buFont typeface="Helvetica Neue"/>
                <a:buNone/>
              </a:pPr>
              <a:r>
                <a:rPr lang="en-CA" sz="800" b="0" i="0" u="none" strike="noStrike" cap="none">
                  <a:solidFill>
                    <a:srgbClr val="000000"/>
                  </a:solidFill>
                  <a:latin typeface="Helvetica Neue"/>
                  <a:ea typeface="Helvetica Neue"/>
                  <a:cs typeface="Helvetica Neue"/>
                  <a:sym typeface="Helvetica Neue"/>
                </a:rPr>
                <a:t>[</a:t>
              </a:r>
              <a:endParaRPr/>
            </a:p>
          </p:txBody>
        </p:sp>
        <p:sp>
          <p:nvSpPr>
            <p:cNvPr id="530" name="Google Shape;530;p3"/>
            <p:cNvSpPr txBox="1"/>
            <p:nvPr/>
          </p:nvSpPr>
          <p:spPr>
            <a:xfrm flipH="1">
              <a:off x="15630955" y="9328500"/>
              <a:ext cx="308531" cy="542047"/>
            </a:xfrm>
            <a:prstGeom prst="rect">
              <a:avLst/>
            </a:prstGeom>
            <a:noFill/>
            <a:ln>
              <a:noFill/>
            </a:ln>
          </p:spPr>
          <p:txBody>
            <a:bodyPr spcFirstLastPara="1" wrap="square" lIns="71425" tIns="71425" rIns="71425" bIns="71425" anchor="ctr" anchorCtr="0">
              <a:noAutofit/>
            </a:bodyPr>
            <a:lstStyle/>
            <a:p>
              <a:pPr marL="0" marR="0" lvl="0" indent="0" algn="l" rtl="0">
                <a:lnSpc>
                  <a:spcPct val="90000"/>
                </a:lnSpc>
                <a:spcBef>
                  <a:spcPts val="0"/>
                </a:spcBef>
                <a:spcAft>
                  <a:spcPts val="0"/>
                </a:spcAft>
                <a:buClr>
                  <a:srgbClr val="000000"/>
                </a:buClr>
                <a:buSzPts val="800"/>
                <a:buFont typeface="Helvetica Neue"/>
                <a:buNone/>
              </a:pPr>
              <a:r>
                <a:rPr lang="en-CA" sz="800" b="0" i="0" u="none" strike="noStrike" cap="none">
                  <a:solidFill>
                    <a:srgbClr val="000000"/>
                  </a:solidFill>
                  <a:latin typeface="Helvetica Neue"/>
                  <a:ea typeface="Helvetica Neue"/>
                  <a:cs typeface="Helvetica Neue"/>
                  <a:sym typeface="Helvetica Neue"/>
                </a:rPr>
                <a:t>[</a:t>
              </a:r>
              <a:endParaRPr/>
            </a:p>
          </p:txBody>
        </p:sp>
        <p:sp>
          <p:nvSpPr>
            <p:cNvPr id="531" name="Google Shape;531;p3"/>
            <p:cNvSpPr/>
            <p:nvPr/>
          </p:nvSpPr>
          <p:spPr>
            <a:xfrm rot="-5400000">
              <a:off x="9542126" y="4056091"/>
              <a:ext cx="4295995" cy="3692813"/>
            </a:xfrm>
            <a:custGeom>
              <a:avLst/>
              <a:gdLst/>
              <a:ahLst/>
              <a:cxnLst/>
              <a:rect l="l" t="t" r="r" b="b"/>
              <a:pathLst>
                <a:path w="21600" h="21600" extrusionOk="0">
                  <a:moveTo>
                    <a:pt x="13209" y="0"/>
                  </a:moveTo>
                  <a:lnTo>
                    <a:pt x="21600" y="21600"/>
                  </a:lnTo>
                  <a:cubicBezTo>
                    <a:pt x="20011" y="20008"/>
                    <a:pt x="18229" y="18714"/>
                    <a:pt x="16321" y="17754"/>
                  </a:cubicBezTo>
                  <a:cubicBezTo>
                    <a:pt x="14141" y="16659"/>
                    <a:pt x="11810" y="16005"/>
                    <a:pt x="9429" y="15691"/>
                  </a:cubicBezTo>
                  <a:cubicBezTo>
                    <a:pt x="6281" y="15276"/>
                    <a:pt x="3096" y="15463"/>
                    <a:pt x="0" y="16246"/>
                  </a:cubicBezTo>
                  <a:cubicBezTo>
                    <a:pt x="1488" y="15241"/>
                    <a:pt x="2908" y="14104"/>
                    <a:pt x="4248" y="12847"/>
                  </a:cubicBezTo>
                  <a:cubicBezTo>
                    <a:pt x="7979" y="9346"/>
                    <a:pt x="11033" y="4968"/>
                    <a:pt x="13209" y="0"/>
                  </a:cubicBezTo>
                  <a:close/>
                </a:path>
              </a:pathLst>
            </a:custGeom>
            <a:gradFill>
              <a:gsLst>
                <a:gs pos="0">
                  <a:srgbClr val="0B2448">
                    <a:alpha val="20000"/>
                  </a:srgbClr>
                </a:gs>
                <a:gs pos="100000">
                  <a:srgbClr val="FFFFFF">
                    <a:alpha val="20000"/>
                  </a:srgbClr>
                </a:gs>
              </a:gsLst>
              <a:lin ang="5400000" scaled="0"/>
            </a:gra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800"/>
                <a:buFont typeface="Helvetica Neue"/>
                <a:buNone/>
              </a:pPr>
              <a:endParaRPr sz="800" b="0" i="0" u="none" strike="noStrike" cap="none">
                <a:solidFill>
                  <a:srgbClr val="5E5E5E"/>
                </a:solidFill>
                <a:latin typeface="Helvetica Neue"/>
                <a:ea typeface="Helvetica Neue"/>
                <a:cs typeface="Helvetica Neue"/>
                <a:sym typeface="Helvetica Neue"/>
              </a:endParaRPr>
            </a:p>
          </p:txBody>
        </p:sp>
        <p:sp>
          <p:nvSpPr>
            <p:cNvPr id="532" name="Google Shape;532;p3"/>
            <p:cNvSpPr txBox="1"/>
            <p:nvPr/>
          </p:nvSpPr>
          <p:spPr>
            <a:xfrm>
              <a:off x="3464291" y="2481201"/>
              <a:ext cx="6931011" cy="628576"/>
            </a:xfrm>
            <a:prstGeom prst="rect">
              <a:avLst/>
            </a:prstGeom>
            <a:noFill/>
            <a:ln>
              <a:noFill/>
            </a:ln>
          </p:spPr>
          <p:txBody>
            <a:bodyPr spcFirstLastPara="1" wrap="square" lIns="71425" tIns="71425" rIns="71425" bIns="71425" anchor="ctr" anchorCtr="0">
              <a:noAutofit/>
            </a:bodyPr>
            <a:lstStyle/>
            <a:p>
              <a:pPr marL="0" marR="0" lvl="0" indent="0" algn="l" rtl="0">
                <a:lnSpc>
                  <a:spcPct val="90000"/>
                </a:lnSpc>
                <a:spcBef>
                  <a:spcPts val="0"/>
                </a:spcBef>
                <a:spcAft>
                  <a:spcPts val="0"/>
                </a:spcAft>
                <a:buClr>
                  <a:srgbClr val="3A4D6A"/>
                </a:buClr>
                <a:buSzPts val="800"/>
                <a:buFont typeface="Helvetica Neue"/>
                <a:buNone/>
              </a:pPr>
              <a:r>
                <a:rPr lang="en-CA" sz="800" b="0" i="0" u="none" strike="noStrike" cap="none">
                  <a:solidFill>
                    <a:srgbClr val="3A4D6A"/>
                  </a:solidFill>
                  <a:latin typeface="Helvetica Neue"/>
                  <a:ea typeface="Helvetica Neue"/>
                  <a:cs typeface="Helvetica Neue"/>
                  <a:sym typeface="Helvetica Neue"/>
                </a:rPr>
                <a:t>CENTRAL NEUROPATHY</a:t>
              </a:r>
              <a:endParaRPr/>
            </a:p>
          </p:txBody>
        </p:sp>
        <p:sp>
          <p:nvSpPr>
            <p:cNvPr id="533" name="Google Shape;533;p3"/>
            <p:cNvSpPr txBox="1"/>
            <p:nvPr/>
          </p:nvSpPr>
          <p:spPr>
            <a:xfrm>
              <a:off x="2291392" y="4524041"/>
              <a:ext cx="8051442" cy="628579"/>
            </a:xfrm>
            <a:prstGeom prst="rect">
              <a:avLst/>
            </a:prstGeom>
            <a:noFill/>
            <a:ln>
              <a:noFill/>
            </a:ln>
          </p:spPr>
          <p:txBody>
            <a:bodyPr spcFirstLastPara="1" wrap="square" lIns="71425" tIns="71425" rIns="71425" bIns="71425" anchor="ctr" anchorCtr="0">
              <a:noAutofit/>
            </a:bodyPr>
            <a:lstStyle/>
            <a:p>
              <a:pPr marL="0" marR="0" lvl="0" indent="0" algn="l" rtl="0">
                <a:lnSpc>
                  <a:spcPct val="90000"/>
                </a:lnSpc>
                <a:spcBef>
                  <a:spcPts val="0"/>
                </a:spcBef>
                <a:spcAft>
                  <a:spcPts val="0"/>
                </a:spcAft>
                <a:buClr>
                  <a:srgbClr val="3A4D6A"/>
                </a:buClr>
                <a:buSzPts val="800"/>
                <a:buFont typeface="Helvetica Neue"/>
                <a:buNone/>
              </a:pPr>
              <a:r>
                <a:rPr lang="en-CA" sz="800" b="0" i="0" u="none" strike="noStrike" cap="none">
                  <a:solidFill>
                    <a:srgbClr val="3A4D6A"/>
                  </a:solidFill>
                  <a:latin typeface="Helvetica Neue"/>
                  <a:ea typeface="Helvetica Neue"/>
                  <a:cs typeface="Helvetica Neue"/>
                  <a:sym typeface="Helvetica Neue"/>
                </a:rPr>
                <a:t>PERIPHERAL NEUROPATHY</a:t>
              </a:r>
              <a:endParaRPr/>
            </a:p>
          </p:txBody>
        </p:sp>
        <p:sp>
          <p:nvSpPr>
            <p:cNvPr id="534" name="Google Shape;534;p3"/>
            <p:cNvSpPr txBox="1"/>
            <p:nvPr/>
          </p:nvSpPr>
          <p:spPr>
            <a:xfrm>
              <a:off x="2719235" y="5738481"/>
              <a:ext cx="7473753" cy="628579"/>
            </a:xfrm>
            <a:prstGeom prst="rect">
              <a:avLst/>
            </a:prstGeom>
            <a:noFill/>
            <a:ln>
              <a:noFill/>
            </a:ln>
          </p:spPr>
          <p:txBody>
            <a:bodyPr spcFirstLastPara="1" wrap="square" lIns="71425" tIns="71425" rIns="71425" bIns="71425" anchor="ctr" anchorCtr="0">
              <a:noAutofit/>
            </a:bodyPr>
            <a:lstStyle/>
            <a:p>
              <a:pPr marL="0" marR="0" lvl="0" indent="0" algn="l" rtl="0">
                <a:lnSpc>
                  <a:spcPct val="90000"/>
                </a:lnSpc>
                <a:spcBef>
                  <a:spcPts val="0"/>
                </a:spcBef>
                <a:spcAft>
                  <a:spcPts val="0"/>
                </a:spcAft>
                <a:buClr>
                  <a:srgbClr val="3A4D6A"/>
                </a:buClr>
                <a:buSzPts val="800"/>
                <a:buFont typeface="Helvetica Neue"/>
                <a:buNone/>
              </a:pPr>
              <a:r>
                <a:rPr lang="en-CA" sz="800" b="0" i="0" u="none" strike="noStrike" cap="none">
                  <a:solidFill>
                    <a:srgbClr val="3A4D6A"/>
                  </a:solidFill>
                  <a:latin typeface="Helvetica Neue"/>
                  <a:ea typeface="Helvetica Neue"/>
                  <a:cs typeface="Helvetica Neue"/>
                  <a:sym typeface="Helvetica Neue"/>
                </a:rPr>
                <a:t>AUTONOMIC NEUROPATHY</a:t>
              </a:r>
              <a:endParaRPr/>
            </a:p>
          </p:txBody>
        </p:sp>
        <p:sp>
          <p:nvSpPr>
            <p:cNvPr id="535" name="Google Shape;535;p3"/>
            <p:cNvSpPr txBox="1"/>
            <p:nvPr/>
          </p:nvSpPr>
          <p:spPr>
            <a:xfrm>
              <a:off x="3075755" y="6338572"/>
              <a:ext cx="5923859" cy="628576"/>
            </a:xfrm>
            <a:prstGeom prst="rect">
              <a:avLst/>
            </a:prstGeom>
            <a:noFill/>
            <a:ln>
              <a:noFill/>
            </a:ln>
          </p:spPr>
          <p:txBody>
            <a:bodyPr spcFirstLastPara="1" wrap="square" lIns="71425" tIns="71425" rIns="71425" bIns="71425" anchor="ctr" anchorCtr="0">
              <a:noAutofit/>
            </a:bodyPr>
            <a:lstStyle/>
            <a:p>
              <a:pPr marL="0" marR="0" lvl="0" indent="0" algn="l" rtl="0">
                <a:lnSpc>
                  <a:spcPct val="90000"/>
                </a:lnSpc>
                <a:spcBef>
                  <a:spcPts val="0"/>
                </a:spcBef>
                <a:spcAft>
                  <a:spcPts val="0"/>
                </a:spcAft>
                <a:buClr>
                  <a:srgbClr val="3A4D6A"/>
                </a:buClr>
                <a:buSzPts val="800"/>
                <a:buFont typeface="Helvetica Neue"/>
                <a:buNone/>
              </a:pPr>
              <a:r>
                <a:rPr lang="en-CA" sz="800" b="0" i="0" u="none" strike="noStrike" cap="none">
                  <a:solidFill>
                    <a:srgbClr val="3A4D6A"/>
                  </a:solidFill>
                  <a:latin typeface="Helvetica Neue"/>
                  <a:ea typeface="Helvetica Neue"/>
                  <a:cs typeface="Helvetica Neue"/>
                  <a:sym typeface="Helvetica Neue"/>
                </a:rPr>
                <a:t>OTHER MANIFESTATIONS</a:t>
              </a:r>
              <a:endParaRPr/>
            </a:p>
          </p:txBody>
        </p:sp>
        <p:sp>
          <p:nvSpPr>
            <p:cNvPr id="536" name="Google Shape;536;p3"/>
            <p:cNvSpPr/>
            <p:nvPr/>
          </p:nvSpPr>
          <p:spPr>
            <a:xfrm flipH="1">
              <a:off x="9567516" y="2631856"/>
              <a:ext cx="329926" cy="329927"/>
            </a:xfrm>
            <a:prstGeom prst="ellipse">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800"/>
                <a:buFont typeface="Helvetica Neue"/>
                <a:buNone/>
              </a:pPr>
              <a:endParaRPr sz="800" b="0" i="0" u="none" strike="noStrike" cap="none">
                <a:solidFill>
                  <a:srgbClr val="5E5E5E"/>
                </a:solidFill>
                <a:latin typeface="Helvetica Neue"/>
                <a:ea typeface="Helvetica Neue"/>
                <a:cs typeface="Helvetica Neue"/>
                <a:sym typeface="Helvetica Neue"/>
              </a:endParaRPr>
            </a:p>
          </p:txBody>
        </p:sp>
        <p:sp>
          <p:nvSpPr>
            <p:cNvPr id="537" name="Google Shape;537;p3"/>
            <p:cNvSpPr/>
            <p:nvPr/>
          </p:nvSpPr>
          <p:spPr>
            <a:xfrm flipH="1">
              <a:off x="9567516" y="5911952"/>
              <a:ext cx="329926" cy="329926"/>
            </a:xfrm>
            <a:prstGeom prst="ellipse">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800"/>
                <a:buFont typeface="Helvetica Neue"/>
                <a:buNone/>
              </a:pPr>
              <a:endParaRPr sz="800" b="0" i="0" u="none" strike="noStrike" cap="none">
                <a:solidFill>
                  <a:srgbClr val="5E5E5E"/>
                </a:solidFill>
                <a:latin typeface="Helvetica Neue"/>
                <a:ea typeface="Helvetica Neue"/>
                <a:cs typeface="Helvetica Neue"/>
                <a:sym typeface="Helvetica Neue"/>
              </a:endParaRPr>
            </a:p>
          </p:txBody>
        </p:sp>
        <p:sp>
          <p:nvSpPr>
            <p:cNvPr id="538" name="Google Shape;538;p3"/>
            <p:cNvSpPr/>
            <p:nvPr/>
          </p:nvSpPr>
          <p:spPr>
            <a:xfrm flipH="1">
              <a:off x="9567516" y="6459855"/>
              <a:ext cx="329926" cy="329926"/>
            </a:xfrm>
            <a:prstGeom prst="ellipse">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800"/>
                <a:buFont typeface="Helvetica Neue"/>
                <a:buNone/>
              </a:pPr>
              <a:endParaRPr sz="800" b="0" i="0" u="none" strike="noStrike" cap="none">
                <a:solidFill>
                  <a:srgbClr val="5E5E5E"/>
                </a:solidFill>
                <a:latin typeface="Helvetica Neue"/>
                <a:ea typeface="Helvetica Neue"/>
                <a:cs typeface="Helvetica Neue"/>
                <a:sym typeface="Helvetica Neue"/>
              </a:endParaRPr>
            </a:p>
          </p:txBody>
        </p:sp>
        <p:sp>
          <p:nvSpPr>
            <p:cNvPr id="539" name="Google Shape;539;p3"/>
            <p:cNvSpPr/>
            <p:nvPr/>
          </p:nvSpPr>
          <p:spPr>
            <a:xfrm flipH="1">
              <a:off x="9226126" y="8047418"/>
              <a:ext cx="329926" cy="329927"/>
            </a:xfrm>
            <a:prstGeom prst="ellipse">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800"/>
                <a:buFont typeface="Helvetica Neue"/>
                <a:buNone/>
              </a:pPr>
              <a:endParaRPr sz="800" b="0" i="0" u="none" strike="noStrike" cap="none">
                <a:solidFill>
                  <a:srgbClr val="5E5E5E"/>
                </a:solidFill>
                <a:latin typeface="Helvetica Neue"/>
                <a:ea typeface="Helvetica Neue"/>
                <a:cs typeface="Helvetica Neue"/>
                <a:sym typeface="Helvetica Neue"/>
              </a:endParaRPr>
            </a:p>
          </p:txBody>
        </p:sp>
        <p:sp>
          <p:nvSpPr>
            <p:cNvPr id="540" name="Google Shape;540;p3"/>
            <p:cNvSpPr/>
            <p:nvPr/>
          </p:nvSpPr>
          <p:spPr>
            <a:xfrm flipH="1">
              <a:off x="9160142" y="4657164"/>
              <a:ext cx="329926" cy="329926"/>
            </a:xfrm>
            <a:prstGeom prst="ellipse">
              <a:avLst/>
            </a:prstGeom>
            <a:solidFill>
              <a:srgbClr val="61C4CD"/>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800"/>
                <a:buFont typeface="Helvetica Neue"/>
                <a:buNone/>
              </a:pPr>
              <a:endParaRPr sz="800" b="0" i="0" u="none" strike="noStrike" cap="none">
                <a:solidFill>
                  <a:srgbClr val="5E5E5E"/>
                </a:solidFill>
                <a:latin typeface="Helvetica Neue"/>
                <a:ea typeface="Helvetica Neue"/>
                <a:cs typeface="Helvetica Neue"/>
                <a:sym typeface="Helvetica Neue"/>
              </a:endParaRPr>
            </a:p>
          </p:txBody>
        </p:sp>
        <p:pic>
          <p:nvPicPr>
            <p:cNvPr id="541" name="Google Shape;541;p3" descr="Image"/>
            <p:cNvPicPr preferRelativeResize="0"/>
            <p:nvPr/>
          </p:nvPicPr>
          <p:blipFill rotWithShape="1">
            <a:blip r:embed="rId6">
              <a:alphaModFix/>
            </a:blip>
            <a:srcRect/>
            <a:stretch/>
          </p:blipFill>
          <p:spPr>
            <a:xfrm flipH="1">
              <a:off x="8104379" y="2324672"/>
              <a:ext cx="2771373" cy="8215140"/>
            </a:xfrm>
            <a:prstGeom prst="rect">
              <a:avLst/>
            </a:prstGeom>
            <a:noFill/>
            <a:ln>
              <a:noFill/>
            </a:ln>
          </p:spPr>
        </p:pic>
        <p:cxnSp>
          <p:nvCxnSpPr>
            <p:cNvPr id="542" name="Google Shape;542;p3"/>
            <p:cNvCxnSpPr/>
            <p:nvPr/>
          </p:nvCxnSpPr>
          <p:spPr>
            <a:xfrm rot="10800000">
              <a:off x="7868201" y="2796819"/>
              <a:ext cx="1854841" cy="1"/>
            </a:xfrm>
            <a:prstGeom prst="straightConnector1">
              <a:avLst/>
            </a:prstGeom>
            <a:noFill/>
            <a:ln w="25400" cap="flat" cmpd="sng">
              <a:solidFill>
                <a:srgbClr val="61C4CD"/>
              </a:solidFill>
              <a:prstDash val="solid"/>
              <a:miter lim="400000"/>
              <a:headEnd type="none" w="sm" len="sm"/>
              <a:tailEnd type="none" w="sm" len="sm"/>
            </a:ln>
          </p:spPr>
        </p:cxnSp>
        <p:cxnSp>
          <p:nvCxnSpPr>
            <p:cNvPr id="543" name="Google Shape;543;p3"/>
            <p:cNvCxnSpPr/>
            <p:nvPr/>
          </p:nvCxnSpPr>
          <p:spPr>
            <a:xfrm flipH="1">
              <a:off x="7429286" y="4822126"/>
              <a:ext cx="1854841" cy="1"/>
            </a:xfrm>
            <a:prstGeom prst="straightConnector1">
              <a:avLst/>
            </a:prstGeom>
            <a:noFill/>
            <a:ln w="25400" cap="flat" cmpd="sng">
              <a:solidFill>
                <a:srgbClr val="6EB7BE"/>
              </a:solidFill>
              <a:prstDash val="solid"/>
              <a:miter lim="400000"/>
              <a:headEnd type="none" w="sm" len="sm"/>
              <a:tailEnd type="none" w="sm" len="sm"/>
            </a:ln>
          </p:spPr>
        </p:cxnSp>
        <p:cxnSp>
          <p:nvCxnSpPr>
            <p:cNvPr id="544" name="Google Shape;544;p3"/>
            <p:cNvCxnSpPr/>
            <p:nvPr/>
          </p:nvCxnSpPr>
          <p:spPr>
            <a:xfrm flipH="1">
              <a:off x="7803201" y="6076915"/>
              <a:ext cx="1854841" cy="1"/>
            </a:xfrm>
            <a:prstGeom prst="straightConnector1">
              <a:avLst/>
            </a:prstGeom>
            <a:noFill/>
            <a:ln w="25400" cap="flat" cmpd="sng">
              <a:solidFill>
                <a:srgbClr val="6EB7BE"/>
              </a:solidFill>
              <a:prstDash val="solid"/>
              <a:miter lim="400000"/>
              <a:headEnd type="none" w="sm" len="sm"/>
              <a:tailEnd type="none" w="sm" len="sm"/>
            </a:ln>
          </p:spPr>
        </p:cxnSp>
        <p:cxnSp>
          <p:nvCxnSpPr>
            <p:cNvPr id="545" name="Google Shape;545;p3"/>
            <p:cNvCxnSpPr/>
            <p:nvPr/>
          </p:nvCxnSpPr>
          <p:spPr>
            <a:xfrm flipH="1">
              <a:off x="7827617" y="6624818"/>
              <a:ext cx="1854841" cy="1"/>
            </a:xfrm>
            <a:prstGeom prst="straightConnector1">
              <a:avLst/>
            </a:prstGeom>
            <a:noFill/>
            <a:ln w="25400" cap="flat" cmpd="sng">
              <a:solidFill>
                <a:srgbClr val="6EB7BE"/>
              </a:solidFill>
              <a:prstDash val="solid"/>
              <a:miter lim="400000"/>
              <a:headEnd type="none" w="sm" len="sm"/>
              <a:tailEnd type="none" w="sm" len="sm"/>
            </a:ln>
          </p:spPr>
        </p:cxnSp>
        <p:cxnSp>
          <p:nvCxnSpPr>
            <p:cNvPr id="546" name="Google Shape;546;p3"/>
            <p:cNvCxnSpPr/>
            <p:nvPr/>
          </p:nvCxnSpPr>
          <p:spPr>
            <a:xfrm flipH="1">
              <a:off x="7561257" y="8212382"/>
              <a:ext cx="1854841" cy="1"/>
            </a:xfrm>
            <a:prstGeom prst="straightConnector1">
              <a:avLst/>
            </a:prstGeom>
            <a:noFill/>
            <a:ln w="25400" cap="flat" cmpd="sng">
              <a:solidFill>
                <a:srgbClr val="6EB7BE"/>
              </a:solidFill>
              <a:prstDash val="solid"/>
              <a:miter lim="400000"/>
              <a:headEnd type="none" w="sm" len="sm"/>
              <a:tailEnd type="none" w="sm" len="sm"/>
            </a:ln>
          </p:spPr>
        </p:cxnSp>
        <p:sp>
          <p:nvSpPr>
            <p:cNvPr id="547" name="Google Shape;547;p3"/>
            <p:cNvSpPr txBox="1"/>
            <p:nvPr/>
          </p:nvSpPr>
          <p:spPr>
            <a:xfrm>
              <a:off x="2972211" y="7938058"/>
              <a:ext cx="6385176" cy="628576"/>
            </a:xfrm>
            <a:prstGeom prst="rect">
              <a:avLst/>
            </a:prstGeom>
            <a:noFill/>
            <a:ln>
              <a:noFill/>
            </a:ln>
          </p:spPr>
          <p:txBody>
            <a:bodyPr spcFirstLastPara="1" wrap="square" lIns="71425" tIns="71425" rIns="71425" bIns="71425" anchor="ctr" anchorCtr="0">
              <a:noAutofit/>
            </a:bodyPr>
            <a:lstStyle/>
            <a:p>
              <a:pPr marL="0" marR="0" lvl="0" indent="0" algn="l" rtl="0">
                <a:lnSpc>
                  <a:spcPct val="90000"/>
                </a:lnSpc>
                <a:spcBef>
                  <a:spcPts val="0"/>
                </a:spcBef>
                <a:spcAft>
                  <a:spcPts val="0"/>
                </a:spcAft>
                <a:buClr>
                  <a:srgbClr val="3A4D6A"/>
                </a:buClr>
                <a:buSzPts val="800"/>
                <a:buFont typeface="Helvetica Neue"/>
                <a:buNone/>
              </a:pPr>
              <a:r>
                <a:rPr lang="en-CA" sz="800" b="0" i="0" u="none" strike="noStrike" cap="none">
                  <a:solidFill>
                    <a:srgbClr val="3A4D6A"/>
                  </a:solidFill>
                  <a:latin typeface="Helvetica Neue"/>
                  <a:ea typeface="Helvetica Neue"/>
                  <a:cs typeface="Helvetica Neue"/>
                  <a:sym typeface="Helvetica Neue"/>
                </a:rPr>
                <a:t>CUTANEOUS SYMPTOMS</a:t>
              </a:r>
              <a:endParaRPr/>
            </a:p>
          </p:txBody>
        </p:sp>
        <p:sp>
          <p:nvSpPr>
            <p:cNvPr id="548" name="Google Shape;548;p3"/>
            <p:cNvSpPr txBox="1"/>
            <p:nvPr/>
          </p:nvSpPr>
          <p:spPr>
            <a:xfrm>
              <a:off x="7896196" y="10480425"/>
              <a:ext cx="3672571" cy="910902"/>
            </a:xfrm>
            <a:prstGeom prst="rect">
              <a:avLst/>
            </a:prstGeom>
            <a:noFill/>
            <a:ln>
              <a:noFill/>
            </a:ln>
          </p:spPr>
          <p:txBody>
            <a:bodyPr spcFirstLastPara="1" wrap="square" lIns="50800" tIns="50800" rIns="50800" bIns="50800" anchor="ctr" anchorCtr="0">
              <a:noAutofit/>
            </a:bodyPr>
            <a:lstStyle/>
            <a:p>
              <a:pPr marL="0" marR="0" lvl="0" indent="0" algn="ctr" rtl="0">
                <a:lnSpc>
                  <a:spcPct val="100000"/>
                </a:lnSpc>
                <a:spcBef>
                  <a:spcPts val="0"/>
                </a:spcBef>
                <a:spcAft>
                  <a:spcPts val="0"/>
                </a:spcAft>
                <a:buClr>
                  <a:srgbClr val="3A4D6A"/>
                </a:buClr>
                <a:buSzPts val="800"/>
                <a:buFont typeface="Arial"/>
                <a:buNone/>
              </a:pPr>
              <a:r>
                <a:rPr lang="en-CA" sz="800" b="1" i="0" u="none" strike="noStrike" cap="none">
                  <a:solidFill>
                    <a:srgbClr val="3A4D6A"/>
                  </a:solidFill>
                  <a:latin typeface="Arial"/>
                  <a:ea typeface="Arial"/>
                  <a:cs typeface="Arial"/>
                  <a:sym typeface="Arial"/>
                </a:rPr>
                <a:t>AIP Patient</a:t>
              </a:r>
              <a:endParaRPr/>
            </a:p>
          </p:txBody>
        </p:sp>
        <p:sp>
          <p:nvSpPr>
            <p:cNvPr id="549" name="Google Shape;549;p3"/>
            <p:cNvSpPr txBox="1"/>
            <p:nvPr/>
          </p:nvSpPr>
          <p:spPr>
            <a:xfrm>
              <a:off x="17515378" y="5952491"/>
              <a:ext cx="308532" cy="542047"/>
            </a:xfrm>
            <a:prstGeom prst="rect">
              <a:avLst/>
            </a:prstGeom>
            <a:noFill/>
            <a:ln>
              <a:noFill/>
            </a:ln>
          </p:spPr>
          <p:txBody>
            <a:bodyPr spcFirstLastPara="1" wrap="square" lIns="71425" tIns="71425" rIns="71425" bIns="71425" anchor="ctr" anchorCtr="0">
              <a:noAutofit/>
            </a:bodyPr>
            <a:lstStyle/>
            <a:p>
              <a:pPr marL="0" marR="0" lvl="0" indent="0" algn="l" rtl="0">
                <a:lnSpc>
                  <a:spcPct val="90000"/>
                </a:lnSpc>
                <a:spcBef>
                  <a:spcPts val="0"/>
                </a:spcBef>
                <a:spcAft>
                  <a:spcPts val="0"/>
                </a:spcAft>
                <a:buClr>
                  <a:srgbClr val="000000"/>
                </a:buClr>
                <a:buSzPts val="800"/>
                <a:buFont typeface="Helvetica Neue"/>
                <a:buNone/>
              </a:pPr>
              <a:r>
                <a:rPr lang="en-CA" sz="800" b="0" i="0" u="none" strike="noStrike" cap="none">
                  <a:solidFill>
                    <a:srgbClr val="000000"/>
                  </a:solidFill>
                  <a:latin typeface="Helvetica Neue"/>
                  <a:ea typeface="Helvetica Neue"/>
                  <a:cs typeface="Helvetica Neue"/>
                  <a:sym typeface="Helvetica Neue"/>
                </a:rPr>
                <a:t>[</a:t>
              </a:r>
              <a:endParaRPr/>
            </a:p>
          </p:txBody>
        </p:sp>
        <p:sp>
          <p:nvSpPr>
            <p:cNvPr id="550" name="Google Shape;550;p3"/>
            <p:cNvSpPr txBox="1"/>
            <p:nvPr/>
          </p:nvSpPr>
          <p:spPr>
            <a:xfrm flipH="1">
              <a:off x="19534426" y="5952491"/>
              <a:ext cx="308532" cy="542047"/>
            </a:xfrm>
            <a:prstGeom prst="rect">
              <a:avLst/>
            </a:prstGeom>
            <a:noFill/>
            <a:ln>
              <a:noFill/>
            </a:ln>
          </p:spPr>
          <p:txBody>
            <a:bodyPr spcFirstLastPara="1" wrap="square" lIns="71425" tIns="71425" rIns="71425" bIns="71425" anchor="ctr" anchorCtr="0">
              <a:noAutofit/>
            </a:bodyPr>
            <a:lstStyle/>
            <a:p>
              <a:pPr marL="0" marR="0" lvl="0" indent="0" algn="l" rtl="0">
                <a:lnSpc>
                  <a:spcPct val="90000"/>
                </a:lnSpc>
                <a:spcBef>
                  <a:spcPts val="0"/>
                </a:spcBef>
                <a:spcAft>
                  <a:spcPts val="0"/>
                </a:spcAft>
                <a:buClr>
                  <a:srgbClr val="000000"/>
                </a:buClr>
                <a:buSzPts val="800"/>
                <a:buFont typeface="Helvetica Neue"/>
                <a:buNone/>
              </a:pPr>
              <a:r>
                <a:rPr lang="en-CA" sz="800" b="0" i="0" u="none" strike="noStrike" cap="none">
                  <a:solidFill>
                    <a:srgbClr val="000000"/>
                  </a:solidFill>
                  <a:latin typeface="Helvetica Neue"/>
                  <a:ea typeface="Helvetica Neue"/>
                  <a:cs typeface="Helvetica Neue"/>
                  <a:sym typeface="Helvetica Neue"/>
                </a:rPr>
                <a:t>]</a:t>
              </a:r>
              <a:endParaRPr sz="800" b="0" i="0" u="none" strike="noStrike" cap="none">
                <a:solidFill>
                  <a:srgbClr val="000000"/>
                </a:solidFill>
                <a:latin typeface="Helvetica Neue"/>
                <a:ea typeface="Helvetica Neue"/>
                <a:cs typeface="Helvetica Neue"/>
                <a:sym typeface="Helvetica Neue"/>
              </a:endParaRPr>
            </a:p>
          </p:txBody>
        </p:sp>
        <p:sp>
          <p:nvSpPr>
            <p:cNvPr id="551" name="Google Shape;551;p3"/>
            <p:cNvSpPr/>
            <p:nvPr/>
          </p:nvSpPr>
          <p:spPr>
            <a:xfrm>
              <a:off x="18776411" y="6517925"/>
              <a:ext cx="1519571" cy="532559"/>
            </a:xfrm>
            <a:prstGeom prst="rect">
              <a:avLst/>
            </a:prstGeom>
            <a:solidFill>
              <a:srgbClr val="FBF8EB"/>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800"/>
                <a:buFont typeface="Helvetica Neue"/>
                <a:buNone/>
              </a:pPr>
              <a:endParaRPr sz="800" b="0" i="0" u="none" strike="noStrike" cap="none">
                <a:solidFill>
                  <a:srgbClr val="5E5E5E"/>
                </a:solidFill>
                <a:latin typeface="Helvetica Neue"/>
                <a:ea typeface="Helvetica Neue"/>
                <a:cs typeface="Helvetica Neue"/>
                <a:sym typeface="Helvetica Neue"/>
              </a:endParaRPr>
            </a:p>
          </p:txBody>
        </p:sp>
        <p:sp>
          <p:nvSpPr>
            <p:cNvPr id="552" name="Google Shape;552;p3"/>
            <p:cNvSpPr/>
            <p:nvPr/>
          </p:nvSpPr>
          <p:spPr>
            <a:xfrm>
              <a:off x="18776411" y="6500794"/>
              <a:ext cx="1519571" cy="540452"/>
            </a:xfrm>
            <a:prstGeom prst="rect">
              <a:avLst/>
            </a:prstGeom>
            <a:noFill/>
            <a:ln w="50800" cap="flat" cmpd="sng">
              <a:solidFill>
                <a:srgbClr val="469DD7"/>
              </a:solidFill>
              <a:prstDash val="solid"/>
              <a:miter lim="400000"/>
              <a:headEnd type="none" w="sm" len="sm"/>
              <a:tailEnd type="none" w="sm" len="sm"/>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800"/>
                <a:buFont typeface="Helvetica Neue"/>
                <a:buNone/>
              </a:pPr>
              <a:endParaRPr sz="800" b="0" i="0" u="none" strike="noStrike" cap="none">
                <a:solidFill>
                  <a:srgbClr val="5E5E5E"/>
                </a:solidFill>
                <a:latin typeface="Helvetica Neue"/>
                <a:ea typeface="Helvetica Neue"/>
                <a:cs typeface="Helvetica Neue"/>
                <a:sym typeface="Helvetica Neue"/>
              </a:endParaRPr>
            </a:p>
          </p:txBody>
        </p:sp>
        <p:sp>
          <p:nvSpPr>
            <p:cNvPr id="553" name="Google Shape;553;p3"/>
            <p:cNvSpPr txBox="1"/>
            <p:nvPr/>
          </p:nvSpPr>
          <p:spPr>
            <a:xfrm>
              <a:off x="18680695" y="6310871"/>
              <a:ext cx="1658040" cy="923068"/>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151515"/>
                </a:buClr>
                <a:buSzPts val="800"/>
                <a:buFont typeface="Helvetica Neue"/>
                <a:buNone/>
              </a:pPr>
              <a:r>
                <a:rPr lang="en-CA" sz="800" b="1" i="0" u="none" strike="noStrike" cap="none">
                  <a:solidFill>
                    <a:srgbClr val="151515"/>
                  </a:solidFill>
                  <a:latin typeface="Helvetica Neue"/>
                  <a:ea typeface="Helvetica Neue"/>
                  <a:cs typeface="Helvetica Neue"/>
                  <a:sym typeface="Helvetica Neue"/>
                </a:rPr>
                <a:t>HMBS</a:t>
              </a:r>
              <a:endParaRPr/>
            </a:p>
          </p:txBody>
        </p:sp>
        <p:sp>
          <p:nvSpPr>
            <p:cNvPr id="554" name="Google Shape;554;p3"/>
            <p:cNvSpPr txBox="1"/>
            <p:nvPr/>
          </p:nvSpPr>
          <p:spPr>
            <a:xfrm>
              <a:off x="17998564" y="3585258"/>
              <a:ext cx="2540564" cy="505461"/>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017B76"/>
                </a:buClr>
                <a:buSzPts val="800"/>
                <a:buFont typeface="Helvetica Neue"/>
                <a:buNone/>
              </a:pPr>
              <a:r>
                <a:rPr lang="en-CA" sz="800" b="0" i="0" u="none" strike="noStrike" cap="none">
                  <a:solidFill>
                    <a:srgbClr val="017B76"/>
                  </a:solidFill>
                  <a:latin typeface="Helvetica Neue"/>
                  <a:ea typeface="Helvetica Neue"/>
                  <a:cs typeface="Helvetica Neue"/>
                  <a:sym typeface="Helvetica Neue"/>
                </a:rPr>
                <a:t>RNAi Drug</a:t>
              </a:r>
              <a:endParaRPr/>
            </a:p>
          </p:txBody>
        </p:sp>
      </p:grpSp>
      <p:sp>
        <p:nvSpPr>
          <p:cNvPr id="59" name="Google Shape;456;p2">
            <a:extLst>
              <a:ext uri="{FF2B5EF4-FFF2-40B4-BE49-F238E27FC236}">
                <a16:creationId xmlns:a16="http://schemas.microsoft.com/office/drawing/2014/main" id="{10369A96-E5AC-31FC-F455-9AAFB9250D43}"/>
              </a:ext>
            </a:extLst>
          </p:cNvPr>
          <p:cNvSpPr txBox="1"/>
          <p:nvPr/>
        </p:nvSpPr>
        <p:spPr>
          <a:xfrm>
            <a:off x="17054777" y="12441574"/>
            <a:ext cx="7329223" cy="1274426"/>
          </a:xfrm>
          <a:prstGeom prst="rect">
            <a:avLst/>
          </a:prstGeom>
          <a:noFill/>
          <a:ln>
            <a:noFill/>
          </a:ln>
        </p:spPr>
        <p:txBody>
          <a:bodyPr spcFirstLastPara="1" wrap="square" lIns="71425" tIns="71425" rIns="71425" bIns="71425" anchor="ctr" anchorCtr="0">
            <a:spAutoFit/>
          </a:bodyPr>
          <a:lstStyle/>
          <a:p>
            <a:pPr marL="0" marR="0" lvl="0" indent="0" algn="l" rtl="0">
              <a:lnSpc>
                <a:spcPct val="203571"/>
              </a:lnSpc>
              <a:spcBef>
                <a:spcPts val="0"/>
              </a:spcBef>
              <a:spcAft>
                <a:spcPts val="0"/>
              </a:spcAft>
              <a:buClr>
                <a:srgbClr val="FFFFFF"/>
              </a:buClr>
              <a:buSzPts val="2800"/>
              <a:buFont typeface="Helvetica Neue"/>
              <a:buNone/>
            </a:pPr>
            <a:r>
              <a:rPr lang="en-CA" sz="3600" b="0" i="0" u="none" strike="noStrike" cap="none" dirty="0">
                <a:solidFill>
                  <a:srgbClr val="FFFFFF"/>
                </a:solidFill>
                <a:latin typeface="Helvetica Neue"/>
                <a:ea typeface="Helvetica Neue"/>
                <a:cs typeface="Helvetica Neue"/>
                <a:sym typeface="Helvetica Neue"/>
              </a:rPr>
              <a:t>Chen et al, 2016; </a:t>
            </a:r>
            <a:r>
              <a:rPr lang="en-CA" sz="3600" b="0" i="0" u="none" strike="noStrike" cap="none" dirty="0" err="1">
                <a:solidFill>
                  <a:srgbClr val="FFFFFF"/>
                </a:solidFill>
                <a:latin typeface="Helvetica Neue"/>
                <a:ea typeface="Helvetica Neue"/>
                <a:cs typeface="Helvetica Neue"/>
                <a:sym typeface="Helvetica Neue"/>
              </a:rPr>
              <a:t>Pluta</a:t>
            </a:r>
            <a:r>
              <a:rPr lang="en-CA" sz="3600" b="0" i="0" u="none" strike="noStrike" cap="none" dirty="0">
                <a:solidFill>
                  <a:srgbClr val="FFFFFF"/>
                </a:solidFill>
                <a:latin typeface="Helvetica Neue"/>
                <a:ea typeface="Helvetica Neue"/>
                <a:cs typeface="Helvetica Neue"/>
                <a:sym typeface="Helvetica Neue"/>
              </a:rPr>
              <a:t> et al, 2018</a:t>
            </a:r>
            <a:endParaRPr sz="3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7FB3FAE-EF3F-4FA0-3EA5-D4B8B417FF62}"/>
              </a:ext>
            </a:extLst>
          </p:cNvPr>
          <p:cNvSpPr/>
          <p:nvPr/>
        </p:nvSpPr>
        <p:spPr>
          <a:xfrm>
            <a:off x="4671060" y="11833860"/>
            <a:ext cx="15041880" cy="579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Google Shape;849;p6">
            <a:extLst>
              <a:ext uri="{FF2B5EF4-FFF2-40B4-BE49-F238E27FC236}">
                <a16:creationId xmlns:a16="http://schemas.microsoft.com/office/drawing/2014/main" id="{796A6AE7-4E2B-5E2B-B114-46AE21857BB0}"/>
              </a:ext>
            </a:extLst>
          </p:cNvPr>
          <p:cNvSpPr txBox="1"/>
          <p:nvPr/>
        </p:nvSpPr>
        <p:spPr>
          <a:xfrm>
            <a:off x="1906071" y="-543374"/>
            <a:ext cx="19077895" cy="3036095"/>
          </a:xfrm>
          <a:prstGeom prst="rect">
            <a:avLst/>
          </a:prstGeom>
          <a:noFill/>
          <a:ln>
            <a:noFill/>
          </a:ln>
        </p:spPr>
        <p:txBody>
          <a:bodyPr spcFirstLastPara="1" wrap="square" lIns="71425" tIns="71425" rIns="71425" bIns="71425" anchor="ctr" anchorCtr="0">
            <a:normAutofit/>
          </a:bodyPr>
          <a:lstStyle/>
          <a:p>
            <a:pPr marL="0" marR="0" lvl="0" indent="0" algn="l" rtl="0">
              <a:lnSpc>
                <a:spcPct val="100000"/>
              </a:lnSpc>
              <a:spcBef>
                <a:spcPts val="0"/>
              </a:spcBef>
              <a:spcAft>
                <a:spcPts val="0"/>
              </a:spcAft>
              <a:buClr>
                <a:srgbClr val="000000"/>
              </a:buClr>
              <a:buSzPts val="6200"/>
              <a:buFont typeface="Helvetica Neue"/>
              <a:buNone/>
            </a:pPr>
            <a:r>
              <a:rPr lang="en-CA" sz="6200" b="0" i="0" u="none" strike="noStrike" cap="none" dirty="0">
                <a:solidFill>
                  <a:srgbClr val="000000"/>
                </a:solidFill>
                <a:latin typeface="Helvetica Neue"/>
                <a:ea typeface="Helvetica Neue"/>
                <a:cs typeface="Helvetica Neue"/>
                <a:sym typeface="Helvetica Neue"/>
              </a:rPr>
              <a:t>Multiplex assay of variant effect (MAVE) maps</a:t>
            </a:r>
            <a:endParaRPr dirty="0"/>
          </a:p>
        </p:txBody>
      </p:sp>
      <p:pic>
        <p:nvPicPr>
          <p:cNvPr id="3" name="Picture 2">
            <a:extLst>
              <a:ext uri="{FF2B5EF4-FFF2-40B4-BE49-F238E27FC236}">
                <a16:creationId xmlns:a16="http://schemas.microsoft.com/office/drawing/2014/main" id="{80A8373F-DB4B-7D6F-10F2-E93C30457CF1}"/>
              </a:ext>
            </a:extLst>
          </p:cNvPr>
          <p:cNvPicPr>
            <a:picLocks noChangeAspect="1"/>
          </p:cNvPicPr>
          <p:nvPr/>
        </p:nvPicPr>
        <p:blipFill>
          <a:blip r:embed="rId3"/>
          <a:stretch>
            <a:fillRect/>
          </a:stretch>
        </p:blipFill>
        <p:spPr>
          <a:xfrm>
            <a:off x="2943345" y="2004070"/>
            <a:ext cx="17003346" cy="9707860"/>
          </a:xfrm>
          <a:prstGeom prst="rect">
            <a:avLst/>
          </a:prstGeom>
        </p:spPr>
      </p:pic>
      <p:sp>
        <p:nvSpPr>
          <p:cNvPr id="9" name="Google Shape;456;p2">
            <a:extLst>
              <a:ext uri="{FF2B5EF4-FFF2-40B4-BE49-F238E27FC236}">
                <a16:creationId xmlns:a16="http://schemas.microsoft.com/office/drawing/2014/main" id="{58D6E117-2C80-5E4E-DDAE-2B0EC856234F}"/>
              </a:ext>
            </a:extLst>
          </p:cNvPr>
          <p:cNvSpPr txBox="1"/>
          <p:nvPr/>
        </p:nvSpPr>
        <p:spPr>
          <a:xfrm>
            <a:off x="19945350" y="12441574"/>
            <a:ext cx="4152899" cy="1274426"/>
          </a:xfrm>
          <a:prstGeom prst="rect">
            <a:avLst/>
          </a:prstGeom>
          <a:noFill/>
          <a:ln>
            <a:noFill/>
          </a:ln>
        </p:spPr>
        <p:txBody>
          <a:bodyPr spcFirstLastPara="1" wrap="square" lIns="71425" tIns="71425" rIns="71425" bIns="71425" anchor="ctr" anchorCtr="0">
            <a:spAutoFit/>
          </a:bodyPr>
          <a:lstStyle/>
          <a:p>
            <a:pPr marL="0" marR="0" lvl="0" indent="0" algn="r" rtl="0">
              <a:lnSpc>
                <a:spcPct val="203571"/>
              </a:lnSpc>
              <a:spcBef>
                <a:spcPts val="0"/>
              </a:spcBef>
              <a:spcAft>
                <a:spcPts val="0"/>
              </a:spcAft>
              <a:buClr>
                <a:srgbClr val="FFFFFF"/>
              </a:buClr>
              <a:buSzPts val="2800"/>
              <a:buFont typeface="Helvetica Neue"/>
              <a:buNone/>
            </a:pPr>
            <a:r>
              <a:rPr lang="en-CA" sz="3600" b="0" i="0" u="none" strike="noStrike" cap="none" dirty="0" err="1">
                <a:solidFill>
                  <a:srgbClr val="FFFFFF"/>
                </a:solidFill>
                <a:latin typeface="Helvetica Neue"/>
                <a:ea typeface="Helvetica Neue"/>
                <a:cs typeface="Helvetica Neue"/>
                <a:sym typeface="Helvetica Neue"/>
              </a:rPr>
              <a:t>Weile</a:t>
            </a:r>
            <a:r>
              <a:rPr lang="en-CA" sz="3600" b="0" i="0" u="none" strike="noStrike" cap="none" dirty="0">
                <a:solidFill>
                  <a:srgbClr val="FFFFFF"/>
                </a:solidFill>
                <a:latin typeface="Helvetica Neue"/>
                <a:ea typeface="Helvetica Neue"/>
                <a:cs typeface="Helvetica Neue"/>
                <a:sym typeface="Helvetica Neue"/>
              </a:rPr>
              <a:t> et al, 2017 </a:t>
            </a:r>
            <a:endParaRPr sz="3600" dirty="0"/>
          </a:p>
        </p:txBody>
      </p:sp>
    </p:spTree>
    <p:extLst>
      <p:ext uri="{BB962C8B-B14F-4D97-AF65-F5344CB8AC3E}">
        <p14:creationId xmlns:p14="http://schemas.microsoft.com/office/powerpoint/2010/main" val="616079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849;p6">
            <a:extLst>
              <a:ext uri="{FF2B5EF4-FFF2-40B4-BE49-F238E27FC236}">
                <a16:creationId xmlns:a16="http://schemas.microsoft.com/office/drawing/2014/main" id="{796A6AE7-4E2B-5E2B-B114-46AE21857BB0}"/>
              </a:ext>
            </a:extLst>
          </p:cNvPr>
          <p:cNvSpPr txBox="1"/>
          <p:nvPr/>
        </p:nvSpPr>
        <p:spPr>
          <a:xfrm>
            <a:off x="1906071" y="-543374"/>
            <a:ext cx="19887129" cy="3036095"/>
          </a:xfrm>
          <a:prstGeom prst="rect">
            <a:avLst/>
          </a:prstGeom>
          <a:noFill/>
          <a:ln>
            <a:noFill/>
          </a:ln>
        </p:spPr>
        <p:txBody>
          <a:bodyPr spcFirstLastPara="1" wrap="square" lIns="71425" tIns="71425" rIns="71425" bIns="71425" anchor="ctr" anchorCtr="0">
            <a:normAutofit/>
          </a:bodyPr>
          <a:lstStyle/>
          <a:p>
            <a:pPr>
              <a:buSzPts val="6200"/>
            </a:pPr>
            <a:r>
              <a:rPr lang="en-CA" sz="6200" dirty="0">
                <a:latin typeface="Helvetica Neue" panose="02000503000000020004" pitchFamily="2" charset="0"/>
                <a:ea typeface="Helvetica Neue" panose="02000503000000020004" pitchFamily="2" charset="0"/>
                <a:cs typeface="Helvetica Neue" panose="02000503000000020004" pitchFamily="2" charset="0"/>
              </a:rPr>
              <a:t>Surrogate genetics to assay function of allelic variants</a:t>
            </a:r>
          </a:p>
        </p:txBody>
      </p:sp>
      <p:pic>
        <p:nvPicPr>
          <p:cNvPr id="8" name="Picture 7">
            <a:extLst>
              <a:ext uri="{FF2B5EF4-FFF2-40B4-BE49-F238E27FC236}">
                <a16:creationId xmlns:a16="http://schemas.microsoft.com/office/drawing/2014/main" id="{6B9CC667-1FC3-033B-7518-16DE12C6A39A}"/>
              </a:ext>
            </a:extLst>
          </p:cNvPr>
          <p:cNvPicPr>
            <a:picLocks noChangeAspect="1"/>
          </p:cNvPicPr>
          <p:nvPr/>
        </p:nvPicPr>
        <p:blipFill rotWithShape="1">
          <a:blip r:embed="rId3"/>
          <a:srcRect t="8883"/>
          <a:stretch/>
        </p:blipFill>
        <p:spPr>
          <a:xfrm>
            <a:off x="5718647" y="2434246"/>
            <a:ext cx="12946706" cy="8847508"/>
          </a:xfrm>
          <a:prstGeom prst="rect">
            <a:avLst/>
          </a:prstGeom>
        </p:spPr>
      </p:pic>
      <p:sp>
        <p:nvSpPr>
          <p:cNvPr id="4" name="Google Shape;456;p2">
            <a:extLst>
              <a:ext uri="{FF2B5EF4-FFF2-40B4-BE49-F238E27FC236}">
                <a16:creationId xmlns:a16="http://schemas.microsoft.com/office/drawing/2014/main" id="{99E64355-E25C-1CA5-7C82-7B13238282B8}"/>
              </a:ext>
            </a:extLst>
          </p:cNvPr>
          <p:cNvSpPr txBox="1"/>
          <p:nvPr/>
        </p:nvSpPr>
        <p:spPr>
          <a:xfrm>
            <a:off x="19945350" y="12441574"/>
            <a:ext cx="4152899" cy="1274426"/>
          </a:xfrm>
          <a:prstGeom prst="rect">
            <a:avLst/>
          </a:prstGeom>
          <a:noFill/>
          <a:ln>
            <a:noFill/>
          </a:ln>
        </p:spPr>
        <p:txBody>
          <a:bodyPr spcFirstLastPara="1" wrap="square" lIns="71425" tIns="71425" rIns="71425" bIns="71425" anchor="ctr" anchorCtr="0">
            <a:spAutoFit/>
          </a:bodyPr>
          <a:lstStyle/>
          <a:p>
            <a:pPr marL="0" marR="0" lvl="0" indent="0" algn="r" rtl="0">
              <a:lnSpc>
                <a:spcPct val="203571"/>
              </a:lnSpc>
              <a:spcBef>
                <a:spcPts val="0"/>
              </a:spcBef>
              <a:spcAft>
                <a:spcPts val="0"/>
              </a:spcAft>
              <a:buClr>
                <a:srgbClr val="FFFFFF"/>
              </a:buClr>
              <a:buSzPts val="2800"/>
              <a:buFont typeface="Helvetica Neue"/>
              <a:buNone/>
            </a:pPr>
            <a:r>
              <a:rPr lang="en-CA" sz="3600" b="0" i="0" u="none" strike="noStrike" cap="none" dirty="0">
                <a:solidFill>
                  <a:srgbClr val="FFFFFF"/>
                </a:solidFill>
                <a:latin typeface="Helvetica Neue"/>
                <a:ea typeface="Helvetica Neue"/>
                <a:cs typeface="Helvetica Neue"/>
                <a:sym typeface="Helvetica Neue"/>
              </a:rPr>
              <a:t>Sun et al, 2016 </a:t>
            </a:r>
            <a:endParaRPr sz="3600" dirty="0"/>
          </a:p>
        </p:txBody>
      </p:sp>
    </p:spTree>
    <p:extLst>
      <p:ext uri="{BB962C8B-B14F-4D97-AF65-F5344CB8AC3E}">
        <p14:creationId xmlns:p14="http://schemas.microsoft.com/office/powerpoint/2010/main" val="1714208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849;p6">
            <a:extLst>
              <a:ext uri="{FF2B5EF4-FFF2-40B4-BE49-F238E27FC236}">
                <a16:creationId xmlns:a16="http://schemas.microsoft.com/office/drawing/2014/main" id="{796A6AE7-4E2B-5E2B-B114-46AE21857BB0}"/>
              </a:ext>
            </a:extLst>
          </p:cNvPr>
          <p:cNvSpPr txBox="1"/>
          <p:nvPr/>
        </p:nvSpPr>
        <p:spPr>
          <a:xfrm>
            <a:off x="1906071" y="-543374"/>
            <a:ext cx="19077895" cy="3036095"/>
          </a:xfrm>
          <a:prstGeom prst="rect">
            <a:avLst/>
          </a:prstGeom>
          <a:noFill/>
          <a:ln>
            <a:noFill/>
          </a:ln>
        </p:spPr>
        <p:txBody>
          <a:bodyPr spcFirstLastPara="1" wrap="square" lIns="71425" tIns="71425" rIns="71425" bIns="71425" anchor="ctr" anchorCtr="0">
            <a:normAutofit/>
          </a:bodyPr>
          <a:lstStyle/>
          <a:p>
            <a:pPr>
              <a:buSzPts val="6200"/>
            </a:pPr>
            <a:r>
              <a:rPr lang="en-CA" sz="6200" dirty="0">
                <a:latin typeface="Helvetica Neue" panose="02000503000000020004" pitchFamily="2" charset="0"/>
                <a:ea typeface="Helvetica Neue" panose="02000503000000020004" pitchFamily="2" charset="0"/>
                <a:cs typeface="Helvetica Neue" panose="02000503000000020004" pitchFamily="2" charset="0"/>
              </a:rPr>
              <a:t>Yeast-based complementation assays accurately predict human variant pathogenicity</a:t>
            </a:r>
          </a:p>
        </p:txBody>
      </p:sp>
      <p:pic>
        <p:nvPicPr>
          <p:cNvPr id="2" name="Picture 1">
            <a:extLst>
              <a:ext uri="{FF2B5EF4-FFF2-40B4-BE49-F238E27FC236}">
                <a16:creationId xmlns:a16="http://schemas.microsoft.com/office/drawing/2014/main" id="{F9223CF7-090A-4BB3-D985-0D8E59A32720}"/>
              </a:ext>
            </a:extLst>
          </p:cNvPr>
          <p:cNvPicPr>
            <a:picLocks noChangeAspect="1"/>
          </p:cNvPicPr>
          <p:nvPr/>
        </p:nvPicPr>
        <p:blipFill>
          <a:blip r:embed="rId3"/>
          <a:stretch>
            <a:fillRect/>
          </a:stretch>
        </p:blipFill>
        <p:spPr>
          <a:xfrm>
            <a:off x="4788752" y="2235845"/>
            <a:ext cx="13312531" cy="10103647"/>
          </a:xfrm>
          <a:prstGeom prst="rect">
            <a:avLst/>
          </a:prstGeom>
        </p:spPr>
      </p:pic>
      <p:sp>
        <p:nvSpPr>
          <p:cNvPr id="6" name="Google Shape;456;p2">
            <a:extLst>
              <a:ext uri="{FF2B5EF4-FFF2-40B4-BE49-F238E27FC236}">
                <a16:creationId xmlns:a16="http://schemas.microsoft.com/office/drawing/2014/main" id="{7CA7F1E4-5600-CBC4-31C5-D8F313EB57FA}"/>
              </a:ext>
            </a:extLst>
          </p:cNvPr>
          <p:cNvSpPr txBox="1"/>
          <p:nvPr/>
        </p:nvSpPr>
        <p:spPr>
          <a:xfrm>
            <a:off x="19945350" y="12441574"/>
            <a:ext cx="4152899" cy="1274426"/>
          </a:xfrm>
          <a:prstGeom prst="rect">
            <a:avLst/>
          </a:prstGeom>
          <a:noFill/>
          <a:ln>
            <a:noFill/>
          </a:ln>
        </p:spPr>
        <p:txBody>
          <a:bodyPr spcFirstLastPara="1" wrap="square" lIns="71425" tIns="71425" rIns="71425" bIns="71425" anchor="ctr" anchorCtr="0">
            <a:spAutoFit/>
          </a:bodyPr>
          <a:lstStyle/>
          <a:p>
            <a:pPr marL="0" marR="0" lvl="0" indent="0" algn="r" rtl="0">
              <a:lnSpc>
                <a:spcPct val="203571"/>
              </a:lnSpc>
              <a:spcBef>
                <a:spcPts val="0"/>
              </a:spcBef>
              <a:spcAft>
                <a:spcPts val="0"/>
              </a:spcAft>
              <a:buClr>
                <a:srgbClr val="FFFFFF"/>
              </a:buClr>
              <a:buSzPts val="2800"/>
              <a:buFont typeface="Helvetica Neue"/>
              <a:buNone/>
            </a:pPr>
            <a:r>
              <a:rPr lang="en-CA" sz="3600" b="0" i="0" u="none" strike="noStrike" cap="none" dirty="0">
                <a:solidFill>
                  <a:srgbClr val="FFFFFF"/>
                </a:solidFill>
                <a:latin typeface="Helvetica Neue"/>
                <a:ea typeface="Helvetica Neue"/>
                <a:cs typeface="Helvetica Neue"/>
                <a:sym typeface="Helvetica Neue"/>
              </a:rPr>
              <a:t>Sun et al, 2016 </a:t>
            </a:r>
            <a:endParaRPr sz="3600" dirty="0"/>
          </a:p>
        </p:txBody>
      </p:sp>
    </p:spTree>
    <p:extLst>
      <p:ext uri="{BB962C8B-B14F-4D97-AF65-F5344CB8AC3E}">
        <p14:creationId xmlns:p14="http://schemas.microsoft.com/office/powerpoint/2010/main" val="329469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93C0B94-562E-CD7C-01DE-F497780F13DB}"/>
              </a:ext>
            </a:extLst>
          </p:cNvPr>
          <p:cNvPicPr>
            <a:picLocks noChangeAspect="1"/>
          </p:cNvPicPr>
          <p:nvPr/>
        </p:nvPicPr>
        <p:blipFill>
          <a:blip r:embed="rId3"/>
          <a:stretch>
            <a:fillRect/>
          </a:stretch>
        </p:blipFill>
        <p:spPr>
          <a:xfrm>
            <a:off x="4191000" y="2400300"/>
            <a:ext cx="16002000" cy="10134600"/>
          </a:xfrm>
          <a:prstGeom prst="rect">
            <a:avLst/>
          </a:prstGeom>
        </p:spPr>
      </p:pic>
      <p:sp>
        <p:nvSpPr>
          <p:cNvPr id="5" name="Rectangle 4">
            <a:extLst>
              <a:ext uri="{FF2B5EF4-FFF2-40B4-BE49-F238E27FC236}">
                <a16:creationId xmlns:a16="http://schemas.microsoft.com/office/drawing/2014/main" id="{E8C7A66F-6181-7834-0624-C1C8569D5012}"/>
              </a:ext>
            </a:extLst>
          </p:cNvPr>
          <p:cNvSpPr/>
          <p:nvPr/>
        </p:nvSpPr>
        <p:spPr>
          <a:xfrm>
            <a:off x="4671060" y="6012180"/>
            <a:ext cx="15041880" cy="5943600"/>
          </a:xfrm>
          <a:prstGeom prst="rect">
            <a:avLst/>
          </a:prstGeom>
          <a:solidFill>
            <a:schemeClr val="bg1">
              <a:alpha val="9545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7FB3FAE-EF3F-4FA0-3EA5-D4B8B417FF62}"/>
              </a:ext>
            </a:extLst>
          </p:cNvPr>
          <p:cNvSpPr/>
          <p:nvPr/>
        </p:nvSpPr>
        <p:spPr>
          <a:xfrm>
            <a:off x="4671060" y="11833860"/>
            <a:ext cx="15041880" cy="5791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1229304-C616-FEBB-FA80-5102A0911A6F}"/>
              </a:ext>
            </a:extLst>
          </p:cNvPr>
          <p:cNvPicPr>
            <a:picLocks noChangeAspect="1"/>
          </p:cNvPicPr>
          <p:nvPr/>
        </p:nvPicPr>
        <p:blipFill rotWithShape="1">
          <a:blip r:embed="rId4"/>
          <a:srcRect t="93684"/>
          <a:stretch/>
        </p:blipFill>
        <p:spPr>
          <a:xfrm>
            <a:off x="4191000" y="6012180"/>
            <a:ext cx="16002000" cy="640080"/>
          </a:xfrm>
          <a:prstGeom prst="rect">
            <a:avLst/>
          </a:prstGeom>
        </p:spPr>
      </p:pic>
      <p:sp>
        <p:nvSpPr>
          <p:cNvPr id="7" name="Google Shape;849;p6">
            <a:extLst>
              <a:ext uri="{FF2B5EF4-FFF2-40B4-BE49-F238E27FC236}">
                <a16:creationId xmlns:a16="http://schemas.microsoft.com/office/drawing/2014/main" id="{796A6AE7-4E2B-5E2B-B114-46AE21857BB0}"/>
              </a:ext>
            </a:extLst>
          </p:cNvPr>
          <p:cNvSpPr txBox="1"/>
          <p:nvPr/>
        </p:nvSpPr>
        <p:spPr>
          <a:xfrm>
            <a:off x="1906071" y="-543374"/>
            <a:ext cx="19077895" cy="3036095"/>
          </a:xfrm>
          <a:prstGeom prst="rect">
            <a:avLst/>
          </a:prstGeom>
          <a:noFill/>
          <a:ln>
            <a:noFill/>
          </a:ln>
        </p:spPr>
        <p:txBody>
          <a:bodyPr spcFirstLastPara="1" wrap="square" lIns="71425" tIns="71425" rIns="71425" bIns="71425" anchor="ctr" anchorCtr="0">
            <a:normAutofit/>
          </a:bodyPr>
          <a:lstStyle/>
          <a:p>
            <a:pPr marL="0" marR="0" lvl="0" indent="0" algn="l" rtl="0">
              <a:lnSpc>
                <a:spcPct val="100000"/>
              </a:lnSpc>
              <a:spcBef>
                <a:spcPts val="0"/>
              </a:spcBef>
              <a:spcAft>
                <a:spcPts val="0"/>
              </a:spcAft>
              <a:buClr>
                <a:srgbClr val="000000"/>
              </a:buClr>
              <a:buSzPts val="6200"/>
              <a:buFont typeface="Helvetica Neue"/>
              <a:buNone/>
            </a:pPr>
            <a:r>
              <a:rPr lang="en-CA" sz="6200" b="0" i="0" u="none" strike="noStrike" cap="none" dirty="0">
                <a:solidFill>
                  <a:srgbClr val="000000"/>
                </a:solidFill>
                <a:latin typeface="Helvetica Neue"/>
                <a:ea typeface="Helvetica Neue"/>
                <a:cs typeface="Helvetica Neue"/>
                <a:sym typeface="Helvetica Neue"/>
              </a:rPr>
              <a:t>Small-scale validation of a yeast complementation assay for HMBS</a:t>
            </a:r>
            <a:endParaRPr dirty="0"/>
          </a:p>
        </p:txBody>
      </p:sp>
      <p:sp>
        <p:nvSpPr>
          <p:cNvPr id="10" name="Google Shape;456;p2">
            <a:extLst>
              <a:ext uri="{FF2B5EF4-FFF2-40B4-BE49-F238E27FC236}">
                <a16:creationId xmlns:a16="http://schemas.microsoft.com/office/drawing/2014/main" id="{303EA8E7-D470-46EA-95C2-CA5095F642D3}"/>
              </a:ext>
            </a:extLst>
          </p:cNvPr>
          <p:cNvSpPr txBox="1"/>
          <p:nvPr/>
        </p:nvSpPr>
        <p:spPr>
          <a:xfrm>
            <a:off x="17087850" y="12543852"/>
            <a:ext cx="7010399" cy="1274426"/>
          </a:xfrm>
          <a:prstGeom prst="rect">
            <a:avLst/>
          </a:prstGeom>
          <a:noFill/>
          <a:ln>
            <a:noFill/>
          </a:ln>
        </p:spPr>
        <p:txBody>
          <a:bodyPr spcFirstLastPara="1" wrap="square" lIns="71425" tIns="71425" rIns="71425" bIns="71425" anchor="ctr" anchorCtr="0">
            <a:spAutoFit/>
          </a:bodyPr>
          <a:lstStyle/>
          <a:p>
            <a:pPr marL="0" marR="0" lvl="0" indent="0" algn="r" rtl="0">
              <a:lnSpc>
                <a:spcPct val="203571"/>
              </a:lnSpc>
              <a:spcBef>
                <a:spcPts val="0"/>
              </a:spcBef>
              <a:spcAft>
                <a:spcPts val="0"/>
              </a:spcAft>
              <a:buClr>
                <a:srgbClr val="FFFFFF"/>
              </a:buClr>
              <a:buSzPts val="2800"/>
              <a:buFont typeface="Helvetica Neue"/>
              <a:buNone/>
            </a:pPr>
            <a:r>
              <a:rPr lang="en-CA" sz="3600" b="0" i="0" u="none" strike="noStrike" cap="none" dirty="0">
                <a:solidFill>
                  <a:srgbClr val="FFFFFF"/>
                </a:solidFill>
                <a:latin typeface="Helvetica Neue"/>
                <a:ea typeface="Helvetica Neue"/>
                <a:cs typeface="Helvetica Neue"/>
                <a:sym typeface="Helvetica Neue"/>
              </a:rPr>
              <a:t>van </a:t>
            </a:r>
            <a:r>
              <a:rPr lang="en-CA" sz="3600" dirty="0" err="1">
                <a:solidFill>
                  <a:srgbClr val="FFFFFF"/>
                </a:solidFill>
                <a:latin typeface="Helvetica Neue"/>
                <a:ea typeface="Helvetica Neue"/>
                <a:cs typeface="Helvetica Neue"/>
                <a:sym typeface="Helvetica Neue"/>
              </a:rPr>
              <a:t>Loggerenbereg</a:t>
            </a:r>
            <a:r>
              <a:rPr lang="en-CA" sz="3600" b="0" i="0" u="none" strike="noStrike" cap="none" dirty="0">
                <a:solidFill>
                  <a:srgbClr val="FFFFFF"/>
                </a:solidFill>
                <a:latin typeface="Helvetica Neue"/>
                <a:ea typeface="Helvetica Neue"/>
                <a:cs typeface="Helvetica Neue"/>
                <a:sym typeface="Helvetica Neue"/>
              </a:rPr>
              <a:t> et al, </a:t>
            </a:r>
            <a:r>
              <a:rPr lang="en-CA" sz="3600" b="0" i="1" u="none" strike="noStrike" cap="none" dirty="0">
                <a:solidFill>
                  <a:srgbClr val="FFFFFF"/>
                </a:solidFill>
                <a:latin typeface="Helvetica Neue"/>
                <a:ea typeface="Helvetica Neue"/>
                <a:cs typeface="Helvetica Neue"/>
                <a:sym typeface="Helvetica Neue"/>
              </a:rPr>
              <a:t>in-prep</a:t>
            </a:r>
            <a:r>
              <a:rPr lang="en-CA" sz="3600" b="0" i="0" u="none" strike="noStrike" cap="none" dirty="0">
                <a:solidFill>
                  <a:srgbClr val="FFFFFF"/>
                </a:solidFill>
                <a:latin typeface="Helvetica Neue"/>
                <a:ea typeface="Helvetica Neue"/>
                <a:cs typeface="Helvetica Neue"/>
                <a:sym typeface="Helvetica Neue"/>
              </a:rPr>
              <a:t> </a:t>
            </a:r>
            <a:endParaRPr sz="3600" dirty="0"/>
          </a:p>
        </p:txBody>
      </p:sp>
      <p:sp>
        <p:nvSpPr>
          <p:cNvPr id="11" name="Google Shape;456;p2">
            <a:extLst>
              <a:ext uri="{FF2B5EF4-FFF2-40B4-BE49-F238E27FC236}">
                <a16:creationId xmlns:a16="http://schemas.microsoft.com/office/drawing/2014/main" id="{AAE0F068-3BCE-2BB6-FEA2-4193C7F54087}"/>
              </a:ext>
            </a:extLst>
          </p:cNvPr>
          <p:cNvSpPr txBox="1"/>
          <p:nvPr/>
        </p:nvSpPr>
        <p:spPr>
          <a:xfrm>
            <a:off x="19712940" y="12041524"/>
            <a:ext cx="4385309" cy="1274426"/>
          </a:xfrm>
          <a:prstGeom prst="rect">
            <a:avLst/>
          </a:prstGeom>
          <a:noFill/>
          <a:ln>
            <a:noFill/>
          </a:ln>
        </p:spPr>
        <p:txBody>
          <a:bodyPr spcFirstLastPara="1" wrap="square" lIns="71425" tIns="71425" rIns="71425" bIns="71425" anchor="ctr" anchorCtr="0">
            <a:spAutoFit/>
          </a:bodyPr>
          <a:lstStyle/>
          <a:p>
            <a:pPr marL="0" marR="0" lvl="0" indent="0" algn="r" rtl="0">
              <a:lnSpc>
                <a:spcPct val="203571"/>
              </a:lnSpc>
              <a:spcBef>
                <a:spcPts val="0"/>
              </a:spcBef>
              <a:spcAft>
                <a:spcPts val="0"/>
              </a:spcAft>
              <a:buClr>
                <a:srgbClr val="FFFFFF"/>
              </a:buClr>
              <a:buSzPts val="2800"/>
              <a:buFont typeface="Helvetica Neue"/>
              <a:buNone/>
            </a:pPr>
            <a:r>
              <a:rPr lang="en-CA" sz="3600" dirty="0" err="1">
                <a:solidFill>
                  <a:srgbClr val="FFFFFF"/>
                </a:solidFill>
                <a:latin typeface="Helvetica Neue"/>
                <a:ea typeface="Helvetica Neue"/>
                <a:cs typeface="Helvetica Neue"/>
                <a:sym typeface="Helvetica Neue"/>
              </a:rPr>
              <a:t>Kachroo</a:t>
            </a:r>
            <a:r>
              <a:rPr lang="en-CA" sz="3600" b="0" i="0" u="none" strike="noStrike" cap="none" dirty="0">
                <a:solidFill>
                  <a:srgbClr val="FFFFFF"/>
                </a:solidFill>
                <a:latin typeface="Helvetica Neue"/>
                <a:ea typeface="Helvetica Neue"/>
                <a:cs typeface="Helvetica Neue"/>
                <a:sym typeface="Helvetica Neue"/>
              </a:rPr>
              <a:t> et al, 2016; </a:t>
            </a:r>
            <a:endParaRPr sz="3600" dirty="0"/>
          </a:p>
        </p:txBody>
      </p:sp>
    </p:spTree>
    <p:extLst>
      <p:ext uri="{BB962C8B-B14F-4D97-AF65-F5344CB8AC3E}">
        <p14:creationId xmlns:p14="http://schemas.microsoft.com/office/powerpoint/2010/main" val="3271609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93C0B94-562E-CD7C-01DE-F497780F13DB}"/>
              </a:ext>
            </a:extLst>
          </p:cNvPr>
          <p:cNvPicPr>
            <a:picLocks noChangeAspect="1"/>
          </p:cNvPicPr>
          <p:nvPr/>
        </p:nvPicPr>
        <p:blipFill>
          <a:blip r:embed="rId3"/>
          <a:stretch>
            <a:fillRect/>
          </a:stretch>
        </p:blipFill>
        <p:spPr>
          <a:xfrm>
            <a:off x="4191000" y="2400300"/>
            <a:ext cx="16002000" cy="10134600"/>
          </a:xfrm>
          <a:prstGeom prst="rect">
            <a:avLst/>
          </a:prstGeom>
        </p:spPr>
      </p:pic>
      <p:sp>
        <p:nvSpPr>
          <p:cNvPr id="3" name="Google Shape;849;p6">
            <a:extLst>
              <a:ext uri="{FF2B5EF4-FFF2-40B4-BE49-F238E27FC236}">
                <a16:creationId xmlns:a16="http://schemas.microsoft.com/office/drawing/2014/main" id="{35103D93-5506-AD5C-7465-D4DB1305E33D}"/>
              </a:ext>
            </a:extLst>
          </p:cNvPr>
          <p:cNvSpPr txBox="1"/>
          <p:nvPr/>
        </p:nvSpPr>
        <p:spPr>
          <a:xfrm>
            <a:off x="1906071" y="-543374"/>
            <a:ext cx="19077895" cy="3036095"/>
          </a:xfrm>
          <a:prstGeom prst="rect">
            <a:avLst/>
          </a:prstGeom>
          <a:noFill/>
          <a:ln>
            <a:noFill/>
          </a:ln>
        </p:spPr>
        <p:txBody>
          <a:bodyPr spcFirstLastPara="1" wrap="square" lIns="71425" tIns="71425" rIns="71425" bIns="71425" anchor="ctr" anchorCtr="0">
            <a:normAutofit/>
          </a:bodyPr>
          <a:lstStyle/>
          <a:p>
            <a:pPr marL="0" marR="0" lvl="0" indent="0" algn="l" rtl="0">
              <a:lnSpc>
                <a:spcPct val="100000"/>
              </a:lnSpc>
              <a:spcBef>
                <a:spcPts val="0"/>
              </a:spcBef>
              <a:spcAft>
                <a:spcPts val="0"/>
              </a:spcAft>
              <a:buClr>
                <a:srgbClr val="000000"/>
              </a:buClr>
              <a:buSzPts val="6200"/>
              <a:buFont typeface="Helvetica Neue"/>
              <a:buNone/>
            </a:pPr>
            <a:r>
              <a:rPr lang="en-CA" sz="6200" b="0" i="0" u="none" strike="noStrike" cap="none" dirty="0">
                <a:solidFill>
                  <a:srgbClr val="000000"/>
                </a:solidFill>
                <a:latin typeface="Helvetica Neue"/>
                <a:ea typeface="Helvetica Neue"/>
                <a:cs typeface="Helvetica Neue"/>
                <a:sym typeface="Helvetica Neue"/>
              </a:rPr>
              <a:t>Small-scale validation of a yeast complementation assay for HMBS</a:t>
            </a:r>
            <a:endParaRPr dirty="0"/>
          </a:p>
        </p:txBody>
      </p:sp>
      <p:sp>
        <p:nvSpPr>
          <p:cNvPr id="6" name="Google Shape;456;p2">
            <a:extLst>
              <a:ext uri="{FF2B5EF4-FFF2-40B4-BE49-F238E27FC236}">
                <a16:creationId xmlns:a16="http://schemas.microsoft.com/office/drawing/2014/main" id="{3DA6B6DF-A2B2-90CB-056B-74224D505C54}"/>
              </a:ext>
            </a:extLst>
          </p:cNvPr>
          <p:cNvSpPr txBox="1"/>
          <p:nvPr/>
        </p:nvSpPr>
        <p:spPr>
          <a:xfrm>
            <a:off x="17087850" y="12543852"/>
            <a:ext cx="7010399" cy="1274426"/>
          </a:xfrm>
          <a:prstGeom prst="rect">
            <a:avLst/>
          </a:prstGeom>
          <a:noFill/>
          <a:ln>
            <a:noFill/>
          </a:ln>
        </p:spPr>
        <p:txBody>
          <a:bodyPr spcFirstLastPara="1" wrap="square" lIns="71425" tIns="71425" rIns="71425" bIns="71425" anchor="ctr" anchorCtr="0">
            <a:spAutoFit/>
          </a:bodyPr>
          <a:lstStyle/>
          <a:p>
            <a:pPr marL="0" marR="0" lvl="0" indent="0" algn="r" rtl="0">
              <a:lnSpc>
                <a:spcPct val="203571"/>
              </a:lnSpc>
              <a:spcBef>
                <a:spcPts val="0"/>
              </a:spcBef>
              <a:spcAft>
                <a:spcPts val="0"/>
              </a:spcAft>
              <a:buClr>
                <a:srgbClr val="FFFFFF"/>
              </a:buClr>
              <a:buSzPts val="2800"/>
              <a:buFont typeface="Helvetica Neue"/>
              <a:buNone/>
            </a:pPr>
            <a:r>
              <a:rPr lang="en-CA" sz="3600" b="0" i="0" u="none" strike="noStrike" cap="none" dirty="0">
                <a:solidFill>
                  <a:srgbClr val="FFFFFF"/>
                </a:solidFill>
                <a:latin typeface="Helvetica Neue"/>
                <a:ea typeface="Helvetica Neue"/>
                <a:cs typeface="Helvetica Neue"/>
                <a:sym typeface="Helvetica Neue"/>
              </a:rPr>
              <a:t>van </a:t>
            </a:r>
            <a:r>
              <a:rPr lang="en-CA" sz="3600" dirty="0" err="1">
                <a:solidFill>
                  <a:srgbClr val="FFFFFF"/>
                </a:solidFill>
                <a:latin typeface="Helvetica Neue"/>
                <a:ea typeface="Helvetica Neue"/>
                <a:cs typeface="Helvetica Neue"/>
                <a:sym typeface="Helvetica Neue"/>
              </a:rPr>
              <a:t>Loggerenbereg</a:t>
            </a:r>
            <a:r>
              <a:rPr lang="en-CA" sz="3600" b="0" i="0" u="none" strike="noStrike" cap="none" dirty="0">
                <a:solidFill>
                  <a:srgbClr val="FFFFFF"/>
                </a:solidFill>
                <a:latin typeface="Helvetica Neue"/>
                <a:ea typeface="Helvetica Neue"/>
                <a:cs typeface="Helvetica Neue"/>
                <a:sym typeface="Helvetica Neue"/>
              </a:rPr>
              <a:t> et al, </a:t>
            </a:r>
            <a:r>
              <a:rPr lang="en-CA" sz="3600" b="0" i="1" u="none" strike="noStrike" cap="none" dirty="0">
                <a:solidFill>
                  <a:srgbClr val="FFFFFF"/>
                </a:solidFill>
                <a:latin typeface="Helvetica Neue"/>
                <a:ea typeface="Helvetica Neue"/>
                <a:cs typeface="Helvetica Neue"/>
                <a:sym typeface="Helvetica Neue"/>
              </a:rPr>
              <a:t>in-prep</a:t>
            </a:r>
            <a:r>
              <a:rPr lang="en-CA" sz="3600" b="0" i="0" u="none" strike="noStrike" cap="none" dirty="0">
                <a:solidFill>
                  <a:srgbClr val="FFFFFF"/>
                </a:solidFill>
                <a:latin typeface="Helvetica Neue"/>
                <a:ea typeface="Helvetica Neue"/>
                <a:cs typeface="Helvetica Neue"/>
                <a:sym typeface="Helvetica Neue"/>
              </a:rPr>
              <a:t> </a:t>
            </a:r>
            <a:endParaRPr sz="3600" dirty="0"/>
          </a:p>
        </p:txBody>
      </p:sp>
      <p:sp>
        <p:nvSpPr>
          <p:cNvPr id="7" name="Google Shape;456;p2">
            <a:extLst>
              <a:ext uri="{FF2B5EF4-FFF2-40B4-BE49-F238E27FC236}">
                <a16:creationId xmlns:a16="http://schemas.microsoft.com/office/drawing/2014/main" id="{30550880-F2DF-219B-F3FA-87F37E1DC0D0}"/>
              </a:ext>
            </a:extLst>
          </p:cNvPr>
          <p:cNvSpPr txBox="1"/>
          <p:nvPr/>
        </p:nvSpPr>
        <p:spPr>
          <a:xfrm>
            <a:off x="19712940" y="12041524"/>
            <a:ext cx="4385309" cy="1274426"/>
          </a:xfrm>
          <a:prstGeom prst="rect">
            <a:avLst/>
          </a:prstGeom>
          <a:noFill/>
          <a:ln>
            <a:noFill/>
          </a:ln>
        </p:spPr>
        <p:txBody>
          <a:bodyPr spcFirstLastPara="1" wrap="square" lIns="71425" tIns="71425" rIns="71425" bIns="71425" anchor="ctr" anchorCtr="0">
            <a:spAutoFit/>
          </a:bodyPr>
          <a:lstStyle/>
          <a:p>
            <a:pPr marL="0" marR="0" lvl="0" indent="0" algn="r" rtl="0">
              <a:lnSpc>
                <a:spcPct val="203571"/>
              </a:lnSpc>
              <a:spcBef>
                <a:spcPts val="0"/>
              </a:spcBef>
              <a:spcAft>
                <a:spcPts val="0"/>
              </a:spcAft>
              <a:buClr>
                <a:srgbClr val="FFFFFF"/>
              </a:buClr>
              <a:buSzPts val="2800"/>
              <a:buFont typeface="Helvetica Neue"/>
              <a:buNone/>
            </a:pPr>
            <a:r>
              <a:rPr lang="en-CA" sz="3600" dirty="0" err="1">
                <a:solidFill>
                  <a:srgbClr val="FFFFFF"/>
                </a:solidFill>
                <a:latin typeface="Helvetica Neue"/>
                <a:ea typeface="Helvetica Neue"/>
                <a:cs typeface="Helvetica Neue"/>
                <a:sym typeface="Helvetica Neue"/>
              </a:rPr>
              <a:t>Kachroo</a:t>
            </a:r>
            <a:r>
              <a:rPr lang="en-CA" sz="3600" b="0" i="0" u="none" strike="noStrike" cap="none" dirty="0">
                <a:solidFill>
                  <a:srgbClr val="FFFFFF"/>
                </a:solidFill>
                <a:latin typeface="Helvetica Neue"/>
                <a:ea typeface="Helvetica Neue"/>
                <a:cs typeface="Helvetica Neue"/>
                <a:sym typeface="Helvetica Neue"/>
              </a:rPr>
              <a:t> et al, 2016; </a:t>
            </a:r>
            <a:endParaRPr sz="3600" dirty="0"/>
          </a:p>
        </p:txBody>
      </p:sp>
    </p:spTree>
    <p:extLst>
      <p:ext uri="{BB962C8B-B14F-4D97-AF65-F5344CB8AC3E}">
        <p14:creationId xmlns:p14="http://schemas.microsoft.com/office/powerpoint/2010/main" val="3199425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55"/>
        <p:cNvGrpSpPr/>
        <p:nvPr/>
      </p:nvGrpSpPr>
      <p:grpSpPr>
        <a:xfrm>
          <a:off x="0" y="0"/>
          <a:ext cx="0" cy="0"/>
          <a:chOff x="0" y="0"/>
          <a:chExt cx="0" cy="0"/>
        </a:xfrm>
      </p:grpSpPr>
      <p:sp>
        <p:nvSpPr>
          <p:cNvPr id="6" name="Google Shape;456;p2">
            <a:extLst>
              <a:ext uri="{FF2B5EF4-FFF2-40B4-BE49-F238E27FC236}">
                <a16:creationId xmlns:a16="http://schemas.microsoft.com/office/drawing/2014/main" id="{7DC33767-2BC3-F79F-897C-1D2F8F810F91}"/>
              </a:ext>
            </a:extLst>
          </p:cNvPr>
          <p:cNvSpPr txBox="1"/>
          <p:nvPr/>
        </p:nvSpPr>
        <p:spPr>
          <a:xfrm>
            <a:off x="19945350" y="12441574"/>
            <a:ext cx="4152899" cy="1274426"/>
          </a:xfrm>
          <a:prstGeom prst="rect">
            <a:avLst/>
          </a:prstGeom>
          <a:noFill/>
          <a:ln>
            <a:noFill/>
          </a:ln>
        </p:spPr>
        <p:txBody>
          <a:bodyPr spcFirstLastPara="1" wrap="square" lIns="71425" tIns="71425" rIns="71425" bIns="71425" anchor="ctr" anchorCtr="0">
            <a:spAutoFit/>
          </a:bodyPr>
          <a:lstStyle/>
          <a:p>
            <a:pPr marL="0" marR="0" lvl="0" indent="0" algn="r" rtl="0">
              <a:lnSpc>
                <a:spcPct val="203571"/>
              </a:lnSpc>
              <a:spcBef>
                <a:spcPts val="0"/>
              </a:spcBef>
              <a:spcAft>
                <a:spcPts val="0"/>
              </a:spcAft>
              <a:buClr>
                <a:srgbClr val="FFFFFF"/>
              </a:buClr>
              <a:buSzPts val="2800"/>
              <a:buFont typeface="Helvetica Neue"/>
              <a:buNone/>
            </a:pPr>
            <a:r>
              <a:rPr lang="en-CA" sz="3600" b="0" i="0" u="none" strike="noStrike" cap="none" dirty="0" err="1">
                <a:solidFill>
                  <a:srgbClr val="FFFFFF"/>
                </a:solidFill>
                <a:latin typeface="Helvetica Neue"/>
                <a:ea typeface="Helvetica Neue"/>
                <a:cs typeface="Helvetica Neue"/>
                <a:sym typeface="Helvetica Neue"/>
              </a:rPr>
              <a:t>Weile</a:t>
            </a:r>
            <a:r>
              <a:rPr lang="en-CA" sz="3600" b="0" i="0" u="none" strike="noStrike" cap="none" dirty="0">
                <a:solidFill>
                  <a:srgbClr val="FFFFFF"/>
                </a:solidFill>
                <a:latin typeface="Helvetica Neue"/>
                <a:ea typeface="Helvetica Neue"/>
                <a:cs typeface="Helvetica Neue"/>
                <a:sym typeface="Helvetica Neue"/>
              </a:rPr>
              <a:t> et al, 2017 </a:t>
            </a:r>
            <a:endParaRPr sz="3600" dirty="0"/>
          </a:p>
        </p:txBody>
      </p:sp>
      <p:sp>
        <p:nvSpPr>
          <p:cNvPr id="857" name="Google Shape;857;p7"/>
          <p:cNvSpPr txBox="1"/>
          <p:nvPr/>
        </p:nvSpPr>
        <p:spPr>
          <a:xfrm>
            <a:off x="1906071" y="-543374"/>
            <a:ext cx="17581439" cy="3036095"/>
          </a:xfrm>
          <a:prstGeom prst="rect">
            <a:avLst/>
          </a:prstGeom>
          <a:noFill/>
          <a:ln>
            <a:noFill/>
          </a:ln>
        </p:spPr>
        <p:txBody>
          <a:bodyPr spcFirstLastPara="1" wrap="square" lIns="71425" tIns="71425" rIns="71425" bIns="71425" anchor="ctr" anchorCtr="0">
            <a:normAutofit/>
          </a:bodyPr>
          <a:lstStyle/>
          <a:p>
            <a:pPr marL="0" marR="0" lvl="0" indent="0" algn="l" rtl="0">
              <a:lnSpc>
                <a:spcPct val="100000"/>
              </a:lnSpc>
              <a:spcBef>
                <a:spcPts val="0"/>
              </a:spcBef>
              <a:spcAft>
                <a:spcPts val="0"/>
              </a:spcAft>
              <a:buClr>
                <a:srgbClr val="000000"/>
              </a:buClr>
              <a:buSzPts val="6200"/>
              <a:buFont typeface="Arial"/>
              <a:buNone/>
            </a:pPr>
            <a:r>
              <a:rPr lang="en-CA" sz="6200" b="0" i="0" u="none" strike="noStrike" cap="none">
                <a:solidFill>
                  <a:srgbClr val="000000"/>
                </a:solidFill>
                <a:latin typeface="Arial"/>
                <a:ea typeface="Arial"/>
                <a:cs typeface="Arial"/>
                <a:sym typeface="Arial"/>
              </a:rPr>
              <a:t>Experimental strategy for multiplexed assessment of variant effects</a:t>
            </a:r>
            <a:endParaRPr/>
          </a:p>
        </p:txBody>
      </p:sp>
      <p:pic>
        <p:nvPicPr>
          <p:cNvPr id="859" name="Google Shape;859;p7" descr="Graphical user interface, application&#10;&#10;Description automatically generated"/>
          <p:cNvPicPr preferRelativeResize="0"/>
          <p:nvPr/>
        </p:nvPicPr>
        <p:blipFill rotWithShape="1">
          <a:blip r:embed="rId3">
            <a:alphaModFix/>
          </a:blip>
          <a:srcRect/>
          <a:stretch/>
        </p:blipFill>
        <p:spPr>
          <a:xfrm>
            <a:off x="4169893" y="2492721"/>
            <a:ext cx="16034688" cy="950102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63"/>
        <p:cNvGrpSpPr/>
        <p:nvPr/>
      </p:nvGrpSpPr>
      <p:grpSpPr>
        <a:xfrm>
          <a:off x="0" y="0"/>
          <a:ext cx="0" cy="0"/>
          <a:chOff x="0" y="0"/>
          <a:chExt cx="0" cy="0"/>
        </a:xfrm>
      </p:grpSpPr>
      <p:sp>
        <p:nvSpPr>
          <p:cNvPr id="865" name="Google Shape;865;p8"/>
          <p:cNvSpPr txBox="1"/>
          <p:nvPr/>
        </p:nvSpPr>
        <p:spPr>
          <a:xfrm>
            <a:off x="1906071" y="-543374"/>
            <a:ext cx="19077895" cy="3036095"/>
          </a:xfrm>
          <a:prstGeom prst="rect">
            <a:avLst/>
          </a:prstGeom>
          <a:noFill/>
          <a:ln>
            <a:noFill/>
          </a:ln>
        </p:spPr>
        <p:txBody>
          <a:bodyPr spcFirstLastPara="1" wrap="square" lIns="71425" tIns="71425" rIns="71425" bIns="71425" anchor="ctr" anchorCtr="0">
            <a:normAutofit/>
          </a:bodyPr>
          <a:lstStyle/>
          <a:p>
            <a:pPr marL="0" marR="0" lvl="0" indent="0" algn="l" rtl="0">
              <a:lnSpc>
                <a:spcPct val="100000"/>
              </a:lnSpc>
              <a:spcBef>
                <a:spcPts val="0"/>
              </a:spcBef>
              <a:spcAft>
                <a:spcPts val="0"/>
              </a:spcAft>
              <a:buClr>
                <a:srgbClr val="000000"/>
              </a:buClr>
              <a:buSzPts val="6200"/>
              <a:buFont typeface="Arial"/>
              <a:buNone/>
            </a:pPr>
            <a:r>
              <a:rPr lang="en-CA" sz="6200" b="0" i="0" u="none" strike="noStrike" cap="none">
                <a:solidFill>
                  <a:srgbClr val="000000"/>
                </a:solidFill>
                <a:latin typeface="Arial"/>
                <a:ea typeface="Arial"/>
                <a:cs typeface="Arial"/>
                <a:sym typeface="Arial"/>
              </a:rPr>
              <a:t>Functional maps of HMBS missense variation</a:t>
            </a:r>
            <a:endParaRPr/>
          </a:p>
        </p:txBody>
      </p:sp>
      <p:grpSp>
        <p:nvGrpSpPr>
          <p:cNvPr id="8" name="Group 7">
            <a:extLst>
              <a:ext uri="{FF2B5EF4-FFF2-40B4-BE49-F238E27FC236}">
                <a16:creationId xmlns:a16="http://schemas.microsoft.com/office/drawing/2014/main" id="{F2DCC26E-F25E-DD0B-B5AA-84424F985212}"/>
              </a:ext>
            </a:extLst>
          </p:cNvPr>
          <p:cNvGrpSpPr/>
          <p:nvPr/>
        </p:nvGrpSpPr>
        <p:grpSpPr>
          <a:xfrm>
            <a:off x="2982662" y="3932949"/>
            <a:ext cx="18001304" cy="5691865"/>
            <a:chOff x="2982662" y="3932949"/>
            <a:chExt cx="18712048" cy="6660000"/>
          </a:xfrm>
        </p:grpSpPr>
        <p:cxnSp>
          <p:nvCxnSpPr>
            <p:cNvPr id="867" name="Google Shape;867;p8"/>
            <p:cNvCxnSpPr/>
            <p:nvPr/>
          </p:nvCxnSpPr>
          <p:spPr>
            <a:xfrm rot="10800000">
              <a:off x="2982662" y="3932949"/>
              <a:ext cx="0" cy="6660000"/>
            </a:xfrm>
            <a:prstGeom prst="straightConnector1">
              <a:avLst/>
            </a:prstGeom>
            <a:noFill/>
            <a:ln w="9525" cap="flat" cmpd="sng">
              <a:solidFill>
                <a:srgbClr val="AEAEAE"/>
              </a:solidFill>
              <a:prstDash val="dash"/>
              <a:round/>
              <a:headEnd type="none" w="sm" len="sm"/>
              <a:tailEnd type="none" w="sm" len="sm"/>
            </a:ln>
          </p:spPr>
        </p:cxnSp>
        <p:cxnSp>
          <p:nvCxnSpPr>
            <p:cNvPr id="868" name="Google Shape;868;p8"/>
            <p:cNvCxnSpPr/>
            <p:nvPr/>
          </p:nvCxnSpPr>
          <p:spPr>
            <a:xfrm rot="10800000">
              <a:off x="4144998" y="3932949"/>
              <a:ext cx="0" cy="6660000"/>
            </a:xfrm>
            <a:prstGeom prst="straightConnector1">
              <a:avLst/>
            </a:prstGeom>
            <a:noFill/>
            <a:ln w="9525" cap="flat" cmpd="sng">
              <a:solidFill>
                <a:srgbClr val="AEAEAE"/>
              </a:solidFill>
              <a:prstDash val="dash"/>
              <a:round/>
              <a:headEnd type="none" w="sm" len="sm"/>
              <a:tailEnd type="none" w="sm" len="sm"/>
            </a:ln>
          </p:spPr>
        </p:cxnSp>
        <p:cxnSp>
          <p:nvCxnSpPr>
            <p:cNvPr id="869" name="Google Shape;869;p8"/>
            <p:cNvCxnSpPr/>
            <p:nvPr/>
          </p:nvCxnSpPr>
          <p:spPr>
            <a:xfrm rot="10800000">
              <a:off x="5314979" y="3932949"/>
              <a:ext cx="0" cy="6660000"/>
            </a:xfrm>
            <a:prstGeom prst="straightConnector1">
              <a:avLst/>
            </a:prstGeom>
            <a:noFill/>
            <a:ln w="9525" cap="flat" cmpd="sng">
              <a:solidFill>
                <a:srgbClr val="AEAEAE"/>
              </a:solidFill>
              <a:prstDash val="dash"/>
              <a:round/>
              <a:headEnd type="none" w="sm" len="sm"/>
              <a:tailEnd type="none" w="sm" len="sm"/>
            </a:ln>
          </p:spPr>
        </p:cxnSp>
        <p:cxnSp>
          <p:nvCxnSpPr>
            <p:cNvPr id="870" name="Google Shape;870;p8"/>
            <p:cNvCxnSpPr/>
            <p:nvPr/>
          </p:nvCxnSpPr>
          <p:spPr>
            <a:xfrm rot="10800000">
              <a:off x="6484960" y="3932949"/>
              <a:ext cx="0" cy="6660000"/>
            </a:xfrm>
            <a:prstGeom prst="straightConnector1">
              <a:avLst/>
            </a:prstGeom>
            <a:noFill/>
            <a:ln w="9525" cap="flat" cmpd="sng">
              <a:solidFill>
                <a:srgbClr val="AEAEAE"/>
              </a:solidFill>
              <a:prstDash val="dash"/>
              <a:round/>
              <a:headEnd type="none" w="sm" len="sm"/>
              <a:tailEnd type="none" w="sm" len="sm"/>
            </a:ln>
          </p:spPr>
        </p:cxnSp>
        <p:cxnSp>
          <p:nvCxnSpPr>
            <p:cNvPr id="871" name="Google Shape;871;p8"/>
            <p:cNvCxnSpPr/>
            <p:nvPr/>
          </p:nvCxnSpPr>
          <p:spPr>
            <a:xfrm rot="10800000">
              <a:off x="7654940" y="3932949"/>
              <a:ext cx="0" cy="6660000"/>
            </a:xfrm>
            <a:prstGeom prst="straightConnector1">
              <a:avLst/>
            </a:prstGeom>
            <a:noFill/>
            <a:ln w="9525" cap="flat" cmpd="sng">
              <a:solidFill>
                <a:srgbClr val="AEAEAE"/>
              </a:solidFill>
              <a:prstDash val="dash"/>
              <a:round/>
              <a:headEnd type="none" w="sm" len="sm"/>
              <a:tailEnd type="none" w="sm" len="sm"/>
            </a:ln>
          </p:spPr>
        </p:cxnSp>
        <p:cxnSp>
          <p:nvCxnSpPr>
            <p:cNvPr id="872" name="Google Shape;872;p8"/>
            <p:cNvCxnSpPr/>
            <p:nvPr/>
          </p:nvCxnSpPr>
          <p:spPr>
            <a:xfrm rot="10800000">
              <a:off x="8824921" y="3932949"/>
              <a:ext cx="0" cy="6660000"/>
            </a:xfrm>
            <a:prstGeom prst="straightConnector1">
              <a:avLst/>
            </a:prstGeom>
            <a:noFill/>
            <a:ln w="9525" cap="flat" cmpd="sng">
              <a:solidFill>
                <a:srgbClr val="AEAEAE"/>
              </a:solidFill>
              <a:prstDash val="dash"/>
              <a:round/>
              <a:headEnd type="none" w="sm" len="sm"/>
              <a:tailEnd type="none" w="sm" len="sm"/>
            </a:ln>
          </p:spPr>
        </p:cxnSp>
        <p:cxnSp>
          <p:nvCxnSpPr>
            <p:cNvPr id="873" name="Google Shape;873;p8"/>
            <p:cNvCxnSpPr/>
            <p:nvPr/>
          </p:nvCxnSpPr>
          <p:spPr>
            <a:xfrm rot="10800000">
              <a:off x="9994902" y="3932949"/>
              <a:ext cx="0" cy="6660000"/>
            </a:xfrm>
            <a:prstGeom prst="straightConnector1">
              <a:avLst/>
            </a:prstGeom>
            <a:noFill/>
            <a:ln w="9525" cap="flat" cmpd="sng">
              <a:solidFill>
                <a:srgbClr val="AEAEAE"/>
              </a:solidFill>
              <a:prstDash val="dash"/>
              <a:round/>
              <a:headEnd type="none" w="sm" len="sm"/>
              <a:tailEnd type="none" w="sm" len="sm"/>
            </a:ln>
          </p:spPr>
        </p:cxnSp>
        <p:cxnSp>
          <p:nvCxnSpPr>
            <p:cNvPr id="874" name="Google Shape;874;p8"/>
            <p:cNvCxnSpPr/>
            <p:nvPr/>
          </p:nvCxnSpPr>
          <p:spPr>
            <a:xfrm rot="10800000">
              <a:off x="11164882" y="3932949"/>
              <a:ext cx="0" cy="6660000"/>
            </a:xfrm>
            <a:prstGeom prst="straightConnector1">
              <a:avLst/>
            </a:prstGeom>
            <a:noFill/>
            <a:ln w="9525" cap="flat" cmpd="sng">
              <a:solidFill>
                <a:srgbClr val="AEAEAE"/>
              </a:solidFill>
              <a:prstDash val="dash"/>
              <a:round/>
              <a:headEnd type="none" w="sm" len="sm"/>
              <a:tailEnd type="none" w="sm" len="sm"/>
            </a:ln>
          </p:spPr>
        </p:cxnSp>
        <p:cxnSp>
          <p:nvCxnSpPr>
            <p:cNvPr id="875" name="Google Shape;875;p8"/>
            <p:cNvCxnSpPr/>
            <p:nvPr/>
          </p:nvCxnSpPr>
          <p:spPr>
            <a:xfrm rot="10800000">
              <a:off x="12334863" y="3932949"/>
              <a:ext cx="0" cy="6660000"/>
            </a:xfrm>
            <a:prstGeom prst="straightConnector1">
              <a:avLst/>
            </a:prstGeom>
            <a:noFill/>
            <a:ln w="9525" cap="flat" cmpd="sng">
              <a:solidFill>
                <a:srgbClr val="AEAEAE"/>
              </a:solidFill>
              <a:prstDash val="dash"/>
              <a:round/>
              <a:headEnd type="none" w="sm" len="sm"/>
              <a:tailEnd type="none" w="sm" len="sm"/>
            </a:ln>
          </p:spPr>
        </p:cxnSp>
        <p:cxnSp>
          <p:nvCxnSpPr>
            <p:cNvPr id="876" name="Google Shape;876;p8"/>
            <p:cNvCxnSpPr/>
            <p:nvPr/>
          </p:nvCxnSpPr>
          <p:spPr>
            <a:xfrm rot="10800000">
              <a:off x="13504844" y="3932949"/>
              <a:ext cx="0" cy="6660000"/>
            </a:xfrm>
            <a:prstGeom prst="straightConnector1">
              <a:avLst/>
            </a:prstGeom>
            <a:noFill/>
            <a:ln w="9525" cap="flat" cmpd="sng">
              <a:solidFill>
                <a:srgbClr val="AEAEAE"/>
              </a:solidFill>
              <a:prstDash val="dash"/>
              <a:round/>
              <a:headEnd type="none" w="sm" len="sm"/>
              <a:tailEnd type="none" w="sm" len="sm"/>
            </a:ln>
          </p:spPr>
        </p:cxnSp>
        <p:cxnSp>
          <p:nvCxnSpPr>
            <p:cNvPr id="877" name="Google Shape;877;p8"/>
            <p:cNvCxnSpPr/>
            <p:nvPr/>
          </p:nvCxnSpPr>
          <p:spPr>
            <a:xfrm rot="10800000">
              <a:off x="14674825" y="3932949"/>
              <a:ext cx="0" cy="6660000"/>
            </a:xfrm>
            <a:prstGeom prst="straightConnector1">
              <a:avLst/>
            </a:prstGeom>
            <a:noFill/>
            <a:ln w="9525" cap="flat" cmpd="sng">
              <a:solidFill>
                <a:srgbClr val="AEAEAE"/>
              </a:solidFill>
              <a:prstDash val="dash"/>
              <a:round/>
              <a:headEnd type="none" w="sm" len="sm"/>
              <a:tailEnd type="none" w="sm" len="sm"/>
            </a:ln>
          </p:spPr>
        </p:cxnSp>
        <p:cxnSp>
          <p:nvCxnSpPr>
            <p:cNvPr id="878" name="Google Shape;878;p8"/>
            <p:cNvCxnSpPr/>
            <p:nvPr/>
          </p:nvCxnSpPr>
          <p:spPr>
            <a:xfrm rot="10800000">
              <a:off x="15844805" y="3932949"/>
              <a:ext cx="0" cy="6660000"/>
            </a:xfrm>
            <a:prstGeom prst="straightConnector1">
              <a:avLst/>
            </a:prstGeom>
            <a:noFill/>
            <a:ln w="9525" cap="flat" cmpd="sng">
              <a:solidFill>
                <a:srgbClr val="AEAEAE"/>
              </a:solidFill>
              <a:prstDash val="dash"/>
              <a:round/>
              <a:headEnd type="none" w="sm" len="sm"/>
              <a:tailEnd type="none" w="sm" len="sm"/>
            </a:ln>
          </p:spPr>
        </p:cxnSp>
        <p:cxnSp>
          <p:nvCxnSpPr>
            <p:cNvPr id="879" name="Google Shape;879;p8"/>
            <p:cNvCxnSpPr/>
            <p:nvPr/>
          </p:nvCxnSpPr>
          <p:spPr>
            <a:xfrm rot="10800000">
              <a:off x="17014785" y="3932949"/>
              <a:ext cx="0" cy="6660000"/>
            </a:xfrm>
            <a:prstGeom prst="straightConnector1">
              <a:avLst/>
            </a:prstGeom>
            <a:noFill/>
            <a:ln w="9525" cap="flat" cmpd="sng">
              <a:solidFill>
                <a:srgbClr val="AEAEAE"/>
              </a:solidFill>
              <a:prstDash val="dash"/>
              <a:round/>
              <a:headEnd type="none" w="sm" len="sm"/>
              <a:tailEnd type="none" w="sm" len="sm"/>
            </a:ln>
          </p:spPr>
        </p:cxnSp>
        <p:cxnSp>
          <p:nvCxnSpPr>
            <p:cNvPr id="880" name="Google Shape;880;p8"/>
            <p:cNvCxnSpPr/>
            <p:nvPr/>
          </p:nvCxnSpPr>
          <p:spPr>
            <a:xfrm rot="10800000">
              <a:off x="18184766" y="3932949"/>
              <a:ext cx="0" cy="6660000"/>
            </a:xfrm>
            <a:prstGeom prst="straightConnector1">
              <a:avLst/>
            </a:prstGeom>
            <a:noFill/>
            <a:ln w="9525" cap="flat" cmpd="sng">
              <a:solidFill>
                <a:srgbClr val="AEAEAE"/>
              </a:solidFill>
              <a:prstDash val="dash"/>
              <a:round/>
              <a:headEnd type="none" w="sm" len="sm"/>
              <a:tailEnd type="none" w="sm" len="sm"/>
            </a:ln>
          </p:spPr>
        </p:cxnSp>
        <p:cxnSp>
          <p:nvCxnSpPr>
            <p:cNvPr id="881" name="Google Shape;881;p8"/>
            <p:cNvCxnSpPr/>
            <p:nvPr/>
          </p:nvCxnSpPr>
          <p:spPr>
            <a:xfrm rot="10800000">
              <a:off x="19354748" y="3932949"/>
              <a:ext cx="0" cy="6660000"/>
            </a:xfrm>
            <a:prstGeom prst="straightConnector1">
              <a:avLst/>
            </a:prstGeom>
            <a:noFill/>
            <a:ln w="9525" cap="flat" cmpd="sng">
              <a:solidFill>
                <a:srgbClr val="AEAEAE"/>
              </a:solidFill>
              <a:prstDash val="dash"/>
              <a:round/>
              <a:headEnd type="none" w="sm" len="sm"/>
              <a:tailEnd type="none" w="sm" len="sm"/>
            </a:ln>
          </p:spPr>
        </p:cxnSp>
        <p:cxnSp>
          <p:nvCxnSpPr>
            <p:cNvPr id="882" name="Google Shape;882;p8"/>
            <p:cNvCxnSpPr/>
            <p:nvPr/>
          </p:nvCxnSpPr>
          <p:spPr>
            <a:xfrm rot="10800000">
              <a:off x="20524729" y="3932949"/>
              <a:ext cx="0" cy="6660000"/>
            </a:xfrm>
            <a:prstGeom prst="straightConnector1">
              <a:avLst/>
            </a:prstGeom>
            <a:noFill/>
            <a:ln w="9525" cap="flat" cmpd="sng">
              <a:solidFill>
                <a:srgbClr val="AEAEAE"/>
              </a:solidFill>
              <a:prstDash val="dash"/>
              <a:round/>
              <a:headEnd type="none" w="sm" len="sm"/>
              <a:tailEnd type="none" w="sm" len="sm"/>
            </a:ln>
          </p:spPr>
        </p:cxnSp>
        <p:cxnSp>
          <p:nvCxnSpPr>
            <p:cNvPr id="883" name="Google Shape;883;p8"/>
            <p:cNvCxnSpPr/>
            <p:nvPr/>
          </p:nvCxnSpPr>
          <p:spPr>
            <a:xfrm rot="10800000">
              <a:off x="21694710" y="3932949"/>
              <a:ext cx="0" cy="6660000"/>
            </a:xfrm>
            <a:prstGeom prst="straightConnector1">
              <a:avLst/>
            </a:prstGeom>
            <a:noFill/>
            <a:ln w="9525" cap="flat" cmpd="sng">
              <a:solidFill>
                <a:srgbClr val="AEAEAE"/>
              </a:solidFill>
              <a:prstDash val="dash"/>
              <a:round/>
              <a:headEnd type="none" w="sm" len="sm"/>
              <a:tailEnd type="none" w="sm" len="sm"/>
            </a:ln>
          </p:spPr>
        </p:cxnSp>
      </p:grpSp>
      <p:sp>
        <p:nvSpPr>
          <p:cNvPr id="884" name="Google Shape;884;p8"/>
          <p:cNvSpPr txBox="1"/>
          <p:nvPr/>
        </p:nvSpPr>
        <p:spPr>
          <a:xfrm rot="16200000">
            <a:off x="-541076" y="4109342"/>
            <a:ext cx="2705952"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51515"/>
              </a:buClr>
              <a:buSzPts val="3600"/>
              <a:buFont typeface="Helvetica Neue"/>
              <a:buNone/>
            </a:pPr>
            <a:r>
              <a:rPr lang="en-CA" sz="3600" b="0" i="0" u="none" strike="noStrike" cap="none">
                <a:solidFill>
                  <a:srgbClr val="151515"/>
                </a:solidFill>
                <a:latin typeface="Helvetica Neue"/>
                <a:ea typeface="Helvetica Neue"/>
                <a:cs typeface="Helvetica Neue"/>
                <a:sym typeface="Helvetica Neue"/>
              </a:rPr>
              <a:t>ubiquitous</a:t>
            </a:r>
            <a:endParaRPr/>
          </a:p>
        </p:txBody>
      </p:sp>
      <p:sp>
        <p:nvSpPr>
          <p:cNvPr id="885" name="Google Shape;885;p8"/>
          <p:cNvSpPr txBox="1"/>
          <p:nvPr/>
        </p:nvSpPr>
        <p:spPr>
          <a:xfrm rot="16200000">
            <a:off x="-424759" y="6698039"/>
            <a:ext cx="2471440"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51515"/>
              </a:buClr>
              <a:buSzPts val="3600"/>
              <a:buFont typeface="Arial"/>
              <a:buNone/>
            </a:pPr>
            <a:r>
              <a:rPr lang="en-CA" sz="3600" b="0" i="0" u="none" strike="noStrike" cap="none">
                <a:solidFill>
                  <a:srgbClr val="151515"/>
                </a:solidFill>
                <a:latin typeface="Arial"/>
                <a:ea typeface="Arial"/>
                <a:cs typeface="Arial"/>
                <a:sym typeface="Arial"/>
              </a:rPr>
              <a:t>erythroid</a:t>
            </a:r>
            <a:endParaRPr/>
          </a:p>
        </p:txBody>
      </p:sp>
      <p:sp>
        <p:nvSpPr>
          <p:cNvPr id="886" name="Google Shape;886;p8"/>
          <p:cNvSpPr txBox="1"/>
          <p:nvPr/>
        </p:nvSpPr>
        <p:spPr>
          <a:xfrm rot="16200000">
            <a:off x="-425697" y="8986390"/>
            <a:ext cx="2471440"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151515"/>
              </a:buClr>
              <a:buSzPts val="3600"/>
              <a:buFont typeface="Helvetica Neue"/>
              <a:buNone/>
            </a:pPr>
            <a:r>
              <a:rPr lang="en-CA" sz="3600" b="0" i="0" u="none" strike="noStrike" cap="none" dirty="0">
                <a:solidFill>
                  <a:srgbClr val="151515"/>
                </a:solidFill>
                <a:latin typeface="Helvetica Neue"/>
                <a:ea typeface="Helvetica Neue"/>
                <a:cs typeface="Helvetica Neue"/>
                <a:sym typeface="Helvetica Neue"/>
              </a:rPr>
              <a:t>Combined</a:t>
            </a:r>
            <a:endParaRPr dirty="0"/>
          </a:p>
        </p:txBody>
      </p:sp>
      <p:grpSp>
        <p:nvGrpSpPr>
          <p:cNvPr id="9" name="Group 8">
            <a:extLst>
              <a:ext uri="{FF2B5EF4-FFF2-40B4-BE49-F238E27FC236}">
                <a16:creationId xmlns:a16="http://schemas.microsoft.com/office/drawing/2014/main" id="{3B569CC2-4C4B-950C-F6E3-71A1AAD6F6D5}"/>
              </a:ext>
            </a:extLst>
          </p:cNvPr>
          <p:cNvGrpSpPr/>
          <p:nvPr/>
        </p:nvGrpSpPr>
        <p:grpSpPr>
          <a:xfrm>
            <a:off x="1312843" y="3449264"/>
            <a:ext cx="20918508" cy="7096012"/>
            <a:chOff x="1312842" y="3449264"/>
            <a:chExt cx="21457511" cy="7056226"/>
          </a:xfrm>
        </p:grpSpPr>
        <p:sp>
          <p:nvSpPr>
            <p:cNvPr id="904" name="Google Shape;904;p8"/>
            <p:cNvSpPr txBox="1"/>
            <p:nvPr/>
          </p:nvSpPr>
          <p:spPr>
            <a:xfrm>
              <a:off x="11301633" y="10228491"/>
              <a:ext cx="2066457"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E5E5E"/>
                </a:buClr>
                <a:buSzPts val="1200"/>
                <a:buFont typeface="Arial"/>
                <a:buNone/>
              </a:pPr>
              <a:r>
                <a:rPr lang="en-CA" sz="1200" b="0" i="0" u="none" strike="noStrike" cap="none" dirty="0">
                  <a:solidFill>
                    <a:srgbClr val="5E5E5E"/>
                  </a:solidFill>
                  <a:latin typeface="Arial"/>
                  <a:ea typeface="Arial"/>
                  <a:cs typeface="Arial"/>
                  <a:sym typeface="Arial"/>
                </a:rPr>
                <a:t>AA position</a:t>
              </a:r>
              <a:endParaRPr dirty="0"/>
            </a:p>
          </p:txBody>
        </p:sp>
        <p:pic>
          <p:nvPicPr>
            <p:cNvPr id="3" name="Picture 2">
              <a:extLst>
                <a:ext uri="{FF2B5EF4-FFF2-40B4-BE49-F238E27FC236}">
                  <a16:creationId xmlns:a16="http://schemas.microsoft.com/office/drawing/2014/main" id="{ED94CBBB-AAAF-7F1F-C7E3-3DD19E099C86}"/>
                </a:ext>
              </a:extLst>
            </p:cNvPr>
            <p:cNvPicPr>
              <a:picLocks noChangeAspect="1"/>
            </p:cNvPicPr>
            <p:nvPr/>
          </p:nvPicPr>
          <p:blipFill rotWithShape="1">
            <a:blip r:embed="rId3"/>
            <a:srcRect r="3566" b="17829"/>
            <a:stretch/>
          </p:blipFill>
          <p:spPr>
            <a:xfrm>
              <a:off x="1312843" y="3449264"/>
              <a:ext cx="21457510" cy="1977891"/>
            </a:xfrm>
            <a:prstGeom prst="rect">
              <a:avLst/>
            </a:prstGeom>
          </p:spPr>
        </p:pic>
        <p:pic>
          <p:nvPicPr>
            <p:cNvPr id="5" name="Picture 4">
              <a:extLst>
                <a:ext uri="{FF2B5EF4-FFF2-40B4-BE49-F238E27FC236}">
                  <a16:creationId xmlns:a16="http://schemas.microsoft.com/office/drawing/2014/main" id="{10B65093-8EFC-B0BD-3D24-49C3E5F122E0}"/>
                </a:ext>
              </a:extLst>
            </p:cNvPr>
            <p:cNvPicPr>
              <a:picLocks noChangeAspect="1"/>
            </p:cNvPicPr>
            <p:nvPr/>
          </p:nvPicPr>
          <p:blipFill rotWithShape="1">
            <a:blip r:embed="rId4"/>
            <a:srcRect t="14982" r="3588" b="9236"/>
            <a:stretch/>
          </p:blipFill>
          <p:spPr>
            <a:xfrm>
              <a:off x="1312842" y="8288845"/>
              <a:ext cx="21457511" cy="1819653"/>
            </a:xfrm>
            <a:prstGeom prst="rect">
              <a:avLst/>
            </a:prstGeom>
          </p:spPr>
        </p:pic>
        <p:pic>
          <p:nvPicPr>
            <p:cNvPr id="7" name="Picture 6">
              <a:extLst>
                <a:ext uri="{FF2B5EF4-FFF2-40B4-BE49-F238E27FC236}">
                  <a16:creationId xmlns:a16="http://schemas.microsoft.com/office/drawing/2014/main" id="{27610666-F487-BA09-B072-334F49CECDD6}"/>
                </a:ext>
              </a:extLst>
            </p:cNvPr>
            <p:cNvPicPr>
              <a:picLocks noChangeAspect="1"/>
            </p:cNvPicPr>
            <p:nvPr/>
          </p:nvPicPr>
          <p:blipFill rotWithShape="1">
            <a:blip r:embed="rId5"/>
            <a:srcRect t="14735" r="3566" b="17628"/>
            <a:stretch/>
          </p:blipFill>
          <p:spPr>
            <a:xfrm>
              <a:off x="1312842" y="6045964"/>
              <a:ext cx="21457511" cy="1624072"/>
            </a:xfrm>
            <a:prstGeom prst="rect">
              <a:avLst/>
            </a:prstGeom>
          </p:spPr>
        </p:pic>
      </p:grpSp>
      <p:pic>
        <p:nvPicPr>
          <p:cNvPr id="52" name="Picture 51">
            <a:extLst>
              <a:ext uri="{FF2B5EF4-FFF2-40B4-BE49-F238E27FC236}">
                <a16:creationId xmlns:a16="http://schemas.microsoft.com/office/drawing/2014/main" id="{220B5845-8D1C-5FD0-F587-342AF8B05C4B}"/>
              </a:ext>
            </a:extLst>
          </p:cNvPr>
          <p:cNvPicPr>
            <a:picLocks noChangeAspect="1"/>
          </p:cNvPicPr>
          <p:nvPr/>
        </p:nvPicPr>
        <p:blipFill rotWithShape="1">
          <a:blip r:embed="rId6"/>
          <a:srcRect l="96445" t="-4414" b="17628"/>
          <a:stretch/>
        </p:blipFill>
        <p:spPr>
          <a:xfrm>
            <a:off x="22409129" y="4244790"/>
            <a:ext cx="1837146" cy="4839581"/>
          </a:xfrm>
          <a:prstGeom prst="rect">
            <a:avLst/>
          </a:prstGeom>
        </p:spPr>
      </p:pic>
      <p:grpSp>
        <p:nvGrpSpPr>
          <p:cNvPr id="31" name="Group 30">
            <a:extLst>
              <a:ext uri="{FF2B5EF4-FFF2-40B4-BE49-F238E27FC236}">
                <a16:creationId xmlns:a16="http://schemas.microsoft.com/office/drawing/2014/main" id="{52B649A8-37CB-1F30-B1C2-00A79D37E202}"/>
              </a:ext>
            </a:extLst>
          </p:cNvPr>
          <p:cNvGrpSpPr>
            <a:grpSpLocks/>
          </p:cNvGrpSpPr>
          <p:nvPr/>
        </p:nvGrpSpPr>
        <p:grpSpPr bwMode="auto">
          <a:xfrm>
            <a:off x="22887964" y="534935"/>
            <a:ext cx="879476" cy="879476"/>
            <a:chOff x="5373" y="3933"/>
            <a:chExt cx="387" cy="387"/>
          </a:xfrm>
        </p:grpSpPr>
        <p:sp>
          <p:nvSpPr>
            <p:cNvPr id="32" name="Oval 31">
              <a:extLst>
                <a:ext uri="{FF2B5EF4-FFF2-40B4-BE49-F238E27FC236}">
                  <a16:creationId xmlns:a16="http://schemas.microsoft.com/office/drawing/2014/main" id="{F59619A8-92AC-F766-7D09-FCC0FB7EE87D}"/>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sz="2800">
                <a:ea typeface="MS PGothic" pitchFamily="34" charset="-128"/>
                <a:cs typeface="Arial" panose="020B0604020202020204" pitchFamily="34" charset="0"/>
              </a:endParaRPr>
            </a:p>
          </p:txBody>
        </p:sp>
        <p:pic>
          <p:nvPicPr>
            <p:cNvPr id="33" name="Picture 32">
              <a:extLst>
                <a:ext uri="{FF2B5EF4-FFF2-40B4-BE49-F238E27FC236}">
                  <a16:creationId xmlns:a16="http://schemas.microsoft.com/office/drawing/2014/main" id="{418F982C-315A-BDE1-475F-D27A8EB6D93D}"/>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4" name="Line 6">
              <a:extLst>
                <a:ext uri="{FF2B5EF4-FFF2-40B4-BE49-F238E27FC236}">
                  <a16:creationId xmlns:a16="http://schemas.microsoft.com/office/drawing/2014/main" id="{889629E9-4EAC-B2BC-D351-51CC00E67EB1}"/>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sz="2800">
                <a:latin typeface="Arial" panose="020B0604020202020204" pitchFamily="34" charset="0"/>
                <a:cs typeface="Arial" panose="020B0604020202020204" pitchFamily="34" charset="0"/>
              </a:endParaRPr>
            </a:p>
          </p:txBody>
        </p:sp>
      </p:grpSp>
      <p:sp>
        <p:nvSpPr>
          <p:cNvPr id="36" name="Line 7">
            <a:extLst>
              <a:ext uri="{FF2B5EF4-FFF2-40B4-BE49-F238E27FC236}">
                <a16:creationId xmlns:a16="http://schemas.microsoft.com/office/drawing/2014/main" id="{1A6F6258-1F17-E740-3F2A-0D5D53180D63}"/>
              </a:ext>
            </a:extLst>
          </p:cNvPr>
          <p:cNvSpPr>
            <a:spLocks noChangeShapeType="1"/>
          </p:cNvSpPr>
          <p:nvPr/>
        </p:nvSpPr>
        <p:spPr bwMode="auto">
          <a:xfrm>
            <a:off x="0" y="0"/>
            <a:ext cx="24384000" cy="12390120"/>
          </a:xfrm>
          <a:prstGeom prst="line">
            <a:avLst/>
          </a:prstGeom>
          <a:noFill/>
          <a:ln w="127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7" name="Text Box 8">
            <a:extLst>
              <a:ext uri="{FF2B5EF4-FFF2-40B4-BE49-F238E27FC236}">
                <a16:creationId xmlns:a16="http://schemas.microsoft.com/office/drawing/2014/main" id="{C633687B-1C88-0C3A-6FDE-EFFF4458F4F0}"/>
              </a:ext>
            </a:extLst>
          </p:cNvPr>
          <p:cNvSpPr txBox="1">
            <a:spLocks noChangeArrowheads="1"/>
          </p:cNvSpPr>
          <p:nvPr/>
        </p:nvSpPr>
        <p:spPr bwMode="auto">
          <a:xfrm rot="1609738">
            <a:off x="4899506" y="2479216"/>
            <a:ext cx="9683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dirty="0">
                <a:solidFill>
                  <a:srgbClr val="0000FF"/>
                </a:solidFill>
              </a:rPr>
              <a:t>Embargoed</a:t>
            </a:r>
          </a:p>
        </p:txBody>
      </p:sp>
      <p:sp>
        <p:nvSpPr>
          <p:cNvPr id="38" name="Google Shape;456;p2">
            <a:extLst>
              <a:ext uri="{FF2B5EF4-FFF2-40B4-BE49-F238E27FC236}">
                <a16:creationId xmlns:a16="http://schemas.microsoft.com/office/drawing/2014/main" id="{01BCEF59-FC53-2799-C609-06561E33BE60}"/>
              </a:ext>
            </a:extLst>
          </p:cNvPr>
          <p:cNvSpPr txBox="1"/>
          <p:nvPr/>
        </p:nvSpPr>
        <p:spPr>
          <a:xfrm>
            <a:off x="17087850" y="12441574"/>
            <a:ext cx="7010399" cy="1274426"/>
          </a:xfrm>
          <a:prstGeom prst="rect">
            <a:avLst/>
          </a:prstGeom>
          <a:noFill/>
          <a:ln>
            <a:noFill/>
          </a:ln>
        </p:spPr>
        <p:txBody>
          <a:bodyPr spcFirstLastPara="1" wrap="square" lIns="71425" tIns="71425" rIns="71425" bIns="71425" anchor="ctr" anchorCtr="0">
            <a:spAutoFit/>
          </a:bodyPr>
          <a:lstStyle/>
          <a:p>
            <a:pPr marL="0" marR="0" lvl="0" indent="0" algn="r" rtl="0">
              <a:lnSpc>
                <a:spcPct val="203571"/>
              </a:lnSpc>
              <a:spcBef>
                <a:spcPts val="0"/>
              </a:spcBef>
              <a:spcAft>
                <a:spcPts val="0"/>
              </a:spcAft>
              <a:buClr>
                <a:srgbClr val="FFFFFF"/>
              </a:buClr>
              <a:buSzPts val="2800"/>
              <a:buFont typeface="Helvetica Neue"/>
              <a:buNone/>
            </a:pPr>
            <a:r>
              <a:rPr lang="en-CA" sz="3600" b="0" i="0" u="none" strike="noStrike" cap="none" dirty="0">
                <a:solidFill>
                  <a:srgbClr val="FFFFFF"/>
                </a:solidFill>
                <a:latin typeface="Helvetica Neue"/>
                <a:ea typeface="Helvetica Neue"/>
                <a:cs typeface="Helvetica Neue"/>
                <a:sym typeface="Helvetica Neue"/>
              </a:rPr>
              <a:t>van </a:t>
            </a:r>
            <a:r>
              <a:rPr lang="en-CA" sz="3600" dirty="0" err="1">
                <a:solidFill>
                  <a:srgbClr val="FFFFFF"/>
                </a:solidFill>
                <a:latin typeface="Helvetica Neue"/>
                <a:ea typeface="Helvetica Neue"/>
                <a:cs typeface="Helvetica Neue"/>
                <a:sym typeface="Helvetica Neue"/>
              </a:rPr>
              <a:t>Loggerenbereg</a:t>
            </a:r>
            <a:r>
              <a:rPr lang="en-CA" sz="3600" b="0" i="0" u="none" strike="noStrike" cap="none" dirty="0">
                <a:solidFill>
                  <a:srgbClr val="FFFFFF"/>
                </a:solidFill>
                <a:latin typeface="Helvetica Neue"/>
                <a:ea typeface="Helvetica Neue"/>
                <a:cs typeface="Helvetica Neue"/>
                <a:sym typeface="Helvetica Neue"/>
              </a:rPr>
              <a:t> et al, </a:t>
            </a:r>
            <a:r>
              <a:rPr lang="en-CA" sz="3600" b="0" i="1" u="none" strike="noStrike" cap="none" dirty="0">
                <a:solidFill>
                  <a:srgbClr val="FFFFFF"/>
                </a:solidFill>
                <a:latin typeface="Helvetica Neue"/>
                <a:ea typeface="Helvetica Neue"/>
                <a:cs typeface="Helvetica Neue"/>
                <a:sym typeface="Helvetica Neue"/>
              </a:rPr>
              <a:t>in-prep</a:t>
            </a:r>
            <a:r>
              <a:rPr lang="en-CA" sz="3600" b="0" i="0" u="none" strike="noStrike" cap="none" dirty="0">
                <a:solidFill>
                  <a:srgbClr val="FFFFFF"/>
                </a:solidFill>
                <a:latin typeface="Helvetica Neue"/>
                <a:ea typeface="Helvetica Neue"/>
                <a:cs typeface="Helvetica Neue"/>
                <a:sym typeface="Helvetica Neue"/>
              </a:rPr>
              <a:t> </a:t>
            </a:r>
            <a:endParaRPr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11"/>
        <p:cNvGrpSpPr/>
        <p:nvPr/>
      </p:nvGrpSpPr>
      <p:grpSpPr>
        <a:xfrm>
          <a:off x="0" y="0"/>
          <a:ext cx="0" cy="0"/>
          <a:chOff x="0" y="0"/>
          <a:chExt cx="0" cy="0"/>
        </a:xfrm>
      </p:grpSpPr>
      <p:sp>
        <p:nvSpPr>
          <p:cNvPr id="913" name="Google Shape;913;p9"/>
          <p:cNvSpPr txBox="1"/>
          <p:nvPr/>
        </p:nvSpPr>
        <p:spPr>
          <a:xfrm>
            <a:off x="1906070" y="-543374"/>
            <a:ext cx="20317416" cy="3036095"/>
          </a:xfrm>
          <a:prstGeom prst="rect">
            <a:avLst/>
          </a:prstGeom>
          <a:noFill/>
          <a:ln>
            <a:noFill/>
          </a:ln>
        </p:spPr>
        <p:txBody>
          <a:bodyPr spcFirstLastPara="1" wrap="square" lIns="71425" tIns="71425" rIns="71425" bIns="71425" anchor="ctr" anchorCtr="0">
            <a:normAutofit/>
          </a:bodyPr>
          <a:lstStyle/>
          <a:p>
            <a:pPr marL="0" marR="0" lvl="0" indent="0" algn="l" rtl="0">
              <a:lnSpc>
                <a:spcPct val="100000"/>
              </a:lnSpc>
              <a:spcBef>
                <a:spcPts val="0"/>
              </a:spcBef>
              <a:spcAft>
                <a:spcPts val="0"/>
              </a:spcAft>
              <a:buClr>
                <a:srgbClr val="000000"/>
              </a:buClr>
              <a:buSzPts val="6200"/>
              <a:buFont typeface="Arial"/>
              <a:buNone/>
            </a:pPr>
            <a:r>
              <a:rPr lang="en-CA" sz="6200" b="0" i="0" u="none" strike="noStrike" cap="none">
                <a:solidFill>
                  <a:srgbClr val="000000"/>
                </a:solidFill>
                <a:latin typeface="Arial"/>
                <a:ea typeface="Arial"/>
                <a:cs typeface="Arial"/>
                <a:sym typeface="Arial"/>
              </a:rPr>
              <a:t>Distribution of fitness scores for combined HMBS map indicates good separation</a:t>
            </a:r>
            <a:endParaRPr/>
          </a:p>
        </p:txBody>
      </p:sp>
      <p:pic>
        <p:nvPicPr>
          <p:cNvPr id="914" name="Google Shape;914;p9" descr="Chart, histogram&#10;&#10;Description automatically generated"/>
          <p:cNvPicPr preferRelativeResize="0"/>
          <p:nvPr/>
        </p:nvPicPr>
        <p:blipFill rotWithShape="1">
          <a:blip r:embed="rId3">
            <a:alphaModFix/>
          </a:blip>
          <a:srcRect/>
          <a:stretch/>
        </p:blipFill>
        <p:spPr>
          <a:xfrm>
            <a:off x="5009311" y="2096900"/>
            <a:ext cx="14002563" cy="9605580"/>
          </a:xfrm>
          <a:prstGeom prst="rect">
            <a:avLst/>
          </a:prstGeom>
          <a:noFill/>
          <a:ln>
            <a:noFill/>
          </a:ln>
        </p:spPr>
      </p:pic>
      <p:sp>
        <p:nvSpPr>
          <p:cNvPr id="915" name="Google Shape;915;p9"/>
          <p:cNvSpPr txBox="1"/>
          <p:nvPr/>
        </p:nvSpPr>
        <p:spPr>
          <a:xfrm rot="-5400000">
            <a:off x="3250041" y="4410216"/>
            <a:ext cx="1428275" cy="575156"/>
          </a:xfrm>
          <a:prstGeom prst="rect">
            <a:avLst/>
          </a:prstGeom>
          <a:solidFill>
            <a:srgbClr val="FFFFFF"/>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2800"/>
              <a:buFont typeface="Helvetica Neue"/>
              <a:buNone/>
            </a:pPr>
            <a:r>
              <a:rPr lang="en-CA" sz="2800" b="1" i="0" u="none" strike="noStrike" cap="none">
                <a:solidFill>
                  <a:srgbClr val="000000"/>
                </a:solidFill>
                <a:latin typeface="Helvetica Neue"/>
                <a:ea typeface="Helvetica Neue"/>
                <a:cs typeface="Helvetica Neue"/>
                <a:sym typeface="Helvetica Neue"/>
              </a:rPr>
              <a:t>Density</a:t>
            </a:r>
            <a:endParaRPr sz="2800" b="1" i="0" u="none" strike="noStrike" cap="none">
              <a:solidFill>
                <a:srgbClr val="000000"/>
              </a:solidFill>
              <a:latin typeface="Helvetica Neue"/>
              <a:ea typeface="Helvetica Neue"/>
              <a:cs typeface="Helvetica Neue"/>
              <a:sym typeface="Helvetica Neue"/>
            </a:endParaRPr>
          </a:p>
        </p:txBody>
      </p:sp>
      <p:sp>
        <p:nvSpPr>
          <p:cNvPr id="916" name="Google Shape;916;p9"/>
          <p:cNvSpPr txBox="1"/>
          <p:nvPr/>
        </p:nvSpPr>
        <p:spPr>
          <a:xfrm rot="-5400000">
            <a:off x="3250041" y="8730627"/>
            <a:ext cx="1428275" cy="575156"/>
          </a:xfrm>
          <a:prstGeom prst="rect">
            <a:avLst/>
          </a:prstGeom>
          <a:solidFill>
            <a:srgbClr val="FFFFFF"/>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2800"/>
              <a:buFont typeface="Helvetica Neue"/>
              <a:buNone/>
            </a:pPr>
            <a:r>
              <a:rPr lang="en-CA" sz="2800" b="1" i="0" u="none" strike="noStrike" cap="none">
                <a:solidFill>
                  <a:srgbClr val="000000"/>
                </a:solidFill>
                <a:latin typeface="Helvetica Neue"/>
                <a:ea typeface="Helvetica Neue"/>
                <a:cs typeface="Helvetica Neue"/>
                <a:sym typeface="Helvetica Neue"/>
              </a:rPr>
              <a:t>Density</a:t>
            </a:r>
            <a:endParaRPr sz="2800" b="1" i="0" u="none" strike="noStrike" cap="none">
              <a:solidFill>
                <a:srgbClr val="000000"/>
              </a:solidFill>
              <a:latin typeface="Helvetica Neue"/>
              <a:ea typeface="Helvetica Neue"/>
              <a:cs typeface="Helvetica Neue"/>
              <a:sym typeface="Helvetica Neue"/>
            </a:endParaRPr>
          </a:p>
        </p:txBody>
      </p:sp>
      <p:sp>
        <p:nvSpPr>
          <p:cNvPr id="917" name="Google Shape;917;p9"/>
          <p:cNvSpPr txBox="1"/>
          <p:nvPr/>
        </p:nvSpPr>
        <p:spPr>
          <a:xfrm rot="-5400000">
            <a:off x="4448353" y="5904447"/>
            <a:ext cx="609140" cy="544379"/>
          </a:xfrm>
          <a:prstGeom prst="rect">
            <a:avLst/>
          </a:prstGeom>
          <a:solidFill>
            <a:srgbClr val="FFFFFF"/>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2600"/>
              <a:buFont typeface="Helvetica Neue"/>
              <a:buNone/>
            </a:pPr>
            <a:r>
              <a:rPr lang="en-CA" sz="2600" b="0" i="0" u="none" strike="noStrike" cap="none">
                <a:solidFill>
                  <a:srgbClr val="000000"/>
                </a:solidFill>
                <a:latin typeface="Helvetica Neue"/>
                <a:ea typeface="Helvetica Neue"/>
                <a:cs typeface="Helvetica Neue"/>
                <a:sym typeface="Helvetica Neue"/>
              </a:rPr>
              <a:t>0.0</a:t>
            </a:r>
            <a:endParaRPr sz="2600" b="0" i="0" u="none" strike="noStrike" cap="none">
              <a:solidFill>
                <a:srgbClr val="000000"/>
              </a:solidFill>
              <a:latin typeface="Helvetica Neue"/>
              <a:ea typeface="Helvetica Neue"/>
              <a:cs typeface="Helvetica Neue"/>
              <a:sym typeface="Helvetica Neue"/>
            </a:endParaRPr>
          </a:p>
        </p:txBody>
      </p:sp>
      <p:sp>
        <p:nvSpPr>
          <p:cNvPr id="918" name="Google Shape;918;p9"/>
          <p:cNvSpPr txBox="1"/>
          <p:nvPr/>
        </p:nvSpPr>
        <p:spPr>
          <a:xfrm rot="-5400000">
            <a:off x="4448353" y="5091799"/>
            <a:ext cx="609140" cy="544379"/>
          </a:xfrm>
          <a:prstGeom prst="rect">
            <a:avLst/>
          </a:prstGeom>
          <a:solidFill>
            <a:srgbClr val="FFFFFF"/>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2600"/>
              <a:buFont typeface="Helvetica Neue"/>
              <a:buNone/>
            </a:pPr>
            <a:r>
              <a:rPr lang="en-CA" sz="2600" b="0" i="0" u="none" strike="noStrike" cap="none">
                <a:solidFill>
                  <a:srgbClr val="000000"/>
                </a:solidFill>
                <a:latin typeface="Helvetica Neue"/>
                <a:ea typeface="Helvetica Neue"/>
                <a:cs typeface="Helvetica Neue"/>
                <a:sym typeface="Helvetica Neue"/>
              </a:rPr>
              <a:t>0.5</a:t>
            </a:r>
            <a:endParaRPr sz="2600" b="0" i="0" u="none" strike="noStrike" cap="none">
              <a:solidFill>
                <a:srgbClr val="000000"/>
              </a:solidFill>
              <a:latin typeface="Helvetica Neue"/>
              <a:ea typeface="Helvetica Neue"/>
              <a:cs typeface="Helvetica Neue"/>
              <a:sym typeface="Helvetica Neue"/>
            </a:endParaRPr>
          </a:p>
        </p:txBody>
      </p:sp>
      <p:sp>
        <p:nvSpPr>
          <p:cNvPr id="919" name="Google Shape;919;p9"/>
          <p:cNvSpPr txBox="1"/>
          <p:nvPr/>
        </p:nvSpPr>
        <p:spPr>
          <a:xfrm rot="-5400000">
            <a:off x="4448353" y="4279150"/>
            <a:ext cx="609140" cy="544379"/>
          </a:xfrm>
          <a:prstGeom prst="rect">
            <a:avLst/>
          </a:prstGeom>
          <a:solidFill>
            <a:srgbClr val="FFFFFF"/>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2600"/>
              <a:buFont typeface="Helvetica Neue"/>
              <a:buNone/>
            </a:pPr>
            <a:r>
              <a:rPr lang="en-CA" sz="2600" b="0" i="0" u="none" strike="noStrike" cap="none">
                <a:solidFill>
                  <a:srgbClr val="000000"/>
                </a:solidFill>
                <a:latin typeface="Helvetica Neue"/>
                <a:ea typeface="Helvetica Neue"/>
                <a:cs typeface="Helvetica Neue"/>
                <a:sym typeface="Helvetica Neue"/>
              </a:rPr>
              <a:t>1.0</a:t>
            </a:r>
            <a:endParaRPr sz="2600" b="0" i="0" u="none" strike="noStrike" cap="none">
              <a:solidFill>
                <a:srgbClr val="000000"/>
              </a:solidFill>
              <a:latin typeface="Helvetica Neue"/>
              <a:ea typeface="Helvetica Neue"/>
              <a:cs typeface="Helvetica Neue"/>
              <a:sym typeface="Helvetica Neue"/>
            </a:endParaRPr>
          </a:p>
        </p:txBody>
      </p:sp>
      <p:sp>
        <p:nvSpPr>
          <p:cNvPr id="920" name="Google Shape;920;p9"/>
          <p:cNvSpPr txBox="1"/>
          <p:nvPr/>
        </p:nvSpPr>
        <p:spPr>
          <a:xfrm rot="-5400000">
            <a:off x="4448353" y="3456352"/>
            <a:ext cx="609140" cy="544379"/>
          </a:xfrm>
          <a:prstGeom prst="rect">
            <a:avLst/>
          </a:prstGeom>
          <a:solidFill>
            <a:srgbClr val="FFFFFF"/>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2600"/>
              <a:buFont typeface="Helvetica Neue"/>
              <a:buNone/>
            </a:pPr>
            <a:r>
              <a:rPr lang="en-CA" sz="2600" b="0" i="0" u="none" strike="noStrike" cap="none">
                <a:solidFill>
                  <a:srgbClr val="000000"/>
                </a:solidFill>
                <a:latin typeface="Helvetica Neue"/>
                <a:ea typeface="Helvetica Neue"/>
                <a:cs typeface="Helvetica Neue"/>
                <a:sym typeface="Helvetica Neue"/>
              </a:rPr>
              <a:t>1.5</a:t>
            </a:r>
            <a:endParaRPr sz="2600" b="0" i="0" u="none" strike="noStrike" cap="none">
              <a:solidFill>
                <a:srgbClr val="000000"/>
              </a:solidFill>
              <a:latin typeface="Helvetica Neue"/>
              <a:ea typeface="Helvetica Neue"/>
              <a:cs typeface="Helvetica Neue"/>
              <a:sym typeface="Helvetica Neue"/>
            </a:endParaRPr>
          </a:p>
        </p:txBody>
      </p:sp>
      <p:sp>
        <p:nvSpPr>
          <p:cNvPr id="921" name="Google Shape;921;p9"/>
          <p:cNvSpPr txBox="1"/>
          <p:nvPr/>
        </p:nvSpPr>
        <p:spPr>
          <a:xfrm rot="-5400000">
            <a:off x="4448353" y="2634272"/>
            <a:ext cx="609140" cy="544379"/>
          </a:xfrm>
          <a:prstGeom prst="rect">
            <a:avLst/>
          </a:prstGeom>
          <a:solidFill>
            <a:srgbClr val="FFFFFF"/>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2600"/>
              <a:buFont typeface="Helvetica Neue"/>
              <a:buNone/>
            </a:pPr>
            <a:r>
              <a:rPr lang="en-CA" sz="2600" b="0" i="0" u="none" strike="noStrike" cap="none">
                <a:solidFill>
                  <a:srgbClr val="000000"/>
                </a:solidFill>
                <a:latin typeface="Helvetica Neue"/>
                <a:ea typeface="Helvetica Neue"/>
                <a:cs typeface="Helvetica Neue"/>
                <a:sym typeface="Helvetica Neue"/>
              </a:rPr>
              <a:t>2.0</a:t>
            </a:r>
            <a:endParaRPr sz="2600" b="0" i="0" u="none" strike="noStrike" cap="none">
              <a:solidFill>
                <a:srgbClr val="000000"/>
              </a:solidFill>
              <a:latin typeface="Helvetica Neue"/>
              <a:ea typeface="Helvetica Neue"/>
              <a:cs typeface="Helvetica Neue"/>
              <a:sym typeface="Helvetica Neue"/>
            </a:endParaRPr>
          </a:p>
        </p:txBody>
      </p:sp>
      <p:sp>
        <p:nvSpPr>
          <p:cNvPr id="922" name="Google Shape;922;p9"/>
          <p:cNvSpPr txBox="1"/>
          <p:nvPr/>
        </p:nvSpPr>
        <p:spPr>
          <a:xfrm rot="-5400000">
            <a:off x="4448352" y="6606508"/>
            <a:ext cx="609140" cy="544379"/>
          </a:xfrm>
          <a:prstGeom prst="rect">
            <a:avLst/>
          </a:prstGeom>
          <a:solidFill>
            <a:srgbClr val="FFFFFF"/>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2600"/>
              <a:buFont typeface="Helvetica Neue"/>
              <a:buNone/>
            </a:pPr>
            <a:r>
              <a:rPr lang="en-CA" sz="2600" b="0" i="0" u="none" strike="noStrike" cap="none">
                <a:solidFill>
                  <a:srgbClr val="000000"/>
                </a:solidFill>
                <a:latin typeface="Helvetica Neue"/>
                <a:ea typeface="Helvetica Neue"/>
                <a:cs typeface="Helvetica Neue"/>
                <a:sym typeface="Helvetica Neue"/>
              </a:rPr>
              <a:t>0.0</a:t>
            </a:r>
            <a:endParaRPr sz="2600" b="0" i="0" u="none" strike="noStrike" cap="none">
              <a:solidFill>
                <a:srgbClr val="000000"/>
              </a:solidFill>
              <a:latin typeface="Helvetica Neue"/>
              <a:ea typeface="Helvetica Neue"/>
              <a:cs typeface="Helvetica Neue"/>
              <a:sym typeface="Helvetica Neue"/>
            </a:endParaRPr>
          </a:p>
        </p:txBody>
      </p:sp>
      <p:sp>
        <p:nvSpPr>
          <p:cNvPr id="923" name="Google Shape;923;p9"/>
          <p:cNvSpPr txBox="1"/>
          <p:nvPr/>
        </p:nvSpPr>
        <p:spPr>
          <a:xfrm rot="-5400000">
            <a:off x="4448352" y="7630773"/>
            <a:ext cx="609140" cy="544379"/>
          </a:xfrm>
          <a:prstGeom prst="rect">
            <a:avLst/>
          </a:prstGeom>
          <a:solidFill>
            <a:srgbClr val="FFFFFF"/>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2600"/>
              <a:buFont typeface="Helvetica Neue"/>
              <a:buNone/>
            </a:pPr>
            <a:r>
              <a:rPr lang="en-CA" sz="2600" b="0" i="0" u="none" strike="noStrike" cap="none">
                <a:solidFill>
                  <a:srgbClr val="000000"/>
                </a:solidFill>
                <a:latin typeface="Helvetica Neue"/>
                <a:ea typeface="Helvetica Neue"/>
                <a:cs typeface="Helvetica Neue"/>
                <a:sym typeface="Helvetica Neue"/>
              </a:rPr>
              <a:t>0.2</a:t>
            </a:r>
            <a:endParaRPr sz="2600" b="0" i="0" u="none" strike="noStrike" cap="none">
              <a:solidFill>
                <a:srgbClr val="000000"/>
              </a:solidFill>
              <a:latin typeface="Helvetica Neue"/>
              <a:ea typeface="Helvetica Neue"/>
              <a:cs typeface="Helvetica Neue"/>
              <a:sym typeface="Helvetica Neue"/>
            </a:endParaRPr>
          </a:p>
        </p:txBody>
      </p:sp>
      <p:sp>
        <p:nvSpPr>
          <p:cNvPr id="924" name="Google Shape;924;p9"/>
          <p:cNvSpPr txBox="1"/>
          <p:nvPr/>
        </p:nvSpPr>
        <p:spPr>
          <a:xfrm rot="-5400000">
            <a:off x="4448352" y="8749655"/>
            <a:ext cx="609140" cy="544379"/>
          </a:xfrm>
          <a:prstGeom prst="rect">
            <a:avLst/>
          </a:prstGeom>
          <a:solidFill>
            <a:srgbClr val="FFFFFF"/>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2600"/>
              <a:buFont typeface="Helvetica Neue"/>
              <a:buNone/>
            </a:pPr>
            <a:r>
              <a:rPr lang="en-CA" sz="2600" b="0" i="0" u="none" strike="noStrike" cap="none">
                <a:solidFill>
                  <a:srgbClr val="000000"/>
                </a:solidFill>
                <a:latin typeface="Helvetica Neue"/>
                <a:ea typeface="Helvetica Neue"/>
                <a:cs typeface="Helvetica Neue"/>
                <a:sym typeface="Helvetica Neue"/>
              </a:rPr>
              <a:t>0.4</a:t>
            </a:r>
            <a:endParaRPr sz="2600" b="0" i="0" u="none" strike="noStrike" cap="none">
              <a:solidFill>
                <a:srgbClr val="000000"/>
              </a:solidFill>
              <a:latin typeface="Helvetica Neue"/>
              <a:ea typeface="Helvetica Neue"/>
              <a:cs typeface="Helvetica Neue"/>
              <a:sym typeface="Helvetica Neue"/>
            </a:endParaRPr>
          </a:p>
        </p:txBody>
      </p:sp>
      <p:sp>
        <p:nvSpPr>
          <p:cNvPr id="925" name="Google Shape;925;p9"/>
          <p:cNvSpPr txBox="1"/>
          <p:nvPr/>
        </p:nvSpPr>
        <p:spPr>
          <a:xfrm rot="-5400000">
            <a:off x="4448352" y="9872039"/>
            <a:ext cx="609140" cy="544379"/>
          </a:xfrm>
          <a:prstGeom prst="rect">
            <a:avLst/>
          </a:prstGeom>
          <a:solidFill>
            <a:srgbClr val="FFFFFF"/>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2600"/>
              <a:buFont typeface="Helvetica Neue"/>
              <a:buNone/>
            </a:pPr>
            <a:r>
              <a:rPr lang="en-CA" sz="2600" b="0" i="0" u="none" strike="noStrike" cap="none">
                <a:solidFill>
                  <a:srgbClr val="000000"/>
                </a:solidFill>
                <a:latin typeface="Helvetica Neue"/>
                <a:ea typeface="Helvetica Neue"/>
                <a:cs typeface="Helvetica Neue"/>
                <a:sym typeface="Helvetica Neue"/>
              </a:rPr>
              <a:t>0.6</a:t>
            </a:r>
            <a:endParaRPr sz="2600" b="0" i="0" u="none" strike="noStrike" cap="none">
              <a:solidFill>
                <a:srgbClr val="000000"/>
              </a:solidFill>
              <a:latin typeface="Helvetica Neue"/>
              <a:ea typeface="Helvetica Neue"/>
              <a:cs typeface="Helvetica Neue"/>
              <a:sym typeface="Helvetica Neue"/>
            </a:endParaRPr>
          </a:p>
        </p:txBody>
      </p:sp>
      <p:sp>
        <p:nvSpPr>
          <p:cNvPr id="926" name="Google Shape;926;p9"/>
          <p:cNvSpPr txBox="1"/>
          <p:nvPr/>
        </p:nvSpPr>
        <p:spPr>
          <a:xfrm rot="-5400000">
            <a:off x="4448352" y="10946920"/>
            <a:ext cx="609140" cy="544379"/>
          </a:xfrm>
          <a:prstGeom prst="rect">
            <a:avLst/>
          </a:prstGeom>
          <a:solidFill>
            <a:srgbClr val="FFFFFF"/>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2600"/>
              <a:buFont typeface="Helvetica Neue"/>
              <a:buNone/>
            </a:pPr>
            <a:r>
              <a:rPr lang="en-CA" sz="2600" b="0" i="0" u="none" strike="noStrike" cap="none">
                <a:solidFill>
                  <a:srgbClr val="000000"/>
                </a:solidFill>
                <a:latin typeface="Helvetica Neue"/>
                <a:ea typeface="Helvetica Neue"/>
                <a:cs typeface="Helvetica Neue"/>
                <a:sym typeface="Helvetica Neue"/>
              </a:rPr>
              <a:t>0.8</a:t>
            </a:r>
            <a:endParaRPr sz="2600" b="0" i="0" u="none" strike="noStrike" cap="none">
              <a:solidFill>
                <a:srgbClr val="000000"/>
              </a:solidFill>
              <a:latin typeface="Helvetica Neue"/>
              <a:ea typeface="Helvetica Neue"/>
              <a:cs typeface="Helvetica Neue"/>
              <a:sym typeface="Helvetica Neue"/>
            </a:endParaRPr>
          </a:p>
        </p:txBody>
      </p:sp>
      <p:sp>
        <p:nvSpPr>
          <p:cNvPr id="927" name="Google Shape;927;p9"/>
          <p:cNvSpPr txBox="1"/>
          <p:nvPr/>
        </p:nvSpPr>
        <p:spPr>
          <a:xfrm>
            <a:off x="9116663" y="6235317"/>
            <a:ext cx="460061" cy="544379"/>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2600"/>
              <a:buFont typeface="Helvetica Neue"/>
              <a:buNone/>
            </a:pPr>
            <a:r>
              <a:rPr lang="en-CA" sz="2600" b="0" i="0" u="none" strike="noStrike" cap="none">
                <a:solidFill>
                  <a:srgbClr val="000000"/>
                </a:solidFill>
                <a:latin typeface="Helvetica Neue"/>
                <a:ea typeface="Helvetica Neue"/>
                <a:cs typeface="Helvetica Neue"/>
                <a:sym typeface="Helvetica Neue"/>
              </a:rPr>
              <a:t>-1</a:t>
            </a:r>
            <a:endParaRPr sz="2600" b="0" i="0" u="none" strike="noStrike" cap="none">
              <a:solidFill>
                <a:srgbClr val="000000"/>
              </a:solidFill>
              <a:latin typeface="Helvetica Neue"/>
              <a:ea typeface="Helvetica Neue"/>
              <a:cs typeface="Helvetica Neue"/>
              <a:sym typeface="Helvetica Neue"/>
            </a:endParaRPr>
          </a:p>
        </p:txBody>
      </p:sp>
      <p:sp>
        <p:nvSpPr>
          <p:cNvPr id="928" name="Google Shape;928;p9"/>
          <p:cNvSpPr txBox="1"/>
          <p:nvPr/>
        </p:nvSpPr>
        <p:spPr>
          <a:xfrm>
            <a:off x="11520323" y="6226650"/>
            <a:ext cx="330218" cy="544379"/>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2600"/>
              <a:buFont typeface="Helvetica Neue"/>
              <a:buNone/>
            </a:pPr>
            <a:r>
              <a:rPr lang="en-CA" sz="2600" b="0" i="0" u="none" strike="noStrike" cap="none">
                <a:solidFill>
                  <a:srgbClr val="000000"/>
                </a:solidFill>
                <a:latin typeface="Helvetica Neue"/>
                <a:ea typeface="Helvetica Neue"/>
                <a:cs typeface="Helvetica Neue"/>
                <a:sym typeface="Helvetica Neue"/>
              </a:rPr>
              <a:t>0</a:t>
            </a:r>
            <a:endParaRPr sz="2600" b="0" i="0" u="none" strike="noStrike" cap="none">
              <a:solidFill>
                <a:srgbClr val="000000"/>
              </a:solidFill>
              <a:latin typeface="Helvetica Neue"/>
              <a:ea typeface="Helvetica Neue"/>
              <a:cs typeface="Helvetica Neue"/>
              <a:sym typeface="Helvetica Neue"/>
            </a:endParaRPr>
          </a:p>
        </p:txBody>
      </p:sp>
      <p:sp>
        <p:nvSpPr>
          <p:cNvPr id="929" name="Google Shape;929;p9"/>
          <p:cNvSpPr txBox="1"/>
          <p:nvPr/>
        </p:nvSpPr>
        <p:spPr>
          <a:xfrm>
            <a:off x="13828977" y="6229049"/>
            <a:ext cx="330218" cy="544379"/>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2600"/>
              <a:buFont typeface="Helvetica Neue"/>
              <a:buNone/>
            </a:pPr>
            <a:r>
              <a:rPr lang="en-CA" sz="2600" b="0" i="0" u="none" strike="noStrike" cap="none">
                <a:solidFill>
                  <a:srgbClr val="000000"/>
                </a:solidFill>
                <a:latin typeface="Helvetica Neue"/>
                <a:ea typeface="Helvetica Neue"/>
                <a:cs typeface="Helvetica Neue"/>
                <a:sym typeface="Helvetica Neue"/>
              </a:rPr>
              <a:t>1</a:t>
            </a:r>
            <a:endParaRPr sz="2600" b="0" i="0" u="none" strike="noStrike" cap="none">
              <a:solidFill>
                <a:srgbClr val="000000"/>
              </a:solidFill>
              <a:latin typeface="Helvetica Neue"/>
              <a:ea typeface="Helvetica Neue"/>
              <a:cs typeface="Helvetica Neue"/>
              <a:sym typeface="Helvetica Neue"/>
            </a:endParaRPr>
          </a:p>
        </p:txBody>
      </p:sp>
      <p:sp>
        <p:nvSpPr>
          <p:cNvPr id="930" name="Google Shape;930;p9"/>
          <p:cNvSpPr txBox="1"/>
          <p:nvPr/>
        </p:nvSpPr>
        <p:spPr>
          <a:xfrm>
            <a:off x="16146338" y="6235317"/>
            <a:ext cx="330218" cy="544379"/>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2600"/>
              <a:buFont typeface="Helvetica Neue"/>
              <a:buNone/>
            </a:pPr>
            <a:r>
              <a:rPr lang="en-CA" sz="2600" b="0" i="0" u="none" strike="noStrike" cap="none">
                <a:solidFill>
                  <a:srgbClr val="000000"/>
                </a:solidFill>
                <a:latin typeface="Helvetica Neue"/>
                <a:ea typeface="Helvetica Neue"/>
                <a:cs typeface="Helvetica Neue"/>
                <a:sym typeface="Helvetica Neue"/>
              </a:rPr>
              <a:t>2</a:t>
            </a:r>
            <a:endParaRPr sz="2600" b="0" i="0" u="none" strike="noStrike" cap="none">
              <a:solidFill>
                <a:srgbClr val="000000"/>
              </a:solidFill>
              <a:latin typeface="Helvetica Neue"/>
              <a:ea typeface="Helvetica Neue"/>
              <a:cs typeface="Helvetica Neue"/>
              <a:sym typeface="Helvetica Neue"/>
            </a:endParaRPr>
          </a:p>
        </p:txBody>
      </p:sp>
      <p:sp>
        <p:nvSpPr>
          <p:cNvPr id="931" name="Google Shape;931;p9"/>
          <p:cNvSpPr txBox="1"/>
          <p:nvPr/>
        </p:nvSpPr>
        <p:spPr>
          <a:xfrm>
            <a:off x="12369843" y="6211261"/>
            <a:ext cx="1149353" cy="57515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2800"/>
              <a:buFont typeface="Helvetica Neue"/>
              <a:buNone/>
            </a:pPr>
            <a:r>
              <a:rPr lang="en-CA" sz="2800" b="1" i="0" u="none" strike="noStrike" cap="none">
                <a:solidFill>
                  <a:srgbClr val="000000"/>
                </a:solidFill>
                <a:latin typeface="Helvetica Neue"/>
                <a:ea typeface="Helvetica Neue"/>
                <a:cs typeface="Helvetica Neue"/>
                <a:sym typeface="Helvetica Neue"/>
              </a:rPr>
              <a:t>Score</a:t>
            </a:r>
            <a:endParaRPr sz="2800" b="1" i="0" u="none" strike="noStrike" cap="none">
              <a:solidFill>
                <a:srgbClr val="000000"/>
              </a:solidFill>
              <a:latin typeface="Helvetica Neue"/>
              <a:ea typeface="Helvetica Neue"/>
              <a:cs typeface="Helvetica Neue"/>
              <a:sym typeface="Helvetica Neue"/>
            </a:endParaRPr>
          </a:p>
        </p:txBody>
      </p:sp>
      <p:sp>
        <p:nvSpPr>
          <p:cNvPr id="932" name="Google Shape;932;p9"/>
          <p:cNvSpPr txBox="1"/>
          <p:nvPr/>
        </p:nvSpPr>
        <p:spPr>
          <a:xfrm>
            <a:off x="14551348" y="8014478"/>
            <a:ext cx="3520193" cy="1006044"/>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6E8B3C"/>
              </a:buClr>
              <a:buSzPts val="2800"/>
              <a:buFont typeface="Helvetica Neue"/>
              <a:buNone/>
            </a:pPr>
            <a:r>
              <a:rPr lang="en-CA" sz="2800" b="0" i="0" u="none" strike="noStrike" cap="none">
                <a:solidFill>
                  <a:srgbClr val="6E8B3C"/>
                </a:solidFill>
                <a:latin typeface="Helvetica Neue"/>
                <a:ea typeface="Helvetica Neue"/>
                <a:cs typeface="Helvetica Neue"/>
                <a:sym typeface="Helvetica Neue"/>
              </a:rPr>
              <a:t>Synonymous median</a:t>
            </a:r>
            <a:endParaRPr/>
          </a:p>
          <a:p>
            <a:pPr marL="0" marR="0" lvl="0" indent="0" algn="ctr" rtl="0">
              <a:lnSpc>
                <a:spcPct val="100000"/>
              </a:lnSpc>
              <a:spcBef>
                <a:spcPts val="0"/>
              </a:spcBef>
              <a:spcAft>
                <a:spcPts val="0"/>
              </a:spcAft>
              <a:buClr>
                <a:srgbClr val="6E8B3C"/>
              </a:buClr>
              <a:buSzPts val="2800"/>
              <a:buFont typeface="Helvetica Neue"/>
              <a:buNone/>
            </a:pPr>
            <a:r>
              <a:rPr lang="en-CA" sz="2800" b="0" i="0" u="none" strike="noStrike" cap="none">
                <a:solidFill>
                  <a:srgbClr val="6E8B3C"/>
                </a:solidFill>
                <a:latin typeface="Helvetica Neue"/>
                <a:ea typeface="Helvetica Neue"/>
                <a:cs typeface="Helvetica Neue"/>
                <a:sym typeface="Helvetica Neue"/>
              </a:rPr>
              <a:t>0.982</a:t>
            </a:r>
            <a:endParaRPr sz="2800" b="0" i="0" u="none" strike="noStrike" cap="none">
              <a:solidFill>
                <a:srgbClr val="6E8B3C"/>
              </a:solidFill>
              <a:latin typeface="Helvetica Neue"/>
              <a:ea typeface="Helvetica Neue"/>
              <a:cs typeface="Helvetica Neue"/>
              <a:sym typeface="Helvetica Neue"/>
            </a:endParaRPr>
          </a:p>
        </p:txBody>
      </p:sp>
      <p:sp>
        <p:nvSpPr>
          <p:cNvPr id="933" name="Google Shape;933;p9"/>
          <p:cNvSpPr txBox="1"/>
          <p:nvPr/>
        </p:nvSpPr>
        <p:spPr>
          <a:xfrm>
            <a:off x="8240581" y="10069214"/>
            <a:ext cx="3039294" cy="1006044"/>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CE2526"/>
              </a:buClr>
              <a:buSzPts val="2800"/>
              <a:buFont typeface="Helvetica Neue"/>
              <a:buNone/>
            </a:pPr>
            <a:r>
              <a:rPr lang="en-CA" sz="2800" b="0" i="0" u="none" strike="noStrike" cap="none">
                <a:solidFill>
                  <a:srgbClr val="CE2526"/>
                </a:solidFill>
                <a:latin typeface="Helvetica Neue"/>
                <a:ea typeface="Helvetica Neue"/>
                <a:cs typeface="Helvetica Neue"/>
                <a:sym typeface="Helvetica Neue"/>
              </a:rPr>
              <a:t>Nonsense median</a:t>
            </a:r>
            <a:endParaRPr/>
          </a:p>
          <a:p>
            <a:pPr marL="0" marR="0" lvl="0" indent="0" algn="ctr" rtl="0">
              <a:lnSpc>
                <a:spcPct val="100000"/>
              </a:lnSpc>
              <a:spcBef>
                <a:spcPts val="0"/>
              </a:spcBef>
              <a:spcAft>
                <a:spcPts val="0"/>
              </a:spcAft>
              <a:buClr>
                <a:srgbClr val="CE2526"/>
              </a:buClr>
              <a:buSzPts val="2800"/>
              <a:buFont typeface="Helvetica Neue"/>
              <a:buNone/>
            </a:pPr>
            <a:r>
              <a:rPr lang="en-CA" sz="2800" b="0" i="0" u="none" strike="noStrike" cap="none">
                <a:solidFill>
                  <a:srgbClr val="CE2526"/>
                </a:solidFill>
                <a:latin typeface="Helvetica Neue"/>
                <a:ea typeface="Helvetica Neue"/>
                <a:cs typeface="Helvetica Neue"/>
                <a:sym typeface="Helvetica Neue"/>
              </a:rPr>
              <a:t>0.002</a:t>
            </a:r>
            <a:endParaRPr sz="2800" b="0" i="0" u="none" strike="noStrike" cap="none">
              <a:solidFill>
                <a:srgbClr val="CE2526"/>
              </a:solidFill>
              <a:latin typeface="Helvetica Neue"/>
              <a:ea typeface="Helvetica Neue"/>
              <a:cs typeface="Helvetica Neue"/>
              <a:sym typeface="Helvetica Neue"/>
            </a:endParaRPr>
          </a:p>
        </p:txBody>
      </p:sp>
      <p:sp>
        <p:nvSpPr>
          <p:cNvPr id="934" name="Google Shape;934;p9"/>
          <p:cNvSpPr txBox="1"/>
          <p:nvPr/>
        </p:nvSpPr>
        <p:spPr>
          <a:xfrm>
            <a:off x="18766967" y="2995790"/>
            <a:ext cx="2136802" cy="698267"/>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151515"/>
              </a:buClr>
              <a:buSzPts val="3600"/>
              <a:buFont typeface="Helvetica Neue"/>
              <a:buNone/>
            </a:pPr>
            <a:r>
              <a:rPr lang="en-CA" sz="3600" b="0" i="0" u="none" strike="noStrike" cap="none">
                <a:solidFill>
                  <a:srgbClr val="151515"/>
                </a:solidFill>
                <a:latin typeface="Helvetica Neue"/>
                <a:ea typeface="Helvetica Neue"/>
                <a:cs typeface="Helvetica Neue"/>
                <a:sym typeface="Helvetica Neue"/>
              </a:rPr>
              <a:t>nonsense</a:t>
            </a:r>
            <a:endParaRPr sz="3600" b="0" i="0" u="none" strike="noStrike" cap="none">
              <a:solidFill>
                <a:srgbClr val="151515"/>
              </a:solidFill>
              <a:latin typeface="Helvetica Neue"/>
              <a:ea typeface="Helvetica Neue"/>
              <a:cs typeface="Helvetica Neue"/>
              <a:sym typeface="Helvetica Neue"/>
            </a:endParaRPr>
          </a:p>
        </p:txBody>
      </p:sp>
      <p:sp>
        <p:nvSpPr>
          <p:cNvPr id="935" name="Google Shape;935;p9"/>
          <p:cNvSpPr txBox="1"/>
          <p:nvPr/>
        </p:nvSpPr>
        <p:spPr>
          <a:xfrm>
            <a:off x="18766967" y="3891371"/>
            <a:ext cx="2087109" cy="698267"/>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151515"/>
              </a:buClr>
              <a:buSzPts val="3600"/>
              <a:buFont typeface="Helvetica Neue"/>
              <a:buNone/>
            </a:pPr>
            <a:r>
              <a:rPr lang="en-CA" sz="3600" b="0" i="0" u="none" strike="noStrike" cap="none">
                <a:solidFill>
                  <a:srgbClr val="151515"/>
                </a:solidFill>
                <a:latin typeface="Helvetica Neue"/>
                <a:ea typeface="Helvetica Neue"/>
                <a:cs typeface="Helvetica Neue"/>
                <a:sym typeface="Helvetica Neue"/>
              </a:rPr>
              <a:t>missense</a:t>
            </a:r>
            <a:endParaRPr sz="3600" b="0" i="0" u="none" strike="noStrike" cap="none">
              <a:solidFill>
                <a:srgbClr val="151515"/>
              </a:solidFill>
              <a:latin typeface="Helvetica Neue"/>
              <a:ea typeface="Helvetica Neue"/>
              <a:cs typeface="Helvetica Neue"/>
              <a:sym typeface="Helvetica Neue"/>
            </a:endParaRPr>
          </a:p>
        </p:txBody>
      </p:sp>
      <p:sp>
        <p:nvSpPr>
          <p:cNvPr id="936" name="Google Shape;936;p9"/>
          <p:cNvSpPr txBox="1"/>
          <p:nvPr/>
        </p:nvSpPr>
        <p:spPr>
          <a:xfrm>
            <a:off x="18766967" y="3443581"/>
            <a:ext cx="2760370" cy="698267"/>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151515"/>
              </a:buClr>
              <a:buSzPts val="3600"/>
              <a:buFont typeface="Helvetica Neue"/>
              <a:buNone/>
            </a:pPr>
            <a:r>
              <a:rPr lang="en-CA" sz="3600" b="0" i="0" u="none" strike="noStrike" cap="none">
                <a:solidFill>
                  <a:srgbClr val="151515"/>
                </a:solidFill>
                <a:latin typeface="Helvetica Neue"/>
                <a:ea typeface="Helvetica Neue"/>
                <a:cs typeface="Helvetica Neue"/>
                <a:sym typeface="Helvetica Neue"/>
              </a:rPr>
              <a:t>synonymous</a:t>
            </a:r>
            <a:endParaRPr sz="3600" b="0" i="0" u="none" strike="noStrike" cap="none">
              <a:solidFill>
                <a:srgbClr val="151515"/>
              </a:solidFill>
              <a:latin typeface="Helvetica Neue"/>
              <a:ea typeface="Helvetica Neue"/>
              <a:cs typeface="Helvetica Neue"/>
              <a:sym typeface="Helvetica Neue"/>
            </a:endParaRPr>
          </a:p>
        </p:txBody>
      </p:sp>
      <p:sp>
        <p:nvSpPr>
          <p:cNvPr id="937" name="Google Shape;937;p9"/>
          <p:cNvSpPr/>
          <p:nvPr/>
        </p:nvSpPr>
        <p:spPr>
          <a:xfrm>
            <a:off x="18412244" y="3289104"/>
            <a:ext cx="354724" cy="252248"/>
          </a:xfrm>
          <a:prstGeom prst="roundRect">
            <a:avLst>
              <a:gd name="adj" fmla="val 29167"/>
            </a:avLst>
          </a:prstGeom>
          <a:solidFill>
            <a:srgbClr val="CE2526"/>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5E5E5E"/>
              </a:buClr>
              <a:buSzPts val="3000"/>
              <a:buFont typeface="Helvetica Neue"/>
              <a:buNone/>
            </a:pPr>
            <a:endParaRPr sz="3000" b="0" i="0" u="none" strike="noStrike" cap="none">
              <a:solidFill>
                <a:srgbClr val="FFFFFF"/>
              </a:solidFill>
              <a:latin typeface="Helvetica Neue"/>
              <a:ea typeface="Helvetica Neue"/>
              <a:cs typeface="Helvetica Neue"/>
              <a:sym typeface="Helvetica Neue"/>
            </a:endParaRPr>
          </a:p>
        </p:txBody>
      </p:sp>
      <p:sp>
        <p:nvSpPr>
          <p:cNvPr id="938" name="Google Shape;938;p9"/>
          <p:cNvSpPr/>
          <p:nvPr/>
        </p:nvSpPr>
        <p:spPr>
          <a:xfrm>
            <a:off x="18412244" y="3730393"/>
            <a:ext cx="354724" cy="252248"/>
          </a:xfrm>
          <a:prstGeom prst="roundRect">
            <a:avLst>
              <a:gd name="adj" fmla="val 29167"/>
            </a:avLst>
          </a:prstGeom>
          <a:solidFill>
            <a:srgbClr val="A9CB69"/>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5E5E5E"/>
              </a:buClr>
              <a:buSzPts val="3000"/>
              <a:buFont typeface="Helvetica Neue"/>
              <a:buNone/>
            </a:pPr>
            <a:endParaRPr sz="3000" b="0" i="0" u="none" strike="noStrike" cap="none">
              <a:solidFill>
                <a:srgbClr val="FFFFFF"/>
              </a:solidFill>
              <a:latin typeface="Helvetica Neue"/>
              <a:ea typeface="Helvetica Neue"/>
              <a:cs typeface="Helvetica Neue"/>
              <a:sym typeface="Helvetica Neue"/>
            </a:endParaRPr>
          </a:p>
        </p:txBody>
      </p:sp>
      <p:sp>
        <p:nvSpPr>
          <p:cNvPr id="939" name="Google Shape;939;p9"/>
          <p:cNvSpPr/>
          <p:nvPr/>
        </p:nvSpPr>
        <p:spPr>
          <a:xfrm>
            <a:off x="18412244" y="4192720"/>
            <a:ext cx="354724" cy="252248"/>
          </a:xfrm>
          <a:prstGeom prst="roundRect">
            <a:avLst>
              <a:gd name="adj" fmla="val 29167"/>
            </a:avLst>
          </a:prstGeom>
          <a:solidFill>
            <a:srgbClr val="BFBEBE"/>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5E5E5E"/>
              </a:buClr>
              <a:buSzPts val="3000"/>
              <a:buFont typeface="Helvetica Neue"/>
              <a:buNone/>
            </a:pPr>
            <a:endParaRPr sz="3000" b="0" i="0" u="none" strike="noStrike" cap="none">
              <a:solidFill>
                <a:srgbClr val="FFFFFF"/>
              </a:solidFill>
              <a:latin typeface="Helvetica Neue"/>
              <a:ea typeface="Helvetica Neue"/>
              <a:cs typeface="Helvetica Neue"/>
              <a:sym typeface="Helvetica Neue"/>
            </a:endParaRPr>
          </a:p>
        </p:txBody>
      </p:sp>
      <p:grpSp>
        <p:nvGrpSpPr>
          <p:cNvPr id="30" name="Group 29">
            <a:extLst>
              <a:ext uri="{FF2B5EF4-FFF2-40B4-BE49-F238E27FC236}">
                <a16:creationId xmlns:a16="http://schemas.microsoft.com/office/drawing/2014/main" id="{332BD11E-1A07-8EF0-1969-F10AF3A3DF3B}"/>
              </a:ext>
            </a:extLst>
          </p:cNvPr>
          <p:cNvGrpSpPr>
            <a:grpSpLocks/>
          </p:cNvGrpSpPr>
          <p:nvPr/>
        </p:nvGrpSpPr>
        <p:grpSpPr bwMode="auto">
          <a:xfrm>
            <a:off x="22887964" y="534935"/>
            <a:ext cx="879476" cy="879476"/>
            <a:chOff x="5373" y="3933"/>
            <a:chExt cx="387" cy="387"/>
          </a:xfrm>
        </p:grpSpPr>
        <p:sp>
          <p:nvSpPr>
            <p:cNvPr id="31" name="Oval 30">
              <a:extLst>
                <a:ext uri="{FF2B5EF4-FFF2-40B4-BE49-F238E27FC236}">
                  <a16:creationId xmlns:a16="http://schemas.microsoft.com/office/drawing/2014/main" id="{2E716F7C-BC24-A987-0797-24C39E344AC9}"/>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sz="2800">
                <a:ea typeface="MS PGothic" pitchFamily="34" charset="-128"/>
                <a:cs typeface="Arial" panose="020B0604020202020204" pitchFamily="34" charset="0"/>
              </a:endParaRPr>
            </a:p>
          </p:txBody>
        </p:sp>
        <p:pic>
          <p:nvPicPr>
            <p:cNvPr id="32" name="Picture 31">
              <a:extLst>
                <a:ext uri="{FF2B5EF4-FFF2-40B4-BE49-F238E27FC236}">
                  <a16:creationId xmlns:a16="http://schemas.microsoft.com/office/drawing/2014/main" id="{6E2C551F-A236-62E3-40D3-741FD7268C3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3" name="Line 6">
              <a:extLst>
                <a:ext uri="{FF2B5EF4-FFF2-40B4-BE49-F238E27FC236}">
                  <a16:creationId xmlns:a16="http://schemas.microsoft.com/office/drawing/2014/main" id="{DEDA7848-C2DD-2E93-FB41-B56371DA7C86}"/>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sz="2800">
                <a:latin typeface="Arial" panose="020B0604020202020204" pitchFamily="34" charset="0"/>
                <a:cs typeface="Arial" panose="020B0604020202020204" pitchFamily="34" charset="0"/>
              </a:endParaRPr>
            </a:p>
          </p:txBody>
        </p:sp>
      </p:grpSp>
      <p:sp>
        <p:nvSpPr>
          <p:cNvPr id="36" name="Google Shape;456;p2">
            <a:extLst>
              <a:ext uri="{FF2B5EF4-FFF2-40B4-BE49-F238E27FC236}">
                <a16:creationId xmlns:a16="http://schemas.microsoft.com/office/drawing/2014/main" id="{F35F5685-ED70-5E17-4D38-90A6E1827AD7}"/>
              </a:ext>
            </a:extLst>
          </p:cNvPr>
          <p:cNvSpPr txBox="1"/>
          <p:nvPr/>
        </p:nvSpPr>
        <p:spPr>
          <a:xfrm>
            <a:off x="17087850" y="12441574"/>
            <a:ext cx="7010399" cy="1274426"/>
          </a:xfrm>
          <a:prstGeom prst="rect">
            <a:avLst/>
          </a:prstGeom>
          <a:noFill/>
          <a:ln>
            <a:noFill/>
          </a:ln>
        </p:spPr>
        <p:txBody>
          <a:bodyPr spcFirstLastPara="1" wrap="square" lIns="71425" tIns="71425" rIns="71425" bIns="71425" anchor="ctr" anchorCtr="0">
            <a:spAutoFit/>
          </a:bodyPr>
          <a:lstStyle/>
          <a:p>
            <a:pPr marL="0" marR="0" lvl="0" indent="0" algn="r" rtl="0">
              <a:lnSpc>
                <a:spcPct val="203571"/>
              </a:lnSpc>
              <a:spcBef>
                <a:spcPts val="0"/>
              </a:spcBef>
              <a:spcAft>
                <a:spcPts val="0"/>
              </a:spcAft>
              <a:buClr>
                <a:srgbClr val="FFFFFF"/>
              </a:buClr>
              <a:buSzPts val="2800"/>
              <a:buFont typeface="Helvetica Neue"/>
              <a:buNone/>
            </a:pPr>
            <a:r>
              <a:rPr lang="en-CA" sz="3600" b="0" i="0" u="none" strike="noStrike" cap="none" dirty="0">
                <a:solidFill>
                  <a:srgbClr val="FFFFFF"/>
                </a:solidFill>
                <a:latin typeface="Helvetica Neue"/>
                <a:ea typeface="Helvetica Neue"/>
                <a:cs typeface="Helvetica Neue"/>
                <a:sym typeface="Helvetica Neue"/>
              </a:rPr>
              <a:t>van </a:t>
            </a:r>
            <a:r>
              <a:rPr lang="en-CA" sz="3600" dirty="0" err="1">
                <a:solidFill>
                  <a:srgbClr val="FFFFFF"/>
                </a:solidFill>
                <a:latin typeface="Helvetica Neue"/>
                <a:ea typeface="Helvetica Neue"/>
                <a:cs typeface="Helvetica Neue"/>
                <a:sym typeface="Helvetica Neue"/>
              </a:rPr>
              <a:t>Loggerenbereg</a:t>
            </a:r>
            <a:r>
              <a:rPr lang="en-CA" sz="3600" b="0" i="0" u="none" strike="noStrike" cap="none" dirty="0">
                <a:solidFill>
                  <a:srgbClr val="FFFFFF"/>
                </a:solidFill>
                <a:latin typeface="Helvetica Neue"/>
                <a:ea typeface="Helvetica Neue"/>
                <a:cs typeface="Helvetica Neue"/>
                <a:sym typeface="Helvetica Neue"/>
              </a:rPr>
              <a:t> et al, </a:t>
            </a:r>
            <a:r>
              <a:rPr lang="en-CA" sz="3600" b="0" i="1" u="none" strike="noStrike" cap="none" dirty="0">
                <a:solidFill>
                  <a:srgbClr val="FFFFFF"/>
                </a:solidFill>
                <a:latin typeface="Helvetica Neue"/>
                <a:ea typeface="Helvetica Neue"/>
                <a:cs typeface="Helvetica Neue"/>
                <a:sym typeface="Helvetica Neue"/>
              </a:rPr>
              <a:t>in-prep</a:t>
            </a:r>
            <a:r>
              <a:rPr lang="en-CA" sz="3600" b="0" i="0" u="none" strike="noStrike" cap="none" dirty="0">
                <a:solidFill>
                  <a:srgbClr val="FFFFFF"/>
                </a:solidFill>
                <a:latin typeface="Helvetica Neue"/>
                <a:ea typeface="Helvetica Neue"/>
                <a:cs typeface="Helvetica Neue"/>
                <a:sym typeface="Helvetica Neue"/>
              </a:rPr>
              <a:t> </a:t>
            </a:r>
            <a:endParaRPr sz="3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43"/>
        <p:cNvGrpSpPr/>
        <p:nvPr/>
      </p:nvGrpSpPr>
      <p:grpSpPr>
        <a:xfrm>
          <a:off x="0" y="0"/>
          <a:ext cx="0" cy="0"/>
          <a:chOff x="0" y="0"/>
          <a:chExt cx="0" cy="0"/>
        </a:xfrm>
      </p:grpSpPr>
      <p:sp>
        <p:nvSpPr>
          <p:cNvPr id="24" name="Google Shape;456;p2">
            <a:extLst>
              <a:ext uri="{FF2B5EF4-FFF2-40B4-BE49-F238E27FC236}">
                <a16:creationId xmlns:a16="http://schemas.microsoft.com/office/drawing/2014/main" id="{A89DD0A2-DFD7-8858-7165-1CA8AAE5A7B4}"/>
              </a:ext>
            </a:extLst>
          </p:cNvPr>
          <p:cNvSpPr txBox="1"/>
          <p:nvPr/>
        </p:nvSpPr>
        <p:spPr>
          <a:xfrm>
            <a:off x="17087850" y="12543852"/>
            <a:ext cx="7010399" cy="1274426"/>
          </a:xfrm>
          <a:prstGeom prst="rect">
            <a:avLst/>
          </a:prstGeom>
          <a:noFill/>
          <a:ln>
            <a:noFill/>
          </a:ln>
        </p:spPr>
        <p:txBody>
          <a:bodyPr spcFirstLastPara="1" wrap="square" lIns="71425" tIns="71425" rIns="71425" bIns="71425" anchor="ctr" anchorCtr="0">
            <a:spAutoFit/>
          </a:bodyPr>
          <a:lstStyle/>
          <a:p>
            <a:pPr marL="0" marR="0" lvl="0" indent="0" algn="r" rtl="0">
              <a:lnSpc>
                <a:spcPct val="203571"/>
              </a:lnSpc>
              <a:spcBef>
                <a:spcPts val="0"/>
              </a:spcBef>
              <a:spcAft>
                <a:spcPts val="0"/>
              </a:spcAft>
              <a:buClr>
                <a:srgbClr val="FFFFFF"/>
              </a:buClr>
              <a:buSzPts val="2800"/>
              <a:buFont typeface="Helvetica Neue"/>
              <a:buNone/>
            </a:pPr>
            <a:r>
              <a:rPr lang="en-CA" sz="3600" b="0" i="0" u="none" strike="noStrike" cap="none" dirty="0">
                <a:solidFill>
                  <a:srgbClr val="FFFFFF"/>
                </a:solidFill>
                <a:latin typeface="Helvetica Neue"/>
                <a:ea typeface="Helvetica Neue"/>
                <a:cs typeface="Helvetica Neue"/>
                <a:sym typeface="Helvetica Neue"/>
              </a:rPr>
              <a:t>van </a:t>
            </a:r>
            <a:r>
              <a:rPr lang="en-CA" sz="3600" dirty="0" err="1">
                <a:solidFill>
                  <a:srgbClr val="FFFFFF"/>
                </a:solidFill>
                <a:latin typeface="Helvetica Neue"/>
                <a:ea typeface="Helvetica Neue"/>
                <a:cs typeface="Helvetica Neue"/>
                <a:sym typeface="Helvetica Neue"/>
              </a:rPr>
              <a:t>Loggerenbereg</a:t>
            </a:r>
            <a:r>
              <a:rPr lang="en-CA" sz="3600" b="0" i="0" u="none" strike="noStrike" cap="none" dirty="0">
                <a:solidFill>
                  <a:srgbClr val="FFFFFF"/>
                </a:solidFill>
                <a:latin typeface="Helvetica Neue"/>
                <a:ea typeface="Helvetica Neue"/>
                <a:cs typeface="Helvetica Neue"/>
                <a:sym typeface="Helvetica Neue"/>
              </a:rPr>
              <a:t> et al, </a:t>
            </a:r>
            <a:r>
              <a:rPr lang="en-CA" sz="3600" b="0" i="1" u="none" strike="noStrike" cap="none" dirty="0">
                <a:solidFill>
                  <a:srgbClr val="FFFFFF"/>
                </a:solidFill>
                <a:latin typeface="Helvetica Neue"/>
                <a:ea typeface="Helvetica Neue"/>
                <a:cs typeface="Helvetica Neue"/>
                <a:sym typeface="Helvetica Neue"/>
              </a:rPr>
              <a:t>in-prep</a:t>
            </a:r>
            <a:r>
              <a:rPr lang="en-CA" sz="3600" b="0" i="0" u="none" strike="noStrike" cap="none" dirty="0">
                <a:solidFill>
                  <a:srgbClr val="FFFFFF"/>
                </a:solidFill>
                <a:latin typeface="Helvetica Neue"/>
                <a:ea typeface="Helvetica Neue"/>
                <a:cs typeface="Helvetica Neue"/>
                <a:sym typeface="Helvetica Neue"/>
              </a:rPr>
              <a:t> </a:t>
            </a:r>
            <a:endParaRPr sz="3600" dirty="0"/>
          </a:p>
        </p:txBody>
      </p:sp>
      <p:sp>
        <p:nvSpPr>
          <p:cNvPr id="23" name="Google Shape;456;p2">
            <a:extLst>
              <a:ext uri="{FF2B5EF4-FFF2-40B4-BE49-F238E27FC236}">
                <a16:creationId xmlns:a16="http://schemas.microsoft.com/office/drawing/2014/main" id="{F48208C8-2C9A-B111-6D96-62DF8BEA9855}"/>
              </a:ext>
            </a:extLst>
          </p:cNvPr>
          <p:cNvSpPr txBox="1"/>
          <p:nvPr/>
        </p:nvSpPr>
        <p:spPr>
          <a:xfrm>
            <a:off x="19945350" y="12041524"/>
            <a:ext cx="4152899" cy="1274426"/>
          </a:xfrm>
          <a:prstGeom prst="rect">
            <a:avLst/>
          </a:prstGeom>
          <a:noFill/>
          <a:ln>
            <a:noFill/>
          </a:ln>
        </p:spPr>
        <p:txBody>
          <a:bodyPr spcFirstLastPara="1" wrap="square" lIns="71425" tIns="71425" rIns="71425" bIns="71425" anchor="ctr" anchorCtr="0">
            <a:spAutoFit/>
          </a:bodyPr>
          <a:lstStyle/>
          <a:p>
            <a:pPr marL="0" marR="0" lvl="0" indent="0" algn="r" rtl="0">
              <a:lnSpc>
                <a:spcPct val="203571"/>
              </a:lnSpc>
              <a:spcBef>
                <a:spcPts val="0"/>
              </a:spcBef>
              <a:spcAft>
                <a:spcPts val="0"/>
              </a:spcAft>
              <a:buClr>
                <a:srgbClr val="FFFFFF"/>
              </a:buClr>
              <a:buSzPts val="2800"/>
              <a:buFont typeface="Helvetica Neue"/>
              <a:buNone/>
            </a:pPr>
            <a:r>
              <a:rPr lang="en-CA" sz="3600" b="0" i="0" u="none" strike="noStrike" cap="none" dirty="0">
                <a:solidFill>
                  <a:srgbClr val="FFFFFF"/>
                </a:solidFill>
                <a:latin typeface="Helvetica Neue"/>
                <a:ea typeface="Helvetica Neue"/>
                <a:cs typeface="Helvetica Neue"/>
                <a:sym typeface="Helvetica Neue"/>
              </a:rPr>
              <a:t>Bung et al, 2018; </a:t>
            </a:r>
            <a:endParaRPr sz="3600" dirty="0"/>
          </a:p>
        </p:txBody>
      </p:sp>
      <p:pic>
        <p:nvPicPr>
          <p:cNvPr id="944" name="Google Shape;944;p10" descr="Heme_path.png"/>
          <p:cNvPicPr preferRelativeResize="0"/>
          <p:nvPr/>
        </p:nvPicPr>
        <p:blipFill rotWithShape="1">
          <a:blip r:embed="rId3">
            <a:alphaModFix/>
          </a:blip>
          <a:srcRect/>
          <a:stretch/>
        </p:blipFill>
        <p:spPr>
          <a:xfrm>
            <a:off x="285372" y="3108102"/>
            <a:ext cx="23813255" cy="7840266"/>
          </a:xfrm>
          <a:prstGeom prst="rect">
            <a:avLst/>
          </a:prstGeom>
          <a:noFill/>
          <a:ln>
            <a:noFill/>
          </a:ln>
        </p:spPr>
      </p:pic>
      <p:pic>
        <p:nvPicPr>
          <p:cNvPr id="946" name="Google Shape;946;p10" descr="Image"/>
          <p:cNvPicPr preferRelativeResize="0"/>
          <p:nvPr/>
        </p:nvPicPr>
        <p:blipFill rotWithShape="1">
          <a:blip r:embed="rId4">
            <a:alphaModFix/>
          </a:blip>
          <a:srcRect l="19931" r="20688" b="36670"/>
          <a:stretch/>
        </p:blipFill>
        <p:spPr>
          <a:xfrm>
            <a:off x="19000416" y="2139116"/>
            <a:ext cx="3754923" cy="1063870"/>
          </a:xfrm>
          <a:prstGeom prst="rect">
            <a:avLst/>
          </a:prstGeom>
          <a:noFill/>
          <a:ln>
            <a:noFill/>
          </a:ln>
        </p:spPr>
      </p:pic>
      <p:sp>
        <p:nvSpPr>
          <p:cNvPr id="948" name="Google Shape;948;p10"/>
          <p:cNvSpPr txBox="1"/>
          <p:nvPr/>
        </p:nvSpPr>
        <p:spPr>
          <a:xfrm>
            <a:off x="1906071" y="-543374"/>
            <a:ext cx="18111242" cy="3036095"/>
          </a:xfrm>
          <a:prstGeom prst="rect">
            <a:avLst/>
          </a:prstGeom>
          <a:noFill/>
          <a:ln>
            <a:noFill/>
          </a:ln>
        </p:spPr>
        <p:txBody>
          <a:bodyPr spcFirstLastPara="1" wrap="square" lIns="71425" tIns="71425" rIns="71425" bIns="71425" anchor="ctr" anchorCtr="0">
            <a:normAutofit/>
          </a:bodyPr>
          <a:lstStyle/>
          <a:p>
            <a:pPr marL="0" marR="0" lvl="0" indent="0" algn="l" rtl="0">
              <a:lnSpc>
                <a:spcPct val="100000"/>
              </a:lnSpc>
              <a:spcBef>
                <a:spcPts val="0"/>
              </a:spcBef>
              <a:spcAft>
                <a:spcPts val="0"/>
              </a:spcAft>
              <a:buClr>
                <a:srgbClr val="000000"/>
              </a:buClr>
              <a:buSzPts val="6200"/>
              <a:buFont typeface="Arial"/>
              <a:buNone/>
            </a:pPr>
            <a:r>
              <a:rPr lang="en-CA" sz="6200" b="0" i="0" u="none" strike="noStrike" cap="none">
                <a:solidFill>
                  <a:srgbClr val="000000"/>
                </a:solidFill>
                <a:latin typeface="Arial"/>
                <a:ea typeface="Arial"/>
                <a:cs typeface="Arial"/>
                <a:sym typeface="Arial"/>
              </a:rPr>
              <a:t>Identifying site-specific residues conditioning AIP</a:t>
            </a:r>
            <a:endParaRPr/>
          </a:p>
        </p:txBody>
      </p:sp>
      <p:sp>
        <p:nvSpPr>
          <p:cNvPr id="949" name="Google Shape;949;p10"/>
          <p:cNvSpPr/>
          <p:nvPr/>
        </p:nvSpPr>
        <p:spPr>
          <a:xfrm rot="-759192">
            <a:off x="1774980" y="4978627"/>
            <a:ext cx="1897363" cy="1627798"/>
          </a:xfrm>
          <a:custGeom>
            <a:avLst/>
            <a:gdLst/>
            <a:ahLst/>
            <a:cxnLst/>
            <a:rect l="l" t="t" r="r" b="b"/>
            <a:pathLst>
              <a:path w="1897363" h="1627798" extrusionOk="0">
                <a:moveTo>
                  <a:pt x="262988" y="0"/>
                </a:moveTo>
                <a:lnTo>
                  <a:pt x="498723" y="134032"/>
                </a:lnTo>
                <a:cubicBezTo>
                  <a:pt x="498506" y="136340"/>
                  <a:pt x="498290" y="138648"/>
                  <a:pt x="498073" y="140956"/>
                </a:cubicBezTo>
                <a:lnTo>
                  <a:pt x="506543" y="140956"/>
                </a:lnTo>
                <a:lnTo>
                  <a:pt x="506543" y="379359"/>
                </a:lnTo>
                <a:lnTo>
                  <a:pt x="541655" y="387242"/>
                </a:lnTo>
                <a:lnTo>
                  <a:pt x="649618" y="411480"/>
                </a:lnTo>
                <a:lnTo>
                  <a:pt x="649234" y="413187"/>
                </a:lnTo>
                <a:lnTo>
                  <a:pt x="783130" y="445479"/>
                </a:lnTo>
                <a:cubicBezTo>
                  <a:pt x="869936" y="1104305"/>
                  <a:pt x="1551070" y="1239331"/>
                  <a:pt x="1897363" y="1627798"/>
                </a:cubicBezTo>
                <a:lnTo>
                  <a:pt x="371822" y="1285312"/>
                </a:lnTo>
                <a:lnTo>
                  <a:pt x="271257" y="1262735"/>
                </a:lnTo>
                <a:lnTo>
                  <a:pt x="0" y="1201837"/>
                </a:lnTo>
                <a:cubicBezTo>
                  <a:pt x="87663" y="801225"/>
                  <a:pt x="453017" y="446726"/>
                  <a:pt x="262988" y="0"/>
                </a:cubicBezTo>
                <a:close/>
              </a:path>
            </a:pathLst>
          </a:custGeom>
          <a:gradFill>
            <a:gsLst>
              <a:gs pos="0">
                <a:srgbClr val="FFB380"/>
              </a:gs>
              <a:gs pos="26000">
                <a:srgbClr val="FFB380"/>
              </a:gs>
              <a:gs pos="94000">
                <a:srgbClr val="FFFFFF">
                  <a:alpha val="0"/>
                </a:srgbClr>
              </a:gs>
              <a:gs pos="100000">
                <a:srgbClr val="FFFFFF">
                  <a:alpha val="0"/>
                </a:srgbClr>
              </a:gs>
            </a:gsLst>
            <a:lin ang="5400000" scaled="0"/>
          </a:gra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5E5E5E"/>
              </a:buClr>
              <a:buSzPts val="3000"/>
              <a:buFont typeface="Helvetica Neue"/>
              <a:buNone/>
            </a:pPr>
            <a:endParaRPr sz="3000" b="0" i="0" u="none" strike="noStrike" cap="none">
              <a:solidFill>
                <a:srgbClr val="FFFFFF"/>
              </a:solidFill>
              <a:latin typeface="Helvetica Neue"/>
              <a:ea typeface="Helvetica Neue"/>
              <a:cs typeface="Helvetica Neue"/>
              <a:sym typeface="Helvetica Neue"/>
            </a:endParaRPr>
          </a:p>
        </p:txBody>
      </p:sp>
      <p:sp>
        <p:nvSpPr>
          <p:cNvPr id="950" name="Google Shape;950;p10"/>
          <p:cNvSpPr/>
          <p:nvPr/>
        </p:nvSpPr>
        <p:spPr>
          <a:xfrm>
            <a:off x="6495956" y="5455940"/>
            <a:ext cx="1504980" cy="868381"/>
          </a:xfrm>
          <a:custGeom>
            <a:avLst/>
            <a:gdLst/>
            <a:ahLst/>
            <a:cxnLst/>
            <a:rect l="l" t="t" r="r" b="b"/>
            <a:pathLst>
              <a:path w="1504980" h="868381" extrusionOk="0">
                <a:moveTo>
                  <a:pt x="334845" y="0"/>
                </a:moveTo>
                <a:lnTo>
                  <a:pt x="531511" y="214452"/>
                </a:lnTo>
                <a:lnTo>
                  <a:pt x="752491" y="117827"/>
                </a:lnTo>
                <a:lnTo>
                  <a:pt x="971647" y="213654"/>
                </a:lnTo>
                <a:lnTo>
                  <a:pt x="1167581" y="0"/>
                </a:lnTo>
                <a:cubicBezTo>
                  <a:pt x="1134136" y="97656"/>
                  <a:pt x="1051626" y="168549"/>
                  <a:pt x="1067246" y="292968"/>
                </a:cubicBezTo>
                <a:cubicBezTo>
                  <a:pt x="1146250" y="542759"/>
                  <a:pt x="1359069" y="676577"/>
                  <a:pt x="1504980" y="868381"/>
                </a:cubicBezTo>
                <a:lnTo>
                  <a:pt x="0" y="868381"/>
                </a:lnTo>
                <a:cubicBezTo>
                  <a:pt x="145324" y="677348"/>
                  <a:pt x="384320" y="579986"/>
                  <a:pt x="435973" y="295283"/>
                </a:cubicBezTo>
                <a:cubicBezTo>
                  <a:pt x="424566" y="71961"/>
                  <a:pt x="368554" y="98428"/>
                  <a:pt x="334845" y="0"/>
                </a:cubicBezTo>
                <a:close/>
              </a:path>
            </a:pathLst>
          </a:custGeom>
          <a:gradFill>
            <a:gsLst>
              <a:gs pos="0">
                <a:srgbClr val="FFB380"/>
              </a:gs>
              <a:gs pos="26000">
                <a:srgbClr val="FFB380"/>
              </a:gs>
              <a:gs pos="94000">
                <a:srgbClr val="FFFFFF">
                  <a:alpha val="0"/>
                </a:srgbClr>
              </a:gs>
              <a:gs pos="100000">
                <a:srgbClr val="FFFFFF">
                  <a:alpha val="0"/>
                </a:srgbClr>
              </a:gs>
            </a:gsLst>
            <a:lin ang="5400000" scaled="0"/>
          </a:gra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5E5E5E"/>
              </a:buClr>
              <a:buSzPts val="3000"/>
              <a:buFont typeface="Helvetica Neue"/>
              <a:buNone/>
            </a:pPr>
            <a:endParaRPr sz="3000" b="0" i="0" u="none" strike="noStrike" cap="none">
              <a:solidFill>
                <a:srgbClr val="FFFFFF"/>
              </a:solidFill>
              <a:latin typeface="Helvetica Neue"/>
              <a:ea typeface="Helvetica Neue"/>
              <a:cs typeface="Helvetica Neue"/>
              <a:sym typeface="Helvetica Neue"/>
            </a:endParaRPr>
          </a:p>
        </p:txBody>
      </p:sp>
      <p:sp>
        <p:nvSpPr>
          <p:cNvPr id="951" name="Google Shape;951;p10"/>
          <p:cNvSpPr/>
          <p:nvPr/>
        </p:nvSpPr>
        <p:spPr>
          <a:xfrm>
            <a:off x="15722822" y="5158584"/>
            <a:ext cx="1308710" cy="1165737"/>
          </a:xfrm>
          <a:custGeom>
            <a:avLst/>
            <a:gdLst/>
            <a:ahLst/>
            <a:cxnLst/>
            <a:rect l="l" t="t" r="r" b="b"/>
            <a:pathLst>
              <a:path w="1308710" h="1165737" extrusionOk="0">
                <a:moveTo>
                  <a:pt x="1308710" y="0"/>
                </a:moveTo>
                <a:cubicBezTo>
                  <a:pt x="1202999" y="318839"/>
                  <a:pt x="940062" y="604577"/>
                  <a:pt x="1003991" y="956517"/>
                </a:cubicBezTo>
                <a:lnTo>
                  <a:pt x="1027689" y="1165737"/>
                </a:lnTo>
                <a:lnTo>
                  <a:pt x="467979" y="1165737"/>
                </a:lnTo>
                <a:lnTo>
                  <a:pt x="339866" y="1165737"/>
                </a:lnTo>
                <a:lnTo>
                  <a:pt x="0" y="1165737"/>
                </a:lnTo>
                <a:cubicBezTo>
                  <a:pt x="232425" y="876277"/>
                  <a:pt x="804130" y="686117"/>
                  <a:pt x="697275" y="297356"/>
                </a:cubicBezTo>
                <a:lnTo>
                  <a:pt x="981950" y="297356"/>
                </a:lnTo>
                <a:lnTo>
                  <a:pt x="1061012" y="83947"/>
                </a:lnTo>
                <a:lnTo>
                  <a:pt x="1308710" y="0"/>
                </a:lnTo>
                <a:close/>
              </a:path>
            </a:pathLst>
          </a:custGeom>
          <a:gradFill>
            <a:gsLst>
              <a:gs pos="0">
                <a:srgbClr val="FFB380"/>
              </a:gs>
              <a:gs pos="26000">
                <a:srgbClr val="FFB380"/>
              </a:gs>
              <a:gs pos="94000">
                <a:srgbClr val="FFFFFF">
                  <a:alpha val="0"/>
                </a:srgbClr>
              </a:gs>
              <a:gs pos="100000">
                <a:srgbClr val="FFFFFF">
                  <a:alpha val="0"/>
                </a:srgbClr>
              </a:gs>
            </a:gsLst>
            <a:lin ang="5400000" scaled="0"/>
          </a:gra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5E5E5E"/>
              </a:buClr>
              <a:buSzPts val="3000"/>
              <a:buFont typeface="Helvetica Neue"/>
              <a:buNone/>
            </a:pPr>
            <a:endParaRPr sz="3000" b="0" i="0" u="none" strike="noStrike" cap="none">
              <a:solidFill>
                <a:srgbClr val="FFFFFF"/>
              </a:solidFill>
              <a:latin typeface="Helvetica Neue"/>
              <a:ea typeface="Helvetica Neue"/>
              <a:cs typeface="Helvetica Neue"/>
              <a:sym typeface="Helvetica Neue"/>
            </a:endParaRPr>
          </a:p>
        </p:txBody>
      </p:sp>
      <p:sp>
        <p:nvSpPr>
          <p:cNvPr id="952" name="Google Shape;952;p10"/>
          <p:cNvSpPr/>
          <p:nvPr/>
        </p:nvSpPr>
        <p:spPr>
          <a:xfrm rot="-2858336">
            <a:off x="18821180" y="4294401"/>
            <a:ext cx="3765140" cy="3480291"/>
          </a:xfrm>
          <a:custGeom>
            <a:avLst/>
            <a:gdLst/>
            <a:ahLst/>
            <a:cxnLst/>
            <a:rect l="l" t="t" r="r" b="b"/>
            <a:pathLst>
              <a:path w="3765140" h="3480291" extrusionOk="0">
                <a:moveTo>
                  <a:pt x="3706740" y="1179821"/>
                </a:moveTo>
                <a:cubicBezTo>
                  <a:pt x="3787227" y="1035269"/>
                  <a:pt x="3731103" y="1210066"/>
                  <a:pt x="3756110" y="1098918"/>
                </a:cubicBezTo>
                <a:cubicBezTo>
                  <a:pt x="3784326" y="1515346"/>
                  <a:pt x="3784071" y="3644089"/>
                  <a:pt x="3164422" y="3470217"/>
                </a:cubicBezTo>
                <a:lnTo>
                  <a:pt x="0" y="0"/>
                </a:lnTo>
                <a:cubicBezTo>
                  <a:pt x="880957" y="710210"/>
                  <a:pt x="1898477" y="2054887"/>
                  <a:pt x="2680824" y="2067522"/>
                </a:cubicBezTo>
                <a:cubicBezTo>
                  <a:pt x="3205881" y="2143987"/>
                  <a:pt x="3749303" y="1797640"/>
                  <a:pt x="3706740" y="1179821"/>
                </a:cubicBezTo>
                <a:close/>
              </a:path>
            </a:pathLst>
          </a:custGeom>
          <a:gradFill>
            <a:gsLst>
              <a:gs pos="0">
                <a:srgbClr val="FFB380"/>
              </a:gs>
              <a:gs pos="100000">
                <a:srgbClr val="FFFFFF">
                  <a:alpha val="0"/>
                </a:srgbClr>
              </a:gs>
            </a:gsLst>
            <a:lin ang="8100000" scaled="0"/>
          </a:gra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5E5E5E"/>
              </a:buClr>
              <a:buSzPts val="3000"/>
              <a:buFont typeface="Helvetica Neue"/>
              <a:buNone/>
            </a:pPr>
            <a:endParaRPr sz="3000" b="0" i="0" u="none" strike="noStrike" cap="none">
              <a:solidFill>
                <a:srgbClr val="FFFFFF"/>
              </a:solidFill>
              <a:latin typeface="Helvetica Neue"/>
              <a:ea typeface="Helvetica Neue"/>
              <a:cs typeface="Helvetica Neue"/>
              <a:sym typeface="Helvetica Neue"/>
            </a:endParaRPr>
          </a:p>
        </p:txBody>
      </p:sp>
      <p:cxnSp>
        <p:nvCxnSpPr>
          <p:cNvPr id="953" name="Google Shape;953;p10"/>
          <p:cNvCxnSpPr/>
          <p:nvPr/>
        </p:nvCxnSpPr>
        <p:spPr>
          <a:xfrm>
            <a:off x="21230167" y="4065912"/>
            <a:ext cx="286008" cy="218242"/>
          </a:xfrm>
          <a:prstGeom prst="straightConnector1">
            <a:avLst/>
          </a:prstGeom>
          <a:noFill/>
          <a:ln w="76200" cap="rnd" cmpd="sng">
            <a:solidFill>
              <a:srgbClr val="FF6600"/>
            </a:solidFill>
            <a:prstDash val="solid"/>
            <a:miter lim="400000"/>
            <a:headEnd type="none" w="sm" len="sm"/>
            <a:tailEnd type="none" w="sm" len="sm"/>
          </a:ln>
        </p:spPr>
      </p:cxnSp>
      <p:cxnSp>
        <p:nvCxnSpPr>
          <p:cNvPr id="954" name="Google Shape;954;p10"/>
          <p:cNvCxnSpPr/>
          <p:nvPr/>
        </p:nvCxnSpPr>
        <p:spPr>
          <a:xfrm>
            <a:off x="9326608" y="6219813"/>
            <a:ext cx="1171575" cy="0"/>
          </a:xfrm>
          <a:prstGeom prst="straightConnector1">
            <a:avLst/>
          </a:prstGeom>
          <a:noFill/>
          <a:ln w="73025" cap="rnd" cmpd="sng">
            <a:solidFill>
              <a:srgbClr val="02007F"/>
            </a:solidFill>
            <a:prstDash val="solid"/>
            <a:miter lim="400000"/>
            <a:headEnd type="none" w="sm" len="sm"/>
            <a:tailEnd type="none" w="sm" len="sm"/>
          </a:ln>
        </p:spPr>
      </p:cxnSp>
      <p:cxnSp>
        <p:nvCxnSpPr>
          <p:cNvPr id="955" name="Google Shape;955;p10"/>
          <p:cNvCxnSpPr/>
          <p:nvPr/>
        </p:nvCxnSpPr>
        <p:spPr>
          <a:xfrm>
            <a:off x="10820128" y="6219813"/>
            <a:ext cx="1458958" cy="0"/>
          </a:xfrm>
          <a:prstGeom prst="straightConnector1">
            <a:avLst/>
          </a:prstGeom>
          <a:noFill/>
          <a:ln w="73025" cap="rnd" cmpd="sng">
            <a:solidFill>
              <a:srgbClr val="C93736"/>
            </a:solidFill>
            <a:prstDash val="solid"/>
            <a:miter lim="400000"/>
            <a:headEnd type="none" w="sm" len="sm"/>
            <a:tailEnd type="none" w="sm" len="sm"/>
          </a:ln>
        </p:spPr>
      </p:cxnSp>
      <p:cxnSp>
        <p:nvCxnSpPr>
          <p:cNvPr id="956" name="Google Shape;956;p10"/>
          <p:cNvCxnSpPr/>
          <p:nvPr/>
        </p:nvCxnSpPr>
        <p:spPr>
          <a:xfrm>
            <a:off x="12583614" y="6219813"/>
            <a:ext cx="1458958" cy="0"/>
          </a:xfrm>
          <a:prstGeom prst="straightConnector1">
            <a:avLst/>
          </a:prstGeom>
          <a:noFill/>
          <a:ln w="73025" cap="rnd" cmpd="sng">
            <a:solidFill>
              <a:srgbClr val="174F2C"/>
            </a:solidFill>
            <a:prstDash val="solid"/>
            <a:miter lim="400000"/>
            <a:headEnd type="none" w="sm" len="sm"/>
            <a:tailEnd type="none" w="sm" len="sm"/>
          </a:ln>
        </p:spPr>
      </p:cxnSp>
      <p:grpSp>
        <p:nvGrpSpPr>
          <p:cNvPr id="19" name="Group 18">
            <a:extLst>
              <a:ext uri="{FF2B5EF4-FFF2-40B4-BE49-F238E27FC236}">
                <a16:creationId xmlns:a16="http://schemas.microsoft.com/office/drawing/2014/main" id="{0C8EEB67-A0CB-62DD-5506-475E387C0F9D}"/>
              </a:ext>
            </a:extLst>
          </p:cNvPr>
          <p:cNvGrpSpPr>
            <a:grpSpLocks/>
          </p:cNvGrpSpPr>
          <p:nvPr/>
        </p:nvGrpSpPr>
        <p:grpSpPr bwMode="auto">
          <a:xfrm>
            <a:off x="22887964" y="534935"/>
            <a:ext cx="879476" cy="879476"/>
            <a:chOff x="5373" y="3933"/>
            <a:chExt cx="387" cy="387"/>
          </a:xfrm>
        </p:grpSpPr>
        <p:sp>
          <p:nvSpPr>
            <p:cNvPr id="20" name="Oval 19">
              <a:extLst>
                <a:ext uri="{FF2B5EF4-FFF2-40B4-BE49-F238E27FC236}">
                  <a16:creationId xmlns:a16="http://schemas.microsoft.com/office/drawing/2014/main" id="{0697E9DF-CF22-6F59-1FF9-F5E4AA24BDE9}"/>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sz="2800">
                <a:ea typeface="MS PGothic" pitchFamily="34" charset="-128"/>
                <a:cs typeface="Arial" panose="020B0604020202020204" pitchFamily="34" charset="0"/>
              </a:endParaRPr>
            </a:p>
          </p:txBody>
        </p:sp>
        <p:pic>
          <p:nvPicPr>
            <p:cNvPr id="21" name="Picture 20">
              <a:extLst>
                <a:ext uri="{FF2B5EF4-FFF2-40B4-BE49-F238E27FC236}">
                  <a16:creationId xmlns:a16="http://schemas.microsoft.com/office/drawing/2014/main" id="{74FD133B-8931-06EC-B55E-2AEE9650B31A}"/>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2" name="Line 6">
              <a:extLst>
                <a:ext uri="{FF2B5EF4-FFF2-40B4-BE49-F238E27FC236}">
                  <a16:creationId xmlns:a16="http://schemas.microsoft.com/office/drawing/2014/main" id="{54A6BEBE-BAAF-C3F7-412E-380C9F54B883}"/>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sz="2800">
                <a:latin typeface="Arial" panose="020B0604020202020204" pitchFamily="34" charset="0"/>
                <a:cs typeface="Arial" panose="020B0604020202020204" pitchFamily="34" charset="0"/>
              </a:endParaRPr>
            </a:p>
          </p:txBody>
        </p:sp>
      </p:grpSp>
      <p:sp>
        <p:nvSpPr>
          <p:cNvPr id="2" name="Rectangle 1">
            <a:extLst>
              <a:ext uri="{FF2B5EF4-FFF2-40B4-BE49-F238E27FC236}">
                <a16:creationId xmlns:a16="http://schemas.microsoft.com/office/drawing/2014/main" id="{DF2AC0D5-158D-3E59-7E01-1427C3787080}"/>
              </a:ext>
            </a:extLst>
          </p:cNvPr>
          <p:cNvSpPr/>
          <p:nvPr/>
        </p:nvSpPr>
        <p:spPr>
          <a:xfrm>
            <a:off x="8442917" y="3202986"/>
            <a:ext cx="15941082" cy="8105094"/>
          </a:xfrm>
          <a:custGeom>
            <a:avLst/>
            <a:gdLst>
              <a:gd name="connsiteX0" fmla="*/ 0 w 15941040"/>
              <a:gd name="connsiteY0" fmla="*/ 0 h 8105094"/>
              <a:gd name="connsiteX1" fmla="*/ 15941040 w 15941040"/>
              <a:gd name="connsiteY1" fmla="*/ 0 h 8105094"/>
              <a:gd name="connsiteX2" fmla="*/ 15941040 w 15941040"/>
              <a:gd name="connsiteY2" fmla="*/ 8105094 h 8105094"/>
              <a:gd name="connsiteX3" fmla="*/ 0 w 15941040"/>
              <a:gd name="connsiteY3" fmla="*/ 8105094 h 8105094"/>
              <a:gd name="connsiteX4" fmla="*/ 0 w 15941040"/>
              <a:gd name="connsiteY4" fmla="*/ 0 h 8105094"/>
              <a:gd name="connsiteX0" fmla="*/ 25 w 15941065"/>
              <a:gd name="connsiteY0" fmla="*/ 0 h 8105094"/>
              <a:gd name="connsiteX1" fmla="*/ 15941065 w 15941065"/>
              <a:gd name="connsiteY1" fmla="*/ 0 h 8105094"/>
              <a:gd name="connsiteX2" fmla="*/ 15941065 w 15941065"/>
              <a:gd name="connsiteY2" fmla="*/ 8105094 h 8105094"/>
              <a:gd name="connsiteX3" fmla="*/ 25 w 15941065"/>
              <a:gd name="connsiteY3" fmla="*/ 8105094 h 8105094"/>
              <a:gd name="connsiteX4" fmla="*/ 328532 w 15941065"/>
              <a:gd name="connsiteY4" fmla="*/ 1267414 h 8105094"/>
              <a:gd name="connsiteX5" fmla="*/ 25 w 15941065"/>
              <a:gd name="connsiteY5" fmla="*/ 0 h 8105094"/>
              <a:gd name="connsiteX0" fmla="*/ 31 w 15941071"/>
              <a:gd name="connsiteY0" fmla="*/ 0 h 8105094"/>
              <a:gd name="connsiteX1" fmla="*/ 15941071 w 15941071"/>
              <a:gd name="connsiteY1" fmla="*/ 0 h 8105094"/>
              <a:gd name="connsiteX2" fmla="*/ 15941071 w 15941071"/>
              <a:gd name="connsiteY2" fmla="*/ 8105094 h 8105094"/>
              <a:gd name="connsiteX3" fmla="*/ 31 w 15941071"/>
              <a:gd name="connsiteY3" fmla="*/ 8105094 h 8105094"/>
              <a:gd name="connsiteX4" fmla="*/ 260805 w 15941071"/>
              <a:gd name="connsiteY4" fmla="*/ 861014 h 8105094"/>
              <a:gd name="connsiteX5" fmla="*/ 31 w 15941071"/>
              <a:gd name="connsiteY5" fmla="*/ 0 h 8105094"/>
              <a:gd name="connsiteX0" fmla="*/ 42 w 15941082"/>
              <a:gd name="connsiteY0" fmla="*/ 0 h 8105094"/>
              <a:gd name="connsiteX1" fmla="*/ 15941082 w 15941082"/>
              <a:gd name="connsiteY1" fmla="*/ 0 h 8105094"/>
              <a:gd name="connsiteX2" fmla="*/ 15941082 w 15941082"/>
              <a:gd name="connsiteY2" fmla="*/ 8105094 h 8105094"/>
              <a:gd name="connsiteX3" fmla="*/ 42 w 15941082"/>
              <a:gd name="connsiteY3" fmla="*/ 8105094 h 8105094"/>
              <a:gd name="connsiteX4" fmla="*/ 195502 w 15941082"/>
              <a:gd name="connsiteY4" fmla="*/ 1305151 h 8105094"/>
              <a:gd name="connsiteX5" fmla="*/ 42 w 15941082"/>
              <a:gd name="connsiteY5" fmla="*/ 0 h 8105094"/>
              <a:gd name="connsiteX0" fmla="*/ 42 w 15941082"/>
              <a:gd name="connsiteY0" fmla="*/ 0 h 8105094"/>
              <a:gd name="connsiteX1" fmla="*/ 15941082 w 15941082"/>
              <a:gd name="connsiteY1" fmla="*/ 0 h 8105094"/>
              <a:gd name="connsiteX2" fmla="*/ 15941082 w 15941082"/>
              <a:gd name="connsiteY2" fmla="*/ 8105094 h 8105094"/>
              <a:gd name="connsiteX3" fmla="*/ 42 w 15941082"/>
              <a:gd name="connsiteY3" fmla="*/ 8105094 h 8105094"/>
              <a:gd name="connsiteX4" fmla="*/ 195502 w 15941082"/>
              <a:gd name="connsiteY4" fmla="*/ 1305151 h 8105094"/>
              <a:gd name="connsiteX5" fmla="*/ 42 w 15941082"/>
              <a:gd name="connsiteY5" fmla="*/ 0 h 8105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41082" h="8105094">
                <a:moveTo>
                  <a:pt x="42" y="0"/>
                </a:moveTo>
                <a:lnTo>
                  <a:pt x="15941082" y="0"/>
                </a:lnTo>
                <a:lnTo>
                  <a:pt x="15941082" y="8105094"/>
                </a:lnTo>
                <a:lnTo>
                  <a:pt x="42" y="8105094"/>
                </a:lnTo>
                <a:cubicBezTo>
                  <a:pt x="-3345" y="6559645"/>
                  <a:pt x="198889" y="2850600"/>
                  <a:pt x="195502" y="1305151"/>
                </a:cubicBezTo>
                <a:cubicBezTo>
                  <a:pt x="38909" y="915821"/>
                  <a:pt x="65195" y="435050"/>
                  <a:pt x="42" y="0"/>
                </a:cubicBezTo>
                <a:close/>
              </a:path>
            </a:pathLst>
          </a:custGeom>
          <a:gradFill flip="none" rotWithShape="1">
            <a:gsLst>
              <a:gs pos="0">
                <a:schemeClr val="bg1">
                  <a:alpha val="91890"/>
                </a:schemeClr>
              </a:gs>
              <a:gs pos="63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92579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43"/>
        <p:cNvGrpSpPr/>
        <p:nvPr/>
      </p:nvGrpSpPr>
      <p:grpSpPr>
        <a:xfrm>
          <a:off x="0" y="0"/>
          <a:ext cx="0" cy="0"/>
          <a:chOff x="0" y="0"/>
          <a:chExt cx="0" cy="0"/>
        </a:xfrm>
      </p:grpSpPr>
      <p:sp>
        <p:nvSpPr>
          <p:cNvPr id="24" name="Google Shape;456;p2">
            <a:extLst>
              <a:ext uri="{FF2B5EF4-FFF2-40B4-BE49-F238E27FC236}">
                <a16:creationId xmlns:a16="http://schemas.microsoft.com/office/drawing/2014/main" id="{A89DD0A2-DFD7-8858-7165-1CA8AAE5A7B4}"/>
              </a:ext>
            </a:extLst>
          </p:cNvPr>
          <p:cNvSpPr txBox="1"/>
          <p:nvPr/>
        </p:nvSpPr>
        <p:spPr>
          <a:xfrm>
            <a:off x="17087850" y="12543852"/>
            <a:ext cx="7010399" cy="1274426"/>
          </a:xfrm>
          <a:prstGeom prst="rect">
            <a:avLst/>
          </a:prstGeom>
          <a:noFill/>
          <a:ln>
            <a:noFill/>
          </a:ln>
        </p:spPr>
        <p:txBody>
          <a:bodyPr spcFirstLastPara="1" wrap="square" lIns="71425" tIns="71425" rIns="71425" bIns="71425" anchor="ctr" anchorCtr="0">
            <a:spAutoFit/>
          </a:bodyPr>
          <a:lstStyle/>
          <a:p>
            <a:pPr marL="0" marR="0" lvl="0" indent="0" algn="r" rtl="0">
              <a:lnSpc>
                <a:spcPct val="203571"/>
              </a:lnSpc>
              <a:spcBef>
                <a:spcPts val="0"/>
              </a:spcBef>
              <a:spcAft>
                <a:spcPts val="0"/>
              </a:spcAft>
              <a:buClr>
                <a:srgbClr val="FFFFFF"/>
              </a:buClr>
              <a:buSzPts val="2800"/>
              <a:buFont typeface="Helvetica Neue"/>
              <a:buNone/>
            </a:pPr>
            <a:r>
              <a:rPr lang="en-CA" sz="3600" b="0" i="0" u="none" strike="noStrike" cap="none" dirty="0">
                <a:solidFill>
                  <a:srgbClr val="FFFFFF"/>
                </a:solidFill>
                <a:latin typeface="Helvetica Neue"/>
                <a:ea typeface="Helvetica Neue"/>
                <a:cs typeface="Helvetica Neue"/>
                <a:sym typeface="Helvetica Neue"/>
              </a:rPr>
              <a:t>van </a:t>
            </a:r>
            <a:r>
              <a:rPr lang="en-CA" sz="3600" dirty="0" err="1">
                <a:solidFill>
                  <a:srgbClr val="FFFFFF"/>
                </a:solidFill>
                <a:latin typeface="Helvetica Neue"/>
                <a:ea typeface="Helvetica Neue"/>
                <a:cs typeface="Helvetica Neue"/>
                <a:sym typeface="Helvetica Neue"/>
              </a:rPr>
              <a:t>Loggerenbereg</a:t>
            </a:r>
            <a:r>
              <a:rPr lang="en-CA" sz="3600" b="0" i="0" u="none" strike="noStrike" cap="none" dirty="0">
                <a:solidFill>
                  <a:srgbClr val="FFFFFF"/>
                </a:solidFill>
                <a:latin typeface="Helvetica Neue"/>
                <a:ea typeface="Helvetica Neue"/>
                <a:cs typeface="Helvetica Neue"/>
                <a:sym typeface="Helvetica Neue"/>
              </a:rPr>
              <a:t> et al, </a:t>
            </a:r>
            <a:r>
              <a:rPr lang="en-CA" sz="3600" b="0" i="1" u="none" strike="noStrike" cap="none" dirty="0">
                <a:solidFill>
                  <a:srgbClr val="FFFFFF"/>
                </a:solidFill>
                <a:latin typeface="Helvetica Neue"/>
                <a:ea typeface="Helvetica Neue"/>
                <a:cs typeface="Helvetica Neue"/>
                <a:sym typeface="Helvetica Neue"/>
              </a:rPr>
              <a:t>in-prep</a:t>
            </a:r>
            <a:r>
              <a:rPr lang="en-CA" sz="3600" b="0" i="0" u="none" strike="noStrike" cap="none" dirty="0">
                <a:solidFill>
                  <a:srgbClr val="FFFFFF"/>
                </a:solidFill>
                <a:latin typeface="Helvetica Neue"/>
                <a:ea typeface="Helvetica Neue"/>
                <a:cs typeface="Helvetica Neue"/>
                <a:sym typeface="Helvetica Neue"/>
              </a:rPr>
              <a:t> </a:t>
            </a:r>
            <a:endParaRPr sz="3600" dirty="0"/>
          </a:p>
        </p:txBody>
      </p:sp>
      <p:sp>
        <p:nvSpPr>
          <p:cNvPr id="23" name="Google Shape;456;p2">
            <a:extLst>
              <a:ext uri="{FF2B5EF4-FFF2-40B4-BE49-F238E27FC236}">
                <a16:creationId xmlns:a16="http://schemas.microsoft.com/office/drawing/2014/main" id="{F48208C8-2C9A-B111-6D96-62DF8BEA9855}"/>
              </a:ext>
            </a:extLst>
          </p:cNvPr>
          <p:cNvSpPr txBox="1"/>
          <p:nvPr/>
        </p:nvSpPr>
        <p:spPr>
          <a:xfrm>
            <a:off x="19945350" y="12041524"/>
            <a:ext cx="4152899" cy="1274426"/>
          </a:xfrm>
          <a:prstGeom prst="rect">
            <a:avLst/>
          </a:prstGeom>
          <a:noFill/>
          <a:ln>
            <a:noFill/>
          </a:ln>
        </p:spPr>
        <p:txBody>
          <a:bodyPr spcFirstLastPara="1" wrap="square" lIns="71425" tIns="71425" rIns="71425" bIns="71425" anchor="ctr" anchorCtr="0">
            <a:spAutoFit/>
          </a:bodyPr>
          <a:lstStyle/>
          <a:p>
            <a:pPr marL="0" marR="0" lvl="0" indent="0" algn="r" rtl="0">
              <a:lnSpc>
                <a:spcPct val="203571"/>
              </a:lnSpc>
              <a:spcBef>
                <a:spcPts val="0"/>
              </a:spcBef>
              <a:spcAft>
                <a:spcPts val="0"/>
              </a:spcAft>
              <a:buClr>
                <a:srgbClr val="FFFFFF"/>
              </a:buClr>
              <a:buSzPts val="2800"/>
              <a:buFont typeface="Helvetica Neue"/>
              <a:buNone/>
            </a:pPr>
            <a:r>
              <a:rPr lang="en-CA" sz="3600" b="0" i="0" u="none" strike="noStrike" cap="none" dirty="0">
                <a:solidFill>
                  <a:srgbClr val="FFFFFF"/>
                </a:solidFill>
                <a:latin typeface="Helvetica Neue"/>
                <a:ea typeface="Helvetica Neue"/>
                <a:cs typeface="Helvetica Neue"/>
                <a:sym typeface="Helvetica Neue"/>
              </a:rPr>
              <a:t>Bung et al, 2018; </a:t>
            </a:r>
            <a:endParaRPr sz="3600" dirty="0"/>
          </a:p>
        </p:txBody>
      </p:sp>
      <p:pic>
        <p:nvPicPr>
          <p:cNvPr id="944" name="Google Shape;944;p10" descr="Heme_path.png"/>
          <p:cNvPicPr preferRelativeResize="0"/>
          <p:nvPr/>
        </p:nvPicPr>
        <p:blipFill rotWithShape="1">
          <a:blip r:embed="rId3">
            <a:alphaModFix/>
          </a:blip>
          <a:srcRect/>
          <a:stretch/>
        </p:blipFill>
        <p:spPr>
          <a:xfrm>
            <a:off x="285372" y="3108102"/>
            <a:ext cx="23813255" cy="7840266"/>
          </a:xfrm>
          <a:prstGeom prst="rect">
            <a:avLst/>
          </a:prstGeom>
          <a:noFill/>
          <a:ln>
            <a:noFill/>
          </a:ln>
        </p:spPr>
      </p:pic>
      <p:pic>
        <p:nvPicPr>
          <p:cNvPr id="946" name="Google Shape;946;p10" descr="Image"/>
          <p:cNvPicPr preferRelativeResize="0"/>
          <p:nvPr/>
        </p:nvPicPr>
        <p:blipFill rotWithShape="1">
          <a:blip r:embed="rId4">
            <a:alphaModFix/>
          </a:blip>
          <a:srcRect l="19931" r="20688" b="36670"/>
          <a:stretch/>
        </p:blipFill>
        <p:spPr>
          <a:xfrm>
            <a:off x="19000416" y="2139116"/>
            <a:ext cx="3754923" cy="1063870"/>
          </a:xfrm>
          <a:prstGeom prst="rect">
            <a:avLst/>
          </a:prstGeom>
          <a:noFill/>
          <a:ln>
            <a:noFill/>
          </a:ln>
        </p:spPr>
      </p:pic>
      <p:sp>
        <p:nvSpPr>
          <p:cNvPr id="948" name="Google Shape;948;p10"/>
          <p:cNvSpPr txBox="1"/>
          <p:nvPr/>
        </p:nvSpPr>
        <p:spPr>
          <a:xfrm>
            <a:off x="1906071" y="-543374"/>
            <a:ext cx="18111242" cy="3036095"/>
          </a:xfrm>
          <a:prstGeom prst="rect">
            <a:avLst/>
          </a:prstGeom>
          <a:noFill/>
          <a:ln>
            <a:noFill/>
          </a:ln>
        </p:spPr>
        <p:txBody>
          <a:bodyPr spcFirstLastPara="1" wrap="square" lIns="71425" tIns="71425" rIns="71425" bIns="71425" anchor="ctr" anchorCtr="0">
            <a:normAutofit/>
          </a:bodyPr>
          <a:lstStyle/>
          <a:p>
            <a:pPr marL="0" marR="0" lvl="0" indent="0" algn="l" rtl="0">
              <a:lnSpc>
                <a:spcPct val="100000"/>
              </a:lnSpc>
              <a:spcBef>
                <a:spcPts val="0"/>
              </a:spcBef>
              <a:spcAft>
                <a:spcPts val="0"/>
              </a:spcAft>
              <a:buClr>
                <a:srgbClr val="000000"/>
              </a:buClr>
              <a:buSzPts val="6200"/>
              <a:buFont typeface="Arial"/>
              <a:buNone/>
            </a:pPr>
            <a:r>
              <a:rPr lang="en-CA" sz="6200" b="0" i="0" u="none" strike="noStrike" cap="none">
                <a:solidFill>
                  <a:srgbClr val="000000"/>
                </a:solidFill>
                <a:latin typeface="Arial"/>
                <a:ea typeface="Arial"/>
                <a:cs typeface="Arial"/>
                <a:sym typeface="Arial"/>
              </a:rPr>
              <a:t>Identifying site-specific residues conditioning AIP</a:t>
            </a:r>
            <a:endParaRPr/>
          </a:p>
        </p:txBody>
      </p:sp>
      <p:sp>
        <p:nvSpPr>
          <p:cNvPr id="949" name="Google Shape;949;p10"/>
          <p:cNvSpPr/>
          <p:nvPr/>
        </p:nvSpPr>
        <p:spPr>
          <a:xfrm rot="-759192">
            <a:off x="1774980" y="4978627"/>
            <a:ext cx="1897363" cy="1627798"/>
          </a:xfrm>
          <a:custGeom>
            <a:avLst/>
            <a:gdLst/>
            <a:ahLst/>
            <a:cxnLst/>
            <a:rect l="l" t="t" r="r" b="b"/>
            <a:pathLst>
              <a:path w="1897363" h="1627798" extrusionOk="0">
                <a:moveTo>
                  <a:pt x="262988" y="0"/>
                </a:moveTo>
                <a:lnTo>
                  <a:pt x="498723" y="134032"/>
                </a:lnTo>
                <a:cubicBezTo>
                  <a:pt x="498506" y="136340"/>
                  <a:pt x="498290" y="138648"/>
                  <a:pt x="498073" y="140956"/>
                </a:cubicBezTo>
                <a:lnTo>
                  <a:pt x="506543" y="140956"/>
                </a:lnTo>
                <a:lnTo>
                  <a:pt x="506543" y="379359"/>
                </a:lnTo>
                <a:lnTo>
                  <a:pt x="541655" y="387242"/>
                </a:lnTo>
                <a:lnTo>
                  <a:pt x="649618" y="411480"/>
                </a:lnTo>
                <a:lnTo>
                  <a:pt x="649234" y="413187"/>
                </a:lnTo>
                <a:lnTo>
                  <a:pt x="783130" y="445479"/>
                </a:lnTo>
                <a:cubicBezTo>
                  <a:pt x="869936" y="1104305"/>
                  <a:pt x="1551070" y="1239331"/>
                  <a:pt x="1897363" y="1627798"/>
                </a:cubicBezTo>
                <a:lnTo>
                  <a:pt x="371822" y="1285312"/>
                </a:lnTo>
                <a:lnTo>
                  <a:pt x="271257" y="1262735"/>
                </a:lnTo>
                <a:lnTo>
                  <a:pt x="0" y="1201837"/>
                </a:lnTo>
                <a:cubicBezTo>
                  <a:pt x="87663" y="801225"/>
                  <a:pt x="453017" y="446726"/>
                  <a:pt x="262988" y="0"/>
                </a:cubicBezTo>
                <a:close/>
              </a:path>
            </a:pathLst>
          </a:custGeom>
          <a:gradFill>
            <a:gsLst>
              <a:gs pos="0">
                <a:srgbClr val="FFB380"/>
              </a:gs>
              <a:gs pos="26000">
                <a:srgbClr val="FFB380"/>
              </a:gs>
              <a:gs pos="94000">
                <a:srgbClr val="FFFFFF">
                  <a:alpha val="0"/>
                </a:srgbClr>
              </a:gs>
              <a:gs pos="100000">
                <a:srgbClr val="FFFFFF">
                  <a:alpha val="0"/>
                </a:srgbClr>
              </a:gs>
            </a:gsLst>
            <a:lin ang="5400000" scaled="0"/>
          </a:gra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5E5E5E"/>
              </a:buClr>
              <a:buSzPts val="3000"/>
              <a:buFont typeface="Helvetica Neue"/>
              <a:buNone/>
            </a:pPr>
            <a:endParaRPr sz="3000" b="0" i="0" u="none" strike="noStrike" cap="none">
              <a:solidFill>
                <a:srgbClr val="FFFFFF"/>
              </a:solidFill>
              <a:latin typeface="Helvetica Neue"/>
              <a:ea typeface="Helvetica Neue"/>
              <a:cs typeface="Helvetica Neue"/>
              <a:sym typeface="Helvetica Neue"/>
            </a:endParaRPr>
          </a:p>
        </p:txBody>
      </p:sp>
      <p:sp>
        <p:nvSpPr>
          <p:cNvPr id="950" name="Google Shape;950;p10"/>
          <p:cNvSpPr/>
          <p:nvPr/>
        </p:nvSpPr>
        <p:spPr>
          <a:xfrm>
            <a:off x="6495956" y="5455940"/>
            <a:ext cx="1504980" cy="868381"/>
          </a:xfrm>
          <a:custGeom>
            <a:avLst/>
            <a:gdLst/>
            <a:ahLst/>
            <a:cxnLst/>
            <a:rect l="l" t="t" r="r" b="b"/>
            <a:pathLst>
              <a:path w="1504980" h="868381" extrusionOk="0">
                <a:moveTo>
                  <a:pt x="334845" y="0"/>
                </a:moveTo>
                <a:lnTo>
                  <a:pt x="531511" y="214452"/>
                </a:lnTo>
                <a:lnTo>
                  <a:pt x="752491" y="117827"/>
                </a:lnTo>
                <a:lnTo>
                  <a:pt x="971647" y="213654"/>
                </a:lnTo>
                <a:lnTo>
                  <a:pt x="1167581" y="0"/>
                </a:lnTo>
                <a:cubicBezTo>
                  <a:pt x="1134136" y="97656"/>
                  <a:pt x="1051626" y="168549"/>
                  <a:pt x="1067246" y="292968"/>
                </a:cubicBezTo>
                <a:cubicBezTo>
                  <a:pt x="1146250" y="542759"/>
                  <a:pt x="1359069" y="676577"/>
                  <a:pt x="1504980" y="868381"/>
                </a:cubicBezTo>
                <a:lnTo>
                  <a:pt x="0" y="868381"/>
                </a:lnTo>
                <a:cubicBezTo>
                  <a:pt x="145324" y="677348"/>
                  <a:pt x="384320" y="579986"/>
                  <a:pt x="435973" y="295283"/>
                </a:cubicBezTo>
                <a:cubicBezTo>
                  <a:pt x="424566" y="71961"/>
                  <a:pt x="368554" y="98428"/>
                  <a:pt x="334845" y="0"/>
                </a:cubicBezTo>
                <a:close/>
              </a:path>
            </a:pathLst>
          </a:custGeom>
          <a:gradFill>
            <a:gsLst>
              <a:gs pos="0">
                <a:srgbClr val="FFB380"/>
              </a:gs>
              <a:gs pos="26000">
                <a:srgbClr val="FFB380"/>
              </a:gs>
              <a:gs pos="94000">
                <a:srgbClr val="FFFFFF">
                  <a:alpha val="0"/>
                </a:srgbClr>
              </a:gs>
              <a:gs pos="100000">
                <a:srgbClr val="FFFFFF">
                  <a:alpha val="0"/>
                </a:srgbClr>
              </a:gs>
            </a:gsLst>
            <a:lin ang="5400000" scaled="0"/>
          </a:gra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5E5E5E"/>
              </a:buClr>
              <a:buSzPts val="3000"/>
              <a:buFont typeface="Helvetica Neue"/>
              <a:buNone/>
            </a:pPr>
            <a:endParaRPr sz="3000" b="0" i="0" u="none" strike="noStrike" cap="none">
              <a:solidFill>
                <a:srgbClr val="FFFFFF"/>
              </a:solidFill>
              <a:latin typeface="Helvetica Neue"/>
              <a:ea typeface="Helvetica Neue"/>
              <a:cs typeface="Helvetica Neue"/>
              <a:sym typeface="Helvetica Neue"/>
            </a:endParaRPr>
          </a:p>
        </p:txBody>
      </p:sp>
      <p:sp>
        <p:nvSpPr>
          <p:cNvPr id="951" name="Google Shape;951;p10"/>
          <p:cNvSpPr/>
          <p:nvPr/>
        </p:nvSpPr>
        <p:spPr>
          <a:xfrm>
            <a:off x="15722822" y="5158584"/>
            <a:ext cx="1308710" cy="1165737"/>
          </a:xfrm>
          <a:custGeom>
            <a:avLst/>
            <a:gdLst/>
            <a:ahLst/>
            <a:cxnLst/>
            <a:rect l="l" t="t" r="r" b="b"/>
            <a:pathLst>
              <a:path w="1308710" h="1165737" extrusionOk="0">
                <a:moveTo>
                  <a:pt x="1308710" y="0"/>
                </a:moveTo>
                <a:cubicBezTo>
                  <a:pt x="1202999" y="318839"/>
                  <a:pt x="940062" y="604577"/>
                  <a:pt x="1003991" y="956517"/>
                </a:cubicBezTo>
                <a:lnTo>
                  <a:pt x="1027689" y="1165737"/>
                </a:lnTo>
                <a:lnTo>
                  <a:pt x="467979" y="1165737"/>
                </a:lnTo>
                <a:lnTo>
                  <a:pt x="339866" y="1165737"/>
                </a:lnTo>
                <a:lnTo>
                  <a:pt x="0" y="1165737"/>
                </a:lnTo>
                <a:cubicBezTo>
                  <a:pt x="232425" y="876277"/>
                  <a:pt x="804130" y="686117"/>
                  <a:pt x="697275" y="297356"/>
                </a:cubicBezTo>
                <a:lnTo>
                  <a:pt x="981950" y="297356"/>
                </a:lnTo>
                <a:lnTo>
                  <a:pt x="1061012" y="83947"/>
                </a:lnTo>
                <a:lnTo>
                  <a:pt x="1308710" y="0"/>
                </a:lnTo>
                <a:close/>
              </a:path>
            </a:pathLst>
          </a:custGeom>
          <a:gradFill>
            <a:gsLst>
              <a:gs pos="0">
                <a:srgbClr val="FFB380"/>
              </a:gs>
              <a:gs pos="26000">
                <a:srgbClr val="FFB380"/>
              </a:gs>
              <a:gs pos="94000">
                <a:srgbClr val="FFFFFF">
                  <a:alpha val="0"/>
                </a:srgbClr>
              </a:gs>
              <a:gs pos="100000">
                <a:srgbClr val="FFFFFF">
                  <a:alpha val="0"/>
                </a:srgbClr>
              </a:gs>
            </a:gsLst>
            <a:lin ang="5400000" scaled="0"/>
          </a:gra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5E5E5E"/>
              </a:buClr>
              <a:buSzPts val="3000"/>
              <a:buFont typeface="Helvetica Neue"/>
              <a:buNone/>
            </a:pPr>
            <a:endParaRPr sz="3000" b="0" i="0" u="none" strike="noStrike" cap="none">
              <a:solidFill>
                <a:srgbClr val="FFFFFF"/>
              </a:solidFill>
              <a:latin typeface="Helvetica Neue"/>
              <a:ea typeface="Helvetica Neue"/>
              <a:cs typeface="Helvetica Neue"/>
              <a:sym typeface="Helvetica Neue"/>
            </a:endParaRPr>
          </a:p>
        </p:txBody>
      </p:sp>
      <p:sp>
        <p:nvSpPr>
          <p:cNvPr id="952" name="Google Shape;952;p10"/>
          <p:cNvSpPr/>
          <p:nvPr/>
        </p:nvSpPr>
        <p:spPr>
          <a:xfrm rot="-2858336">
            <a:off x="18821180" y="4294401"/>
            <a:ext cx="3765140" cy="3480291"/>
          </a:xfrm>
          <a:custGeom>
            <a:avLst/>
            <a:gdLst/>
            <a:ahLst/>
            <a:cxnLst/>
            <a:rect l="l" t="t" r="r" b="b"/>
            <a:pathLst>
              <a:path w="3765140" h="3480291" extrusionOk="0">
                <a:moveTo>
                  <a:pt x="3706740" y="1179821"/>
                </a:moveTo>
                <a:cubicBezTo>
                  <a:pt x="3787227" y="1035269"/>
                  <a:pt x="3731103" y="1210066"/>
                  <a:pt x="3756110" y="1098918"/>
                </a:cubicBezTo>
                <a:cubicBezTo>
                  <a:pt x="3784326" y="1515346"/>
                  <a:pt x="3784071" y="3644089"/>
                  <a:pt x="3164422" y="3470217"/>
                </a:cubicBezTo>
                <a:lnTo>
                  <a:pt x="0" y="0"/>
                </a:lnTo>
                <a:cubicBezTo>
                  <a:pt x="880957" y="710210"/>
                  <a:pt x="1898477" y="2054887"/>
                  <a:pt x="2680824" y="2067522"/>
                </a:cubicBezTo>
                <a:cubicBezTo>
                  <a:pt x="3205881" y="2143987"/>
                  <a:pt x="3749303" y="1797640"/>
                  <a:pt x="3706740" y="1179821"/>
                </a:cubicBezTo>
                <a:close/>
              </a:path>
            </a:pathLst>
          </a:custGeom>
          <a:gradFill>
            <a:gsLst>
              <a:gs pos="0">
                <a:srgbClr val="FFB380"/>
              </a:gs>
              <a:gs pos="100000">
                <a:srgbClr val="FFFFFF">
                  <a:alpha val="0"/>
                </a:srgbClr>
              </a:gs>
            </a:gsLst>
            <a:lin ang="8100000" scaled="0"/>
          </a:gra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5E5E5E"/>
              </a:buClr>
              <a:buSzPts val="3000"/>
              <a:buFont typeface="Helvetica Neue"/>
              <a:buNone/>
            </a:pPr>
            <a:endParaRPr sz="3000" b="0" i="0" u="none" strike="noStrike" cap="none">
              <a:solidFill>
                <a:srgbClr val="FFFFFF"/>
              </a:solidFill>
              <a:latin typeface="Helvetica Neue"/>
              <a:ea typeface="Helvetica Neue"/>
              <a:cs typeface="Helvetica Neue"/>
              <a:sym typeface="Helvetica Neue"/>
            </a:endParaRPr>
          </a:p>
        </p:txBody>
      </p:sp>
      <p:cxnSp>
        <p:nvCxnSpPr>
          <p:cNvPr id="953" name="Google Shape;953;p10"/>
          <p:cNvCxnSpPr/>
          <p:nvPr/>
        </p:nvCxnSpPr>
        <p:spPr>
          <a:xfrm>
            <a:off x="21230167" y="4065912"/>
            <a:ext cx="286008" cy="218242"/>
          </a:xfrm>
          <a:prstGeom prst="straightConnector1">
            <a:avLst/>
          </a:prstGeom>
          <a:noFill/>
          <a:ln w="76200" cap="rnd" cmpd="sng">
            <a:solidFill>
              <a:srgbClr val="FF6600"/>
            </a:solidFill>
            <a:prstDash val="solid"/>
            <a:miter lim="400000"/>
            <a:headEnd type="none" w="sm" len="sm"/>
            <a:tailEnd type="none" w="sm" len="sm"/>
          </a:ln>
        </p:spPr>
      </p:cxnSp>
      <p:cxnSp>
        <p:nvCxnSpPr>
          <p:cNvPr id="954" name="Google Shape;954;p10"/>
          <p:cNvCxnSpPr/>
          <p:nvPr/>
        </p:nvCxnSpPr>
        <p:spPr>
          <a:xfrm>
            <a:off x="9326608" y="6219813"/>
            <a:ext cx="1171575" cy="0"/>
          </a:xfrm>
          <a:prstGeom prst="straightConnector1">
            <a:avLst/>
          </a:prstGeom>
          <a:noFill/>
          <a:ln w="73025" cap="rnd" cmpd="sng">
            <a:solidFill>
              <a:srgbClr val="02007F"/>
            </a:solidFill>
            <a:prstDash val="solid"/>
            <a:miter lim="400000"/>
            <a:headEnd type="none" w="sm" len="sm"/>
            <a:tailEnd type="none" w="sm" len="sm"/>
          </a:ln>
        </p:spPr>
      </p:cxnSp>
      <p:cxnSp>
        <p:nvCxnSpPr>
          <p:cNvPr id="955" name="Google Shape;955;p10"/>
          <p:cNvCxnSpPr/>
          <p:nvPr/>
        </p:nvCxnSpPr>
        <p:spPr>
          <a:xfrm>
            <a:off x="10820128" y="6219813"/>
            <a:ext cx="1458958" cy="0"/>
          </a:xfrm>
          <a:prstGeom prst="straightConnector1">
            <a:avLst/>
          </a:prstGeom>
          <a:noFill/>
          <a:ln w="73025" cap="rnd" cmpd="sng">
            <a:solidFill>
              <a:srgbClr val="C93736"/>
            </a:solidFill>
            <a:prstDash val="solid"/>
            <a:miter lim="400000"/>
            <a:headEnd type="none" w="sm" len="sm"/>
            <a:tailEnd type="none" w="sm" len="sm"/>
          </a:ln>
        </p:spPr>
      </p:cxnSp>
      <p:cxnSp>
        <p:nvCxnSpPr>
          <p:cNvPr id="956" name="Google Shape;956;p10"/>
          <p:cNvCxnSpPr/>
          <p:nvPr/>
        </p:nvCxnSpPr>
        <p:spPr>
          <a:xfrm>
            <a:off x="12583614" y="6219813"/>
            <a:ext cx="1458958" cy="0"/>
          </a:xfrm>
          <a:prstGeom prst="straightConnector1">
            <a:avLst/>
          </a:prstGeom>
          <a:noFill/>
          <a:ln w="73025" cap="rnd" cmpd="sng">
            <a:solidFill>
              <a:srgbClr val="174F2C"/>
            </a:solidFill>
            <a:prstDash val="solid"/>
            <a:miter lim="400000"/>
            <a:headEnd type="none" w="sm" len="sm"/>
            <a:tailEnd type="none" w="sm" len="sm"/>
          </a:ln>
        </p:spPr>
      </p:cxnSp>
      <p:grpSp>
        <p:nvGrpSpPr>
          <p:cNvPr id="19" name="Group 18">
            <a:extLst>
              <a:ext uri="{FF2B5EF4-FFF2-40B4-BE49-F238E27FC236}">
                <a16:creationId xmlns:a16="http://schemas.microsoft.com/office/drawing/2014/main" id="{0C8EEB67-A0CB-62DD-5506-475E387C0F9D}"/>
              </a:ext>
            </a:extLst>
          </p:cNvPr>
          <p:cNvGrpSpPr>
            <a:grpSpLocks/>
          </p:cNvGrpSpPr>
          <p:nvPr/>
        </p:nvGrpSpPr>
        <p:grpSpPr bwMode="auto">
          <a:xfrm>
            <a:off x="22887964" y="534935"/>
            <a:ext cx="879476" cy="879476"/>
            <a:chOff x="5373" y="3933"/>
            <a:chExt cx="387" cy="387"/>
          </a:xfrm>
        </p:grpSpPr>
        <p:sp>
          <p:nvSpPr>
            <p:cNvPr id="20" name="Oval 19">
              <a:extLst>
                <a:ext uri="{FF2B5EF4-FFF2-40B4-BE49-F238E27FC236}">
                  <a16:creationId xmlns:a16="http://schemas.microsoft.com/office/drawing/2014/main" id="{0697E9DF-CF22-6F59-1FF9-F5E4AA24BDE9}"/>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sz="2800">
                <a:ea typeface="MS PGothic" pitchFamily="34" charset="-128"/>
                <a:cs typeface="Arial" panose="020B0604020202020204" pitchFamily="34" charset="0"/>
              </a:endParaRPr>
            </a:p>
          </p:txBody>
        </p:sp>
        <p:pic>
          <p:nvPicPr>
            <p:cNvPr id="21" name="Picture 20">
              <a:extLst>
                <a:ext uri="{FF2B5EF4-FFF2-40B4-BE49-F238E27FC236}">
                  <a16:creationId xmlns:a16="http://schemas.microsoft.com/office/drawing/2014/main" id="{74FD133B-8931-06EC-B55E-2AEE9650B31A}"/>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2" name="Line 6">
              <a:extLst>
                <a:ext uri="{FF2B5EF4-FFF2-40B4-BE49-F238E27FC236}">
                  <a16:creationId xmlns:a16="http://schemas.microsoft.com/office/drawing/2014/main" id="{54A6BEBE-BAAF-C3F7-412E-380C9F54B883}"/>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sz="2800">
                <a:latin typeface="Arial" panose="020B0604020202020204" pitchFamily="34" charset="0"/>
                <a:cs typeface="Arial" panose="020B0604020202020204" pitchFamily="34" charset="0"/>
              </a:endParaRPr>
            </a:p>
          </p:txBody>
        </p:sp>
      </p:grpSp>
      <p:sp>
        <p:nvSpPr>
          <p:cNvPr id="25" name="Rectangle 1">
            <a:extLst>
              <a:ext uri="{FF2B5EF4-FFF2-40B4-BE49-F238E27FC236}">
                <a16:creationId xmlns:a16="http://schemas.microsoft.com/office/drawing/2014/main" id="{FB93BABF-CF69-ED63-F602-B1E26505227E}"/>
              </a:ext>
            </a:extLst>
          </p:cNvPr>
          <p:cNvSpPr/>
          <p:nvPr/>
        </p:nvSpPr>
        <p:spPr>
          <a:xfrm>
            <a:off x="17373599" y="3202986"/>
            <a:ext cx="7010399" cy="8105094"/>
          </a:xfrm>
          <a:custGeom>
            <a:avLst/>
            <a:gdLst>
              <a:gd name="connsiteX0" fmla="*/ 0 w 15941040"/>
              <a:gd name="connsiteY0" fmla="*/ 0 h 8105094"/>
              <a:gd name="connsiteX1" fmla="*/ 15941040 w 15941040"/>
              <a:gd name="connsiteY1" fmla="*/ 0 h 8105094"/>
              <a:gd name="connsiteX2" fmla="*/ 15941040 w 15941040"/>
              <a:gd name="connsiteY2" fmla="*/ 8105094 h 8105094"/>
              <a:gd name="connsiteX3" fmla="*/ 0 w 15941040"/>
              <a:gd name="connsiteY3" fmla="*/ 8105094 h 8105094"/>
              <a:gd name="connsiteX4" fmla="*/ 0 w 15941040"/>
              <a:gd name="connsiteY4" fmla="*/ 0 h 8105094"/>
              <a:gd name="connsiteX0" fmla="*/ 25 w 15941065"/>
              <a:gd name="connsiteY0" fmla="*/ 0 h 8105094"/>
              <a:gd name="connsiteX1" fmla="*/ 15941065 w 15941065"/>
              <a:gd name="connsiteY1" fmla="*/ 0 h 8105094"/>
              <a:gd name="connsiteX2" fmla="*/ 15941065 w 15941065"/>
              <a:gd name="connsiteY2" fmla="*/ 8105094 h 8105094"/>
              <a:gd name="connsiteX3" fmla="*/ 25 w 15941065"/>
              <a:gd name="connsiteY3" fmla="*/ 8105094 h 8105094"/>
              <a:gd name="connsiteX4" fmla="*/ 328532 w 15941065"/>
              <a:gd name="connsiteY4" fmla="*/ 1267414 h 8105094"/>
              <a:gd name="connsiteX5" fmla="*/ 25 w 15941065"/>
              <a:gd name="connsiteY5" fmla="*/ 0 h 8105094"/>
              <a:gd name="connsiteX0" fmla="*/ 31 w 15941071"/>
              <a:gd name="connsiteY0" fmla="*/ 0 h 8105094"/>
              <a:gd name="connsiteX1" fmla="*/ 15941071 w 15941071"/>
              <a:gd name="connsiteY1" fmla="*/ 0 h 8105094"/>
              <a:gd name="connsiteX2" fmla="*/ 15941071 w 15941071"/>
              <a:gd name="connsiteY2" fmla="*/ 8105094 h 8105094"/>
              <a:gd name="connsiteX3" fmla="*/ 31 w 15941071"/>
              <a:gd name="connsiteY3" fmla="*/ 8105094 h 8105094"/>
              <a:gd name="connsiteX4" fmla="*/ 260805 w 15941071"/>
              <a:gd name="connsiteY4" fmla="*/ 861014 h 8105094"/>
              <a:gd name="connsiteX5" fmla="*/ 31 w 15941071"/>
              <a:gd name="connsiteY5" fmla="*/ 0 h 8105094"/>
              <a:gd name="connsiteX0" fmla="*/ 42 w 15941082"/>
              <a:gd name="connsiteY0" fmla="*/ 0 h 8105094"/>
              <a:gd name="connsiteX1" fmla="*/ 15941082 w 15941082"/>
              <a:gd name="connsiteY1" fmla="*/ 0 h 8105094"/>
              <a:gd name="connsiteX2" fmla="*/ 15941082 w 15941082"/>
              <a:gd name="connsiteY2" fmla="*/ 8105094 h 8105094"/>
              <a:gd name="connsiteX3" fmla="*/ 42 w 15941082"/>
              <a:gd name="connsiteY3" fmla="*/ 8105094 h 8105094"/>
              <a:gd name="connsiteX4" fmla="*/ 195502 w 15941082"/>
              <a:gd name="connsiteY4" fmla="*/ 1305151 h 8105094"/>
              <a:gd name="connsiteX5" fmla="*/ 42 w 15941082"/>
              <a:gd name="connsiteY5" fmla="*/ 0 h 8105094"/>
              <a:gd name="connsiteX0" fmla="*/ 42 w 15941082"/>
              <a:gd name="connsiteY0" fmla="*/ 0 h 8105094"/>
              <a:gd name="connsiteX1" fmla="*/ 15941082 w 15941082"/>
              <a:gd name="connsiteY1" fmla="*/ 0 h 8105094"/>
              <a:gd name="connsiteX2" fmla="*/ 15941082 w 15941082"/>
              <a:gd name="connsiteY2" fmla="*/ 8105094 h 8105094"/>
              <a:gd name="connsiteX3" fmla="*/ 42 w 15941082"/>
              <a:gd name="connsiteY3" fmla="*/ 8105094 h 8105094"/>
              <a:gd name="connsiteX4" fmla="*/ 195502 w 15941082"/>
              <a:gd name="connsiteY4" fmla="*/ 1305151 h 8105094"/>
              <a:gd name="connsiteX5" fmla="*/ 42 w 15941082"/>
              <a:gd name="connsiteY5" fmla="*/ 0 h 8105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41082" h="8105094">
                <a:moveTo>
                  <a:pt x="42" y="0"/>
                </a:moveTo>
                <a:lnTo>
                  <a:pt x="15941082" y="0"/>
                </a:lnTo>
                <a:lnTo>
                  <a:pt x="15941082" y="8105094"/>
                </a:lnTo>
                <a:lnTo>
                  <a:pt x="42" y="8105094"/>
                </a:lnTo>
                <a:cubicBezTo>
                  <a:pt x="-3345" y="6559645"/>
                  <a:pt x="198889" y="2850600"/>
                  <a:pt x="195502" y="1305151"/>
                </a:cubicBezTo>
                <a:cubicBezTo>
                  <a:pt x="38909" y="915821"/>
                  <a:pt x="65195" y="435050"/>
                  <a:pt x="42" y="0"/>
                </a:cubicBezTo>
                <a:close/>
              </a:path>
            </a:pathLst>
          </a:custGeom>
          <a:gradFill flip="none" rotWithShape="1">
            <a:gsLst>
              <a:gs pos="0">
                <a:schemeClr val="bg1">
                  <a:alpha val="91890"/>
                </a:schemeClr>
              </a:gs>
              <a:gs pos="63000">
                <a:schemeClr val="bg1"/>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31518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43"/>
        <p:cNvGrpSpPr/>
        <p:nvPr/>
      </p:nvGrpSpPr>
      <p:grpSpPr>
        <a:xfrm>
          <a:off x="0" y="0"/>
          <a:ext cx="0" cy="0"/>
          <a:chOff x="0" y="0"/>
          <a:chExt cx="0" cy="0"/>
        </a:xfrm>
      </p:grpSpPr>
      <p:sp>
        <p:nvSpPr>
          <p:cNvPr id="24" name="Google Shape;456;p2">
            <a:extLst>
              <a:ext uri="{FF2B5EF4-FFF2-40B4-BE49-F238E27FC236}">
                <a16:creationId xmlns:a16="http://schemas.microsoft.com/office/drawing/2014/main" id="{A89DD0A2-DFD7-8858-7165-1CA8AAE5A7B4}"/>
              </a:ext>
            </a:extLst>
          </p:cNvPr>
          <p:cNvSpPr txBox="1"/>
          <p:nvPr/>
        </p:nvSpPr>
        <p:spPr>
          <a:xfrm>
            <a:off x="17087850" y="12543852"/>
            <a:ext cx="7010399" cy="1274426"/>
          </a:xfrm>
          <a:prstGeom prst="rect">
            <a:avLst/>
          </a:prstGeom>
          <a:noFill/>
          <a:ln>
            <a:noFill/>
          </a:ln>
        </p:spPr>
        <p:txBody>
          <a:bodyPr spcFirstLastPara="1" wrap="square" lIns="71425" tIns="71425" rIns="71425" bIns="71425" anchor="ctr" anchorCtr="0">
            <a:spAutoFit/>
          </a:bodyPr>
          <a:lstStyle/>
          <a:p>
            <a:pPr marL="0" marR="0" lvl="0" indent="0" algn="r" rtl="0">
              <a:lnSpc>
                <a:spcPct val="203571"/>
              </a:lnSpc>
              <a:spcBef>
                <a:spcPts val="0"/>
              </a:spcBef>
              <a:spcAft>
                <a:spcPts val="0"/>
              </a:spcAft>
              <a:buClr>
                <a:srgbClr val="FFFFFF"/>
              </a:buClr>
              <a:buSzPts val="2800"/>
              <a:buFont typeface="Helvetica Neue"/>
              <a:buNone/>
            </a:pPr>
            <a:r>
              <a:rPr lang="en-CA" sz="3600" b="0" i="0" u="none" strike="noStrike" cap="none" dirty="0">
                <a:solidFill>
                  <a:srgbClr val="FFFFFF"/>
                </a:solidFill>
                <a:latin typeface="Helvetica Neue"/>
                <a:ea typeface="Helvetica Neue"/>
                <a:cs typeface="Helvetica Neue"/>
                <a:sym typeface="Helvetica Neue"/>
              </a:rPr>
              <a:t>van </a:t>
            </a:r>
            <a:r>
              <a:rPr lang="en-CA" sz="3600" dirty="0" err="1">
                <a:solidFill>
                  <a:srgbClr val="FFFFFF"/>
                </a:solidFill>
                <a:latin typeface="Helvetica Neue"/>
                <a:ea typeface="Helvetica Neue"/>
                <a:cs typeface="Helvetica Neue"/>
                <a:sym typeface="Helvetica Neue"/>
              </a:rPr>
              <a:t>Loggerenbereg</a:t>
            </a:r>
            <a:r>
              <a:rPr lang="en-CA" sz="3600" b="0" i="0" u="none" strike="noStrike" cap="none" dirty="0">
                <a:solidFill>
                  <a:srgbClr val="FFFFFF"/>
                </a:solidFill>
                <a:latin typeface="Helvetica Neue"/>
                <a:ea typeface="Helvetica Neue"/>
                <a:cs typeface="Helvetica Neue"/>
                <a:sym typeface="Helvetica Neue"/>
              </a:rPr>
              <a:t> et al, </a:t>
            </a:r>
            <a:r>
              <a:rPr lang="en-CA" sz="3600" b="0" i="1" u="none" strike="noStrike" cap="none" dirty="0">
                <a:solidFill>
                  <a:srgbClr val="FFFFFF"/>
                </a:solidFill>
                <a:latin typeface="Helvetica Neue"/>
                <a:ea typeface="Helvetica Neue"/>
                <a:cs typeface="Helvetica Neue"/>
                <a:sym typeface="Helvetica Neue"/>
              </a:rPr>
              <a:t>in-prep</a:t>
            </a:r>
            <a:r>
              <a:rPr lang="en-CA" sz="3600" b="0" i="0" u="none" strike="noStrike" cap="none" dirty="0">
                <a:solidFill>
                  <a:srgbClr val="FFFFFF"/>
                </a:solidFill>
                <a:latin typeface="Helvetica Neue"/>
                <a:ea typeface="Helvetica Neue"/>
                <a:cs typeface="Helvetica Neue"/>
                <a:sym typeface="Helvetica Neue"/>
              </a:rPr>
              <a:t> </a:t>
            </a:r>
            <a:endParaRPr sz="3600" dirty="0"/>
          </a:p>
        </p:txBody>
      </p:sp>
      <p:sp>
        <p:nvSpPr>
          <p:cNvPr id="23" name="Google Shape;456;p2">
            <a:extLst>
              <a:ext uri="{FF2B5EF4-FFF2-40B4-BE49-F238E27FC236}">
                <a16:creationId xmlns:a16="http://schemas.microsoft.com/office/drawing/2014/main" id="{F48208C8-2C9A-B111-6D96-62DF8BEA9855}"/>
              </a:ext>
            </a:extLst>
          </p:cNvPr>
          <p:cNvSpPr txBox="1"/>
          <p:nvPr/>
        </p:nvSpPr>
        <p:spPr>
          <a:xfrm>
            <a:off x="19945350" y="12041524"/>
            <a:ext cx="4152899" cy="1274426"/>
          </a:xfrm>
          <a:prstGeom prst="rect">
            <a:avLst/>
          </a:prstGeom>
          <a:noFill/>
          <a:ln>
            <a:noFill/>
          </a:ln>
        </p:spPr>
        <p:txBody>
          <a:bodyPr spcFirstLastPara="1" wrap="square" lIns="71425" tIns="71425" rIns="71425" bIns="71425" anchor="ctr" anchorCtr="0">
            <a:spAutoFit/>
          </a:bodyPr>
          <a:lstStyle/>
          <a:p>
            <a:pPr marL="0" marR="0" lvl="0" indent="0" algn="r" rtl="0">
              <a:lnSpc>
                <a:spcPct val="203571"/>
              </a:lnSpc>
              <a:spcBef>
                <a:spcPts val="0"/>
              </a:spcBef>
              <a:spcAft>
                <a:spcPts val="0"/>
              </a:spcAft>
              <a:buClr>
                <a:srgbClr val="FFFFFF"/>
              </a:buClr>
              <a:buSzPts val="2800"/>
              <a:buFont typeface="Helvetica Neue"/>
              <a:buNone/>
            </a:pPr>
            <a:r>
              <a:rPr lang="en-CA" sz="3600" b="0" i="0" u="none" strike="noStrike" cap="none" dirty="0">
                <a:solidFill>
                  <a:srgbClr val="FFFFFF"/>
                </a:solidFill>
                <a:latin typeface="Helvetica Neue"/>
                <a:ea typeface="Helvetica Neue"/>
                <a:cs typeface="Helvetica Neue"/>
                <a:sym typeface="Helvetica Neue"/>
              </a:rPr>
              <a:t>Bung et al, 2018; </a:t>
            </a:r>
            <a:endParaRPr sz="3600" dirty="0"/>
          </a:p>
        </p:txBody>
      </p:sp>
      <p:pic>
        <p:nvPicPr>
          <p:cNvPr id="944" name="Google Shape;944;p10" descr="Heme_path.png"/>
          <p:cNvPicPr preferRelativeResize="0"/>
          <p:nvPr/>
        </p:nvPicPr>
        <p:blipFill rotWithShape="1">
          <a:blip r:embed="rId3">
            <a:alphaModFix/>
          </a:blip>
          <a:srcRect/>
          <a:stretch/>
        </p:blipFill>
        <p:spPr>
          <a:xfrm>
            <a:off x="285372" y="3108102"/>
            <a:ext cx="23813255" cy="7840266"/>
          </a:xfrm>
          <a:prstGeom prst="rect">
            <a:avLst/>
          </a:prstGeom>
          <a:noFill/>
          <a:ln>
            <a:noFill/>
          </a:ln>
        </p:spPr>
      </p:pic>
      <p:pic>
        <p:nvPicPr>
          <p:cNvPr id="946" name="Google Shape;946;p10" descr="Image"/>
          <p:cNvPicPr preferRelativeResize="0"/>
          <p:nvPr/>
        </p:nvPicPr>
        <p:blipFill rotWithShape="1">
          <a:blip r:embed="rId4">
            <a:alphaModFix/>
          </a:blip>
          <a:srcRect l="19931" r="20688" b="36670"/>
          <a:stretch/>
        </p:blipFill>
        <p:spPr>
          <a:xfrm>
            <a:off x="19000416" y="2139116"/>
            <a:ext cx="3754923" cy="1063870"/>
          </a:xfrm>
          <a:prstGeom prst="rect">
            <a:avLst/>
          </a:prstGeom>
          <a:noFill/>
          <a:ln>
            <a:noFill/>
          </a:ln>
        </p:spPr>
      </p:pic>
      <p:sp>
        <p:nvSpPr>
          <p:cNvPr id="948" name="Google Shape;948;p10"/>
          <p:cNvSpPr txBox="1"/>
          <p:nvPr/>
        </p:nvSpPr>
        <p:spPr>
          <a:xfrm>
            <a:off x="1906071" y="-543374"/>
            <a:ext cx="18111242" cy="3036095"/>
          </a:xfrm>
          <a:prstGeom prst="rect">
            <a:avLst/>
          </a:prstGeom>
          <a:noFill/>
          <a:ln>
            <a:noFill/>
          </a:ln>
        </p:spPr>
        <p:txBody>
          <a:bodyPr spcFirstLastPara="1" wrap="square" lIns="71425" tIns="71425" rIns="71425" bIns="71425" anchor="ctr" anchorCtr="0">
            <a:normAutofit/>
          </a:bodyPr>
          <a:lstStyle/>
          <a:p>
            <a:pPr marL="0" marR="0" lvl="0" indent="0" algn="l" rtl="0">
              <a:lnSpc>
                <a:spcPct val="100000"/>
              </a:lnSpc>
              <a:spcBef>
                <a:spcPts val="0"/>
              </a:spcBef>
              <a:spcAft>
                <a:spcPts val="0"/>
              </a:spcAft>
              <a:buClr>
                <a:srgbClr val="000000"/>
              </a:buClr>
              <a:buSzPts val="6200"/>
              <a:buFont typeface="Arial"/>
              <a:buNone/>
            </a:pPr>
            <a:r>
              <a:rPr lang="en-CA" sz="6200" b="0" i="0" u="none" strike="noStrike" cap="none">
                <a:solidFill>
                  <a:srgbClr val="000000"/>
                </a:solidFill>
                <a:latin typeface="Arial"/>
                <a:ea typeface="Arial"/>
                <a:cs typeface="Arial"/>
                <a:sym typeface="Arial"/>
              </a:rPr>
              <a:t>Identifying site-specific residues conditioning AIP</a:t>
            </a:r>
            <a:endParaRPr/>
          </a:p>
        </p:txBody>
      </p:sp>
      <p:sp>
        <p:nvSpPr>
          <p:cNvPr id="949" name="Google Shape;949;p10"/>
          <p:cNvSpPr/>
          <p:nvPr/>
        </p:nvSpPr>
        <p:spPr>
          <a:xfrm rot="-759192">
            <a:off x="1774980" y="4978627"/>
            <a:ext cx="1897363" cy="1627798"/>
          </a:xfrm>
          <a:custGeom>
            <a:avLst/>
            <a:gdLst/>
            <a:ahLst/>
            <a:cxnLst/>
            <a:rect l="l" t="t" r="r" b="b"/>
            <a:pathLst>
              <a:path w="1897363" h="1627798" extrusionOk="0">
                <a:moveTo>
                  <a:pt x="262988" y="0"/>
                </a:moveTo>
                <a:lnTo>
                  <a:pt x="498723" y="134032"/>
                </a:lnTo>
                <a:cubicBezTo>
                  <a:pt x="498506" y="136340"/>
                  <a:pt x="498290" y="138648"/>
                  <a:pt x="498073" y="140956"/>
                </a:cubicBezTo>
                <a:lnTo>
                  <a:pt x="506543" y="140956"/>
                </a:lnTo>
                <a:lnTo>
                  <a:pt x="506543" y="379359"/>
                </a:lnTo>
                <a:lnTo>
                  <a:pt x="541655" y="387242"/>
                </a:lnTo>
                <a:lnTo>
                  <a:pt x="649618" y="411480"/>
                </a:lnTo>
                <a:lnTo>
                  <a:pt x="649234" y="413187"/>
                </a:lnTo>
                <a:lnTo>
                  <a:pt x="783130" y="445479"/>
                </a:lnTo>
                <a:cubicBezTo>
                  <a:pt x="869936" y="1104305"/>
                  <a:pt x="1551070" y="1239331"/>
                  <a:pt x="1897363" y="1627798"/>
                </a:cubicBezTo>
                <a:lnTo>
                  <a:pt x="371822" y="1285312"/>
                </a:lnTo>
                <a:lnTo>
                  <a:pt x="271257" y="1262735"/>
                </a:lnTo>
                <a:lnTo>
                  <a:pt x="0" y="1201837"/>
                </a:lnTo>
                <a:cubicBezTo>
                  <a:pt x="87663" y="801225"/>
                  <a:pt x="453017" y="446726"/>
                  <a:pt x="262988" y="0"/>
                </a:cubicBezTo>
                <a:close/>
              </a:path>
            </a:pathLst>
          </a:custGeom>
          <a:gradFill>
            <a:gsLst>
              <a:gs pos="0">
                <a:srgbClr val="FFB380"/>
              </a:gs>
              <a:gs pos="26000">
                <a:srgbClr val="FFB380"/>
              </a:gs>
              <a:gs pos="94000">
                <a:srgbClr val="FFFFFF">
                  <a:alpha val="0"/>
                </a:srgbClr>
              </a:gs>
              <a:gs pos="100000">
                <a:srgbClr val="FFFFFF">
                  <a:alpha val="0"/>
                </a:srgbClr>
              </a:gs>
            </a:gsLst>
            <a:lin ang="5400000" scaled="0"/>
          </a:gra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5E5E5E"/>
              </a:buClr>
              <a:buSzPts val="3000"/>
              <a:buFont typeface="Helvetica Neue"/>
              <a:buNone/>
            </a:pPr>
            <a:endParaRPr sz="3000" b="0" i="0" u="none" strike="noStrike" cap="none">
              <a:solidFill>
                <a:srgbClr val="FFFFFF"/>
              </a:solidFill>
              <a:latin typeface="Helvetica Neue"/>
              <a:ea typeface="Helvetica Neue"/>
              <a:cs typeface="Helvetica Neue"/>
              <a:sym typeface="Helvetica Neue"/>
            </a:endParaRPr>
          </a:p>
        </p:txBody>
      </p:sp>
      <p:sp>
        <p:nvSpPr>
          <p:cNvPr id="950" name="Google Shape;950;p10"/>
          <p:cNvSpPr/>
          <p:nvPr/>
        </p:nvSpPr>
        <p:spPr>
          <a:xfrm>
            <a:off x="6495956" y="5455940"/>
            <a:ext cx="1504980" cy="868381"/>
          </a:xfrm>
          <a:custGeom>
            <a:avLst/>
            <a:gdLst/>
            <a:ahLst/>
            <a:cxnLst/>
            <a:rect l="l" t="t" r="r" b="b"/>
            <a:pathLst>
              <a:path w="1504980" h="868381" extrusionOk="0">
                <a:moveTo>
                  <a:pt x="334845" y="0"/>
                </a:moveTo>
                <a:lnTo>
                  <a:pt x="531511" y="214452"/>
                </a:lnTo>
                <a:lnTo>
                  <a:pt x="752491" y="117827"/>
                </a:lnTo>
                <a:lnTo>
                  <a:pt x="971647" y="213654"/>
                </a:lnTo>
                <a:lnTo>
                  <a:pt x="1167581" y="0"/>
                </a:lnTo>
                <a:cubicBezTo>
                  <a:pt x="1134136" y="97656"/>
                  <a:pt x="1051626" y="168549"/>
                  <a:pt x="1067246" y="292968"/>
                </a:cubicBezTo>
                <a:cubicBezTo>
                  <a:pt x="1146250" y="542759"/>
                  <a:pt x="1359069" y="676577"/>
                  <a:pt x="1504980" y="868381"/>
                </a:cubicBezTo>
                <a:lnTo>
                  <a:pt x="0" y="868381"/>
                </a:lnTo>
                <a:cubicBezTo>
                  <a:pt x="145324" y="677348"/>
                  <a:pt x="384320" y="579986"/>
                  <a:pt x="435973" y="295283"/>
                </a:cubicBezTo>
                <a:cubicBezTo>
                  <a:pt x="424566" y="71961"/>
                  <a:pt x="368554" y="98428"/>
                  <a:pt x="334845" y="0"/>
                </a:cubicBezTo>
                <a:close/>
              </a:path>
            </a:pathLst>
          </a:custGeom>
          <a:gradFill>
            <a:gsLst>
              <a:gs pos="0">
                <a:srgbClr val="FFB380"/>
              </a:gs>
              <a:gs pos="26000">
                <a:srgbClr val="FFB380"/>
              </a:gs>
              <a:gs pos="94000">
                <a:srgbClr val="FFFFFF">
                  <a:alpha val="0"/>
                </a:srgbClr>
              </a:gs>
              <a:gs pos="100000">
                <a:srgbClr val="FFFFFF">
                  <a:alpha val="0"/>
                </a:srgbClr>
              </a:gs>
            </a:gsLst>
            <a:lin ang="5400000" scaled="0"/>
          </a:gra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5E5E5E"/>
              </a:buClr>
              <a:buSzPts val="3000"/>
              <a:buFont typeface="Helvetica Neue"/>
              <a:buNone/>
            </a:pPr>
            <a:endParaRPr sz="3000" b="0" i="0" u="none" strike="noStrike" cap="none">
              <a:solidFill>
                <a:srgbClr val="FFFFFF"/>
              </a:solidFill>
              <a:latin typeface="Helvetica Neue"/>
              <a:ea typeface="Helvetica Neue"/>
              <a:cs typeface="Helvetica Neue"/>
              <a:sym typeface="Helvetica Neue"/>
            </a:endParaRPr>
          </a:p>
        </p:txBody>
      </p:sp>
      <p:sp>
        <p:nvSpPr>
          <p:cNvPr id="951" name="Google Shape;951;p10"/>
          <p:cNvSpPr/>
          <p:nvPr/>
        </p:nvSpPr>
        <p:spPr>
          <a:xfrm>
            <a:off x="15722822" y="5158584"/>
            <a:ext cx="1308710" cy="1165737"/>
          </a:xfrm>
          <a:custGeom>
            <a:avLst/>
            <a:gdLst/>
            <a:ahLst/>
            <a:cxnLst/>
            <a:rect l="l" t="t" r="r" b="b"/>
            <a:pathLst>
              <a:path w="1308710" h="1165737" extrusionOk="0">
                <a:moveTo>
                  <a:pt x="1308710" y="0"/>
                </a:moveTo>
                <a:cubicBezTo>
                  <a:pt x="1202999" y="318839"/>
                  <a:pt x="940062" y="604577"/>
                  <a:pt x="1003991" y="956517"/>
                </a:cubicBezTo>
                <a:lnTo>
                  <a:pt x="1027689" y="1165737"/>
                </a:lnTo>
                <a:lnTo>
                  <a:pt x="467979" y="1165737"/>
                </a:lnTo>
                <a:lnTo>
                  <a:pt x="339866" y="1165737"/>
                </a:lnTo>
                <a:lnTo>
                  <a:pt x="0" y="1165737"/>
                </a:lnTo>
                <a:cubicBezTo>
                  <a:pt x="232425" y="876277"/>
                  <a:pt x="804130" y="686117"/>
                  <a:pt x="697275" y="297356"/>
                </a:cubicBezTo>
                <a:lnTo>
                  <a:pt x="981950" y="297356"/>
                </a:lnTo>
                <a:lnTo>
                  <a:pt x="1061012" y="83947"/>
                </a:lnTo>
                <a:lnTo>
                  <a:pt x="1308710" y="0"/>
                </a:lnTo>
                <a:close/>
              </a:path>
            </a:pathLst>
          </a:custGeom>
          <a:gradFill>
            <a:gsLst>
              <a:gs pos="0">
                <a:srgbClr val="FFB380"/>
              </a:gs>
              <a:gs pos="26000">
                <a:srgbClr val="FFB380"/>
              </a:gs>
              <a:gs pos="94000">
                <a:srgbClr val="FFFFFF">
                  <a:alpha val="0"/>
                </a:srgbClr>
              </a:gs>
              <a:gs pos="100000">
                <a:srgbClr val="FFFFFF">
                  <a:alpha val="0"/>
                </a:srgbClr>
              </a:gs>
            </a:gsLst>
            <a:lin ang="5400000" scaled="0"/>
          </a:gra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5E5E5E"/>
              </a:buClr>
              <a:buSzPts val="3000"/>
              <a:buFont typeface="Helvetica Neue"/>
              <a:buNone/>
            </a:pPr>
            <a:endParaRPr sz="3000" b="0" i="0" u="none" strike="noStrike" cap="none">
              <a:solidFill>
                <a:srgbClr val="FFFFFF"/>
              </a:solidFill>
              <a:latin typeface="Helvetica Neue"/>
              <a:ea typeface="Helvetica Neue"/>
              <a:cs typeface="Helvetica Neue"/>
              <a:sym typeface="Helvetica Neue"/>
            </a:endParaRPr>
          </a:p>
        </p:txBody>
      </p:sp>
      <p:sp>
        <p:nvSpPr>
          <p:cNvPr id="952" name="Google Shape;952;p10"/>
          <p:cNvSpPr/>
          <p:nvPr/>
        </p:nvSpPr>
        <p:spPr>
          <a:xfrm rot="-2858336">
            <a:off x="18821180" y="4294401"/>
            <a:ext cx="3765140" cy="3480291"/>
          </a:xfrm>
          <a:custGeom>
            <a:avLst/>
            <a:gdLst/>
            <a:ahLst/>
            <a:cxnLst/>
            <a:rect l="l" t="t" r="r" b="b"/>
            <a:pathLst>
              <a:path w="3765140" h="3480291" extrusionOk="0">
                <a:moveTo>
                  <a:pt x="3706740" y="1179821"/>
                </a:moveTo>
                <a:cubicBezTo>
                  <a:pt x="3787227" y="1035269"/>
                  <a:pt x="3731103" y="1210066"/>
                  <a:pt x="3756110" y="1098918"/>
                </a:cubicBezTo>
                <a:cubicBezTo>
                  <a:pt x="3784326" y="1515346"/>
                  <a:pt x="3784071" y="3644089"/>
                  <a:pt x="3164422" y="3470217"/>
                </a:cubicBezTo>
                <a:lnTo>
                  <a:pt x="0" y="0"/>
                </a:lnTo>
                <a:cubicBezTo>
                  <a:pt x="880957" y="710210"/>
                  <a:pt x="1898477" y="2054887"/>
                  <a:pt x="2680824" y="2067522"/>
                </a:cubicBezTo>
                <a:cubicBezTo>
                  <a:pt x="3205881" y="2143987"/>
                  <a:pt x="3749303" y="1797640"/>
                  <a:pt x="3706740" y="1179821"/>
                </a:cubicBezTo>
                <a:close/>
              </a:path>
            </a:pathLst>
          </a:custGeom>
          <a:gradFill>
            <a:gsLst>
              <a:gs pos="0">
                <a:srgbClr val="FFB380"/>
              </a:gs>
              <a:gs pos="100000">
                <a:srgbClr val="FFFFFF">
                  <a:alpha val="0"/>
                </a:srgbClr>
              </a:gs>
            </a:gsLst>
            <a:lin ang="8100000" scaled="0"/>
          </a:gra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5E5E5E"/>
              </a:buClr>
              <a:buSzPts val="3000"/>
              <a:buFont typeface="Helvetica Neue"/>
              <a:buNone/>
            </a:pPr>
            <a:endParaRPr sz="3000" b="0" i="0" u="none" strike="noStrike" cap="none">
              <a:solidFill>
                <a:srgbClr val="FFFFFF"/>
              </a:solidFill>
              <a:latin typeface="Helvetica Neue"/>
              <a:ea typeface="Helvetica Neue"/>
              <a:cs typeface="Helvetica Neue"/>
              <a:sym typeface="Helvetica Neue"/>
            </a:endParaRPr>
          </a:p>
        </p:txBody>
      </p:sp>
      <p:cxnSp>
        <p:nvCxnSpPr>
          <p:cNvPr id="953" name="Google Shape;953;p10"/>
          <p:cNvCxnSpPr/>
          <p:nvPr/>
        </p:nvCxnSpPr>
        <p:spPr>
          <a:xfrm>
            <a:off x="21230167" y="4065912"/>
            <a:ext cx="286008" cy="218242"/>
          </a:xfrm>
          <a:prstGeom prst="straightConnector1">
            <a:avLst/>
          </a:prstGeom>
          <a:noFill/>
          <a:ln w="76200" cap="rnd" cmpd="sng">
            <a:solidFill>
              <a:srgbClr val="FF6600"/>
            </a:solidFill>
            <a:prstDash val="solid"/>
            <a:miter lim="400000"/>
            <a:headEnd type="none" w="sm" len="sm"/>
            <a:tailEnd type="none" w="sm" len="sm"/>
          </a:ln>
        </p:spPr>
      </p:cxnSp>
      <p:cxnSp>
        <p:nvCxnSpPr>
          <p:cNvPr id="954" name="Google Shape;954;p10"/>
          <p:cNvCxnSpPr/>
          <p:nvPr/>
        </p:nvCxnSpPr>
        <p:spPr>
          <a:xfrm>
            <a:off x="9326608" y="6219813"/>
            <a:ext cx="1171575" cy="0"/>
          </a:xfrm>
          <a:prstGeom prst="straightConnector1">
            <a:avLst/>
          </a:prstGeom>
          <a:noFill/>
          <a:ln w="73025" cap="rnd" cmpd="sng">
            <a:solidFill>
              <a:srgbClr val="02007F"/>
            </a:solidFill>
            <a:prstDash val="solid"/>
            <a:miter lim="400000"/>
            <a:headEnd type="none" w="sm" len="sm"/>
            <a:tailEnd type="none" w="sm" len="sm"/>
          </a:ln>
        </p:spPr>
      </p:cxnSp>
      <p:cxnSp>
        <p:nvCxnSpPr>
          <p:cNvPr id="955" name="Google Shape;955;p10"/>
          <p:cNvCxnSpPr/>
          <p:nvPr/>
        </p:nvCxnSpPr>
        <p:spPr>
          <a:xfrm>
            <a:off x="10820128" y="6219813"/>
            <a:ext cx="1458958" cy="0"/>
          </a:xfrm>
          <a:prstGeom prst="straightConnector1">
            <a:avLst/>
          </a:prstGeom>
          <a:noFill/>
          <a:ln w="73025" cap="rnd" cmpd="sng">
            <a:solidFill>
              <a:srgbClr val="C93736"/>
            </a:solidFill>
            <a:prstDash val="solid"/>
            <a:miter lim="400000"/>
            <a:headEnd type="none" w="sm" len="sm"/>
            <a:tailEnd type="none" w="sm" len="sm"/>
          </a:ln>
        </p:spPr>
      </p:cxnSp>
      <p:cxnSp>
        <p:nvCxnSpPr>
          <p:cNvPr id="956" name="Google Shape;956;p10"/>
          <p:cNvCxnSpPr/>
          <p:nvPr/>
        </p:nvCxnSpPr>
        <p:spPr>
          <a:xfrm>
            <a:off x="12583614" y="6219813"/>
            <a:ext cx="1458958" cy="0"/>
          </a:xfrm>
          <a:prstGeom prst="straightConnector1">
            <a:avLst/>
          </a:prstGeom>
          <a:noFill/>
          <a:ln w="73025" cap="rnd" cmpd="sng">
            <a:solidFill>
              <a:srgbClr val="174F2C"/>
            </a:solidFill>
            <a:prstDash val="solid"/>
            <a:miter lim="400000"/>
            <a:headEnd type="none" w="sm" len="sm"/>
            <a:tailEnd type="none" w="sm" len="sm"/>
          </a:ln>
        </p:spPr>
      </p:cxnSp>
      <p:grpSp>
        <p:nvGrpSpPr>
          <p:cNvPr id="19" name="Group 18">
            <a:extLst>
              <a:ext uri="{FF2B5EF4-FFF2-40B4-BE49-F238E27FC236}">
                <a16:creationId xmlns:a16="http://schemas.microsoft.com/office/drawing/2014/main" id="{0C8EEB67-A0CB-62DD-5506-475E387C0F9D}"/>
              </a:ext>
            </a:extLst>
          </p:cNvPr>
          <p:cNvGrpSpPr>
            <a:grpSpLocks/>
          </p:cNvGrpSpPr>
          <p:nvPr/>
        </p:nvGrpSpPr>
        <p:grpSpPr bwMode="auto">
          <a:xfrm>
            <a:off x="22887964" y="534935"/>
            <a:ext cx="879476" cy="879476"/>
            <a:chOff x="5373" y="3933"/>
            <a:chExt cx="387" cy="387"/>
          </a:xfrm>
        </p:grpSpPr>
        <p:sp>
          <p:nvSpPr>
            <p:cNvPr id="20" name="Oval 19">
              <a:extLst>
                <a:ext uri="{FF2B5EF4-FFF2-40B4-BE49-F238E27FC236}">
                  <a16:creationId xmlns:a16="http://schemas.microsoft.com/office/drawing/2014/main" id="{0697E9DF-CF22-6F59-1FF9-F5E4AA24BDE9}"/>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sz="2800">
                <a:ea typeface="MS PGothic" pitchFamily="34" charset="-128"/>
                <a:cs typeface="Arial" panose="020B0604020202020204" pitchFamily="34" charset="0"/>
              </a:endParaRPr>
            </a:p>
          </p:txBody>
        </p:sp>
        <p:pic>
          <p:nvPicPr>
            <p:cNvPr id="21" name="Picture 20">
              <a:extLst>
                <a:ext uri="{FF2B5EF4-FFF2-40B4-BE49-F238E27FC236}">
                  <a16:creationId xmlns:a16="http://schemas.microsoft.com/office/drawing/2014/main" id="{74FD133B-8931-06EC-B55E-2AEE9650B31A}"/>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2" name="Line 6">
              <a:extLst>
                <a:ext uri="{FF2B5EF4-FFF2-40B4-BE49-F238E27FC236}">
                  <a16:creationId xmlns:a16="http://schemas.microsoft.com/office/drawing/2014/main" id="{54A6BEBE-BAAF-C3F7-412E-380C9F54B883}"/>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sz="280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8506619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60"/>
        <p:cNvGrpSpPr/>
        <p:nvPr/>
      </p:nvGrpSpPr>
      <p:grpSpPr>
        <a:xfrm>
          <a:off x="0" y="0"/>
          <a:ext cx="0" cy="0"/>
          <a:chOff x="0" y="0"/>
          <a:chExt cx="0" cy="0"/>
        </a:xfrm>
      </p:grpSpPr>
      <p:pic>
        <p:nvPicPr>
          <p:cNvPr id="961" name="Google Shape;961;p11" descr="interface.png"/>
          <p:cNvPicPr preferRelativeResize="0"/>
          <p:nvPr/>
        </p:nvPicPr>
        <p:blipFill rotWithShape="1">
          <a:blip r:embed="rId3">
            <a:alphaModFix/>
          </a:blip>
          <a:srcRect/>
          <a:stretch/>
        </p:blipFill>
        <p:spPr>
          <a:xfrm flipH="1">
            <a:off x="-519245" y="2789779"/>
            <a:ext cx="12282988" cy="8329403"/>
          </a:xfrm>
          <a:prstGeom prst="rect">
            <a:avLst/>
          </a:prstGeom>
          <a:noFill/>
          <a:ln>
            <a:noFill/>
          </a:ln>
        </p:spPr>
      </p:pic>
      <p:pic>
        <p:nvPicPr>
          <p:cNvPr id="962" name="Google Shape;962;p11" descr="Structure_Analysis.pdf"/>
          <p:cNvPicPr preferRelativeResize="0"/>
          <p:nvPr/>
        </p:nvPicPr>
        <p:blipFill rotWithShape="1">
          <a:blip r:embed="rId4">
            <a:alphaModFix/>
          </a:blip>
          <a:srcRect l="5808" b="9882"/>
          <a:stretch/>
        </p:blipFill>
        <p:spPr>
          <a:xfrm>
            <a:off x="12554511" y="1954973"/>
            <a:ext cx="11212832" cy="8828014"/>
          </a:xfrm>
          <a:prstGeom prst="rect">
            <a:avLst/>
          </a:prstGeom>
          <a:noFill/>
          <a:ln>
            <a:noFill/>
          </a:ln>
        </p:spPr>
      </p:pic>
      <p:pic>
        <p:nvPicPr>
          <p:cNvPr id="963" name="Google Shape;963;p11" descr="Image"/>
          <p:cNvPicPr preferRelativeResize="0"/>
          <p:nvPr/>
        </p:nvPicPr>
        <p:blipFill rotWithShape="1">
          <a:blip r:embed="rId5">
            <a:alphaModFix/>
          </a:blip>
          <a:srcRect/>
          <a:stretch/>
        </p:blipFill>
        <p:spPr>
          <a:xfrm>
            <a:off x="16806713" y="3262059"/>
            <a:ext cx="2412000" cy="74221"/>
          </a:xfrm>
          <a:prstGeom prst="rect">
            <a:avLst/>
          </a:prstGeom>
          <a:noFill/>
          <a:ln>
            <a:noFill/>
          </a:ln>
        </p:spPr>
      </p:pic>
      <p:sp>
        <p:nvSpPr>
          <p:cNvPr id="965" name="Google Shape;965;p11"/>
          <p:cNvSpPr txBox="1"/>
          <p:nvPr/>
        </p:nvSpPr>
        <p:spPr>
          <a:xfrm>
            <a:off x="14372541" y="2783315"/>
            <a:ext cx="2446182" cy="57515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2800"/>
              <a:buFont typeface="Arial"/>
              <a:buNone/>
            </a:pPr>
            <a:r>
              <a:rPr lang="en-CA" sz="2800" b="0" i="0" u="none" strike="noStrike" cap="none">
                <a:solidFill>
                  <a:srgbClr val="000000"/>
                </a:solidFill>
                <a:latin typeface="Arial"/>
                <a:ea typeface="Arial"/>
                <a:cs typeface="Arial"/>
                <a:sym typeface="Arial"/>
              </a:rPr>
              <a:t>p = 1.39 x 10</a:t>
            </a:r>
            <a:r>
              <a:rPr lang="en-CA" sz="2800" b="0" i="0" u="none" strike="noStrike" cap="none" baseline="30000">
                <a:solidFill>
                  <a:srgbClr val="000000"/>
                </a:solidFill>
                <a:latin typeface="Arial"/>
                <a:ea typeface="Arial"/>
                <a:cs typeface="Arial"/>
                <a:sym typeface="Arial"/>
              </a:rPr>
              <a:t>-4</a:t>
            </a:r>
            <a:endParaRPr/>
          </a:p>
        </p:txBody>
      </p:sp>
      <p:sp>
        <p:nvSpPr>
          <p:cNvPr id="966" name="Google Shape;966;p11"/>
          <p:cNvSpPr txBox="1"/>
          <p:nvPr/>
        </p:nvSpPr>
        <p:spPr>
          <a:xfrm>
            <a:off x="16789622" y="2796502"/>
            <a:ext cx="2446182" cy="57515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2800"/>
              <a:buFont typeface="Arial"/>
              <a:buNone/>
            </a:pPr>
            <a:r>
              <a:rPr lang="en-CA" sz="2800" b="0" i="0" u="none" strike="noStrike" cap="none">
                <a:solidFill>
                  <a:srgbClr val="000000"/>
                </a:solidFill>
                <a:latin typeface="Arial"/>
                <a:ea typeface="Arial"/>
                <a:cs typeface="Arial"/>
                <a:sym typeface="Arial"/>
              </a:rPr>
              <a:t>p = 2.87 x 10</a:t>
            </a:r>
            <a:r>
              <a:rPr lang="en-CA" sz="2800" b="0" i="0" u="none" strike="noStrike" cap="none" baseline="30000">
                <a:solidFill>
                  <a:srgbClr val="000000"/>
                </a:solidFill>
                <a:latin typeface="Arial"/>
                <a:ea typeface="Arial"/>
                <a:cs typeface="Arial"/>
                <a:sym typeface="Arial"/>
              </a:rPr>
              <a:t>-2</a:t>
            </a:r>
            <a:endParaRPr/>
          </a:p>
        </p:txBody>
      </p:sp>
      <p:sp>
        <p:nvSpPr>
          <p:cNvPr id="967" name="Google Shape;967;p11"/>
          <p:cNvSpPr txBox="1"/>
          <p:nvPr/>
        </p:nvSpPr>
        <p:spPr>
          <a:xfrm>
            <a:off x="7148301" y="10905977"/>
            <a:ext cx="3095702" cy="477953"/>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2200"/>
              <a:buFont typeface="Helvetica Neue"/>
              <a:buNone/>
            </a:pPr>
            <a:r>
              <a:rPr lang="en-CA" sz="2200" b="0" i="0" u="none" strike="noStrike" cap="none">
                <a:solidFill>
                  <a:srgbClr val="000000"/>
                </a:solidFill>
                <a:latin typeface="Helvetica Neue"/>
                <a:ea typeface="Helvetica Neue"/>
                <a:cs typeface="Helvetica Neue"/>
                <a:sym typeface="Helvetica Neue"/>
              </a:rPr>
              <a:t>**Model based on 5m6r</a:t>
            </a:r>
            <a:endParaRPr/>
          </a:p>
        </p:txBody>
      </p:sp>
      <p:cxnSp>
        <p:nvCxnSpPr>
          <p:cNvPr id="968" name="Google Shape;968;p11"/>
          <p:cNvCxnSpPr/>
          <p:nvPr/>
        </p:nvCxnSpPr>
        <p:spPr>
          <a:xfrm rot="10800000">
            <a:off x="3916154" y="3317996"/>
            <a:ext cx="1386740" cy="2553064"/>
          </a:xfrm>
          <a:prstGeom prst="straightConnector1">
            <a:avLst/>
          </a:prstGeom>
          <a:noFill/>
          <a:ln w="25400" cap="flat" cmpd="sng">
            <a:solidFill>
              <a:srgbClr val="000000"/>
            </a:solidFill>
            <a:prstDash val="solid"/>
            <a:miter lim="400000"/>
            <a:headEnd type="triangle" w="med" len="med"/>
            <a:tailEnd type="none" w="sm" len="sm"/>
          </a:ln>
        </p:spPr>
      </p:cxnSp>
      <p:sp>
        <p:nvSpPr>
          <p:cNvPr id="969" name="Google Shape;969;p11"/>
          <p:cNvSpPr txBox="1"/>
          <p:nvPr/>
        </p:nvSpPr>
        <p:spPr>
          <a:xfrm>
            <a:off x="2694586" y="2672139"/>
            <a:ext cx="2710402" cy="599802"/>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000000"/>
              </a:buClr>
              <a:buSzPts val="3600"/>
              <a:buFont typeface="Helvetica Neue"/>
              <a:buNone/>
            </a:pPr>
            <a:r>
              <a:rPr lang="en-CA" sz="3600" b="0" i="0" u="none" strike="noStrike" cap="none">
                <a:solidFill>
                  <a:srgbClr val="000000"/>
                </a:solidFill>
                <a:latin typeface="Helvetica Neue"/>
                <a:ea typeface="Helvetica Neue"/>
                <a:cs typeface="Helvetica Neue"/>
                <a:sym typeface="Helvetica Neue"/>
              </a:rPr>
              <a:t>Tetrapyrrole</a:t>
            </a:r>
            <a:endParaRPr/>
          </a:p>
        </p:txBody>
      </p:sp>
      <p:sp>
        <p:nvSpPr>
          <p:cNvPr id="970" name="Google Shape;970;p11"/>
          <p:cNvSpPr txBox="1"/>
          <p:nvPr/>
        </p:nvSpPr>
        <p:spPr>
          <a:xfrm>
            <a:off x="9029305" y="9989883"/>
            <a:ext cx="1356556" cy="599802"/>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000000"/>
              </a:buClr>
              <a:buSzPts val="3600"/>
              <a:buFont typeface="Helvetica Neue"/>
              <a:buNone/>
            </a:pPr>
            <a:r>
              <a:rPr lang="en-CA" sz="3600" b="0" i="0" u="none" strike="noStrike" cap="none">
                <a:solidFill>
                  <a:srgbClr val="000000"/>
                </a:solidFill>
                <a:latin typeface="Helvetica Neue"/>
                <a:ea typeface="Helvetica Neue"/>
                <a:cs typeface="Helvetica Neue"/>
                <a:sym typeface="Helvetica Neue"/>
              </a:rPr>
              <a:t>Hinge</a:t>
            </a:r>
            <a:endParaRPr/>
          </a:p>
        </p:txBody>
      </p:sp>
      <p:cxnSp>
        <p:nvCxnSpPr>
          <p:cNvPr id="971" name="Google Shape;971;p11"/>
          <p:cNvCxnSpPr/>
          <p:nvPr/>
        </p:nvCxnSpPr>
        <p:spPr>
          <a:xfrm>
            <a:off x="7955949" y="10281615"/>
            <a:ext cx="1052030" cy="1"/>
          </a:xfrm>
          <a:prstGeom prst="straightConnector1">
            <a:avLst/>
          </a:prstGeom>
          <a:noFill/>
          <a:ln w="25400" cap="flat" cmpd="sng">
            <a:solidFill>
              <a:srgbClr val="000000"/>
            </a:solidFill>
            <a:prstDash val="solid"/>
            <a:miter lim="400000"/>
            <a:headEnd type="triangle" w="med" len="med"/>
            <a:tailEnd type="none" w="sm" len="sm"/>
          </a:ln>
        </p:spPr>
      </p:cxnSp>
      <p:sp>
        <p:nvSpPr>
          <p:cNvPr id="972" name="Google Shape;972;p11"/>
          <p:cNvSpPr txBox="1"/>
          <p:nvPr/>
        </p:nvSpPr>
        <p:spPr>
          <a:xfrm>
            <a:off x="7874376" y="7639856"/>
            <a:ext cx="2764079" cy="599801"/>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000000"/>
              </a:buClr>
              <a:buSzPts val="3600"/>
              <a:buFont typeface="Helvetica Neue"/>
              <a:buNone/>
            </a:pPr>
            <a:r>
              <a:rPr lang="en-CA" sz="3600" b="0" i="0" u="none" strike="noStrike" cap="none">
                <a:solidFill>
                  <a:srgbClr val="000000"/>
                </a:solidFill>
                <a:latin typeface="Helvetica Neue"/>
                <a:ea typeface="Helvetica Neue"/>
                <a:cs typeface="Helvetica Neue"/>
                <a:sym typeface="Helvetica Neue"/>
              </a:rPr>
              <a:t>interface</a:t>
            </a:r>
            <a:endParaRPr/>
          </a:p>
        </p:txBody>
      </p:sp>
      <p:sp>
        <p:nvSpPr>
          <p:cNvPr id="973" name="Google Shape;973;p11"/>
          <p:cNvSpPr txBox="1"/>
          <p:nvPr/>
        </p:nvSpPr>
        <p:spPr>
          <a:xfrm>
            <a:off x="1461285" y="4029595"/>
            <a:ext cx="1755540" cy="599802"/>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000000"/>
              </a:buClr>
              <a:buSzPts val="3600"/>
              <a:buFont typeface="Helvetica Neue"/>
              <a:buNone/>
            </a:pPr>
            <a:r>
              <a:rPr lang="en-CA" sz="3600" b="0" i="0" u="none" strike="noStrike" cap="none">
                <a:solidFill>
                  <a:srgbClr val="000000"/>
                </a:solidFill>
                <a:latin typeface="Helvetica Neue"/>
                <a:ea typeface="Helvetica Neue"/>
                <a:cs typeface="Helvetica Neue"/>
                <a:sym typeface="Helvetica Neue"/>
              </a:rPr>
              <a:t>Surface</a:t>
            </a:r>
            <a:endParaRPr/>
          </a:p>
        </p:txBody>
      </p:sp>
      <p:cxnSp>
        <p:nvCxnSpPr>
          <p:cNvPr id="974" name="Google Shape;974;p11"/>
          <p:cNvCxnSpPr/>
          <p:nvPr/>
        </p:nvCxnSpPr>
        <p:spPr>
          <a:xfrm>
            <a:off x="7573949" y="7148754"/>
            <a:ext cx="1434029" cy="491102"/>
          </a:xfrm>
          <a:prstGeom prst="straightConnector1">
            <a:avLst/>
          </a:prstGeom>
          <a:noFill/>
          <a:ln w="25400" cap="flat" cmpd="sng">
            <a:solidFill>
              <a:srgbClr val="000000"/>
            </a:solidFill>
            <a:prstDash val="solid"/>
            <a:miter lim="400000"/>
            <a:headEnd type="triangle" w="med" len="med"/>
            <a:tailEnd type="none" w="sm" len="sm"/>
          </a:ln>
        </p:spPr>
      </p:cxnSp>
      <p:pic>
        <p:nvPicPr>
          <p:cNvPr id="975" name="Google Shape;975;p11" descr="JanKQoawaiRs7BtqhIVCYoeNLML7q96k0z5pwQl45mrLmmP_y1eTsfMhxDS29XM6pOlfW6qbUctgwj5J6g_nDJZJc-gVgiFjaC58_hqZvK0aZOxm3xngmjzc_VY6oHC6Y6Jf2m4.png"/>
          <p:cNvPicPr preferRelativeResize="0"/>
          <p:nvPr/>
        </p:nvPicPr>
        <p:blipFill rotWithShape="1">
          <a:blip r:embed="rId6">
            <a:alphaModFix/>
          </a:blip>
          <a:srcRect l="4093" t="23481" r="92105" b="39615"/>
          <a:stretch/>
        </p:blipFill>
        <p:spPr>
          <a:xfrm>
            <a:off x="1674532" y="7470694"/>
            <a:ext cx="328727" cy="2561892"/>
          </a:xfrm>
          <a:prstGeom prst="rect">
            <a:avLst/>
          </a:prstGeom>
          <a:noFill/>
          <a:ln>
            <a:noFill/>
          </a:ln>
        </p:spPr>
      </p:pic>
      <p:cxnSp>
        <p:nvCxnSpPr>
          <p:cNvPr id="976" name="Google Shape;976;p11"/>
          <p:cNvCxnSpPr/>
          <p:nvPr/>
        </p:nvCxnSpPr>
        <p:spPr>
          <a:xfrm rot="10800000">
            <a:off x="2405099" y="4590265"/>
            <a:ext cx="428115" cy="428115"/>
          </a:xfrm>
          <a:prstGeom prst="straightConnector1">
            <a:avLst/>
          </a:prstGeom>
          <a:noFill/>
          <a:ln w="25400" cap="flat" cmpd="sng">
            <a:solidFill>
              <a:srgbClr val="000000"/>
            </a:solidFill>
            <a:prstDash val="solid"/>
            <a:miter lim="400000"/>
            <a:headEnd type="triangle" w="med" len="med"/>
            <a:tailEnd type="none" w="sm" len="sm"/>
          </a:ln>
        </p:spPr>
      </p:cxnSp>
      <p:sp>
        <p:nvSpPr>
          <p:cNvPr id="977" name="Google Shape;977;p11"/>
          <p:cNvSpPr txBox="1"/>
          <p:nvPr/>
        </p:nvSpPr>
        <p:spPr>
          <a:xfrm>
            <a:off x="13721959" y="10754393"/>
            <a:ext cx="1144544" cy="698267"/>
          </a:xfrm>
          <a:prstGeom prst="rect">
            <a:avLst/>
          </a:prstGeom>
          <a:solidFill>
            <a:srgbClr val="FFFFFF"/>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600"/>
              <a:buFont typeface="Helvetica Neue"/>
              <a:buNone/>
            </a:pPr>
            <a:r>
              <a:rPr lang="en-CA" sz="3600" b="0" i="0" u="none" strike="noStrike" cap="none">
                <a:solidFill>
                  <a:srgbClr val="000000"/>
                </a:solidFill>
                <a:latin typeface="Helvetica Neue"/>
                <a:ea typeface="Helvetica Neue"/>
                <a:cs typeface="Helvetica Neue"/>
                <a:sym typeface="Helvetica Neue"/>
              </a:rPr>
              <a:t>Core</a:t>
            </a:r>
            <a:endParaRPr/>
          </a:p>
        </p:txBody>
      </p:sp>
      <p:sp>
        <p:nvSpPr>
          <p:cNvPr id="978" name="Google Shape;978;p11"/>
          <p:cNvSpPr txBox="1"/>
          <p:nvPr/>
        </p:nvSpPr>
        <p:spPr>
          <a:xfrm>
            <a:off x="15913494" y="10754393"/>
            <a:ext cx="1736052" cy="698267"/>
          </a:xfrm>
          <a:prstGeom prst="rect">
            <a:avLst/>
          </a:prstGeom>
          <a:solidFill>
            <a:srgbClr val="FFFFFF"/>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600"/>
              <a:buFont typeface="Helvetica Neue"/>
              <a:buNone/>
            </a:pPr>
            <a:r>
              <a:rPr lang="en-CA" sz="3600" b="0" i="0" u="none" strike="noStrike" cap="none">
                <a:solidFill>
                  <a:srgbClr val="000000"/>
                </a:solidFill>
                <a:latin typeface="Helvetica Neue"/>
                <a:ea typeface="Helvetica Neue"/>
                <a:cs typeface="Helvetica Neue"/>
                <a:sym typeface="Helvetica Neue"/>
              </a:rPr>
              <a:t>Surface</a:t>
            </a:r>
            <a:endParaRPr/>
          </a:p>
        </p:txBody>
      </p:sp>
      <p:sp>
        <p:nvSpPr>
          <p:cNvPr id="979" name="Google Shape;979;p11"/>
          <p:cNvSpPr txBox="1"/>
          <p:nvPr/>
        </p:nvSpPr>
        <p:spPr>
          <a:xfrm>
            <a:off x="18160927" y="10754393"/>
            <a:ext cx="1950854" cy="698267"/>
          </a:xfrm>
          <a:prstGeom prst="rect">
            <a:avLst/>
          </a:prstGeom>
          <a:solidFill>
            <a:srgbClr val="FFFFFF"/>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600"/>
              <a:buFont typeface="Helvetica Neue"/>
              <a:buNone/>
            </a:pPr>
            <a:r>
              <a:rPr lang="en-CA" sz="3600" b="0" i="0" u="none" strike="noStrike" cap="none">
                <a:solidFill>
                  <a:srgbClr val="000000"/>
                </a:solidFill>
                <a:latin typeface="Helvetica Neue"/>
                <a:ea typeface="Helvetica Neue"/>
                <a:cs typeface="Helvetica Neue"/>
                <a:sym typeface="Helvetica Neue"/>
              </a:rPr>
              <a:t>Interface</a:t>
            </a:r>
            <a:endParaRPr/>
          </a:p>
        </p:txBody>
      </p:sp>
      <p:sp>
        <p:nvSpPr>
          <p:cNvPr id="980" name="Google Shape;980;p11"/>
          <p:cNvSpPr txBox="1"/>
          <p:nvPr/>
        </p:nvSpPr>
        <p:spPr>
          <a:xfrm>
            <a:off x="20623163" y="10754393"/>
            <a:ext cx="2345193" cy="698267"/>
          </a:xfrm>
          <a:prstGeom prst="rect">
            <a:avLst/>
          </a:prstGeom>
          <a:solidFill>
            <a:srgbClr val="FFFFFF"/>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600"/>
              <a:buFont typeface="Helvetica Neue"/>
              <a:buNone/>
            </a:pPr>
            <a:r>
              <a:rPr lang="en-CA" sz="3600" b="0" i="0" u="none" strike="noStrike" cap="none">
                <a:solidFill>
                  <a:srgbClr val="000000"/>
                </a:solidFill>
                <a:latin typeface="Helvetica Neue"/>
                <a:ea typeface="Helvetica Neue"/>
                <a:cs typeface="Helvetica Neue"/>
                <a:sym typeface="Helvetica Neue"/>
              </a:rPr>
              <a:t>Active Site</a:t>
            </a:r>
            <a:endParaRPr/>
          </a:p>
        </p:txBody>
      </p:sp>
      <p:cxnSp>
        <p:nvCxnSpPr>
          <p:cNvPr id="981" name="Google Shape;981;p11"/>
          <p:cNvCxnSpPr/>
          <p:nvPr/>
        </p:nvCxnSpPr>
        <p:spPr>
          <a:xfrm rot="-5400000">
            <a:off x="11600949" y="6574236"/>
            <a:ext cx="1270001" cy="1270001"/>
          </a:xfrm>
          <a:prstGeom prst="straightConnector1">
            <a:avLst/>
          </a:prstGeom>
          <a:solidFill>
            <a:srgbClr val="FFFFFF"/>
          </a:solidFill>
          <a:ln>
            <a:noFill/>
          </a:ln>
        </p:spPr>
      </p:cxnSp>
      <p:cxnSp>
        <p:nvCxnSpPr>
          <p:cNvPr id="982" name="Google Shape;982;p11"/>
          <p:cNvCxnSpPr/>
          <p:nvPr/>
        </p:nvCxnSpPr>
        <p:spPr>
          <a:xfrm rot="-5400000">
            <a:off x="11600949" y="5489278"/>
            <a:ext cx="1270001" cy="1270001"/>
          </a:xfrm>
          <a:prstGeom prst="straightConnector1">
            <a:avLst/>
          </a:prstGeom>
          <a:solidFill>
            <a:srgbClr val="FFFFFF"/>
          </a:solidFill>
          <a:ln>
            <a:noFill/>
          </a:ln>
        </p:spPr>
      </p:cxnSp>
      <p:cxnSp>
        <p:nvCxnSpPr>
          <p:cNvPr id="983" name="Google Shape;983;p11"/>
          <p:cNvCxnSpPr/>
          <p:nvPr/>
        </p:nvCxnSpPr>
        <p:spPr>
          <a:xfrm rot="-5400000">
            <a:off x="11600949" y="2972040"/>
            <a:ext cx="1270001" cy="1270001"/>
          </a:xfrm>
          <a:prstGeom prst="straightConnector1">
            <a:avLst/>
          </a:prstGeom>
          <a:solidFill>
            <a:srgbClr val="FFFFFF"/>
          </a:solidFill>
          <a:ln>
            <a:noFill/>
          </a:ln>
        </p:spPr>
      </p:cxnSp>
      <p:sp>
        <p:nvSpPr>
          <p:cNvPr id="984" name="Google Shape;984;p11"/>
          <p:cNvSpPr txBox="1"/>
          <p:nvPr/>
        </p:nvSpPr>
        <p:spPr>
          <a:xfrm rot="-5400000">
            <a:off x="1584827" y="8357427"/>
            <a:ext cx="1984517" cy="482823"/>
          </a:xfrm>
          <a:prstGeom prst="rect">
            <a:avLst/>
          </a:prstGeom>
          <a:solidFill>
            <a:srgbClr val="FFFFFF"/>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2200"/>
              <a:buFont typeface="Helvetica Neue"/>
              <a:buNone/>
            </a:pPr>
            <a:r>
              <a:rPr lang="en-CA" sz="2200" b="0" i="0" u="none" strike="noStrike" cap="none">
                <a:solidFill>
                  <a:srgbClr val="000000"/>
                </a:solidFill>
                <a:latin typeface="Helvetica Neue"/>
                <a:ea typeface="Helvetica Neue"/>
                <a:cs typeface="Helvetica Neue"/>
                <a:sym typeface="Helvetica Neue"/>
              </a:rPr>
              <a:t>Median fitness</a:t>
            </a:r>
            <a:endParaRPr sz="2200" b="0" i="0" u="none" strike="noStrike" cap="none">
              <a:solidFill>
                <a:srgbClr val="000000"/>
              </a:solidFill>
              <a:latin typeface="Helvetica Neue"/>
              <a:ea typeface="Helvetica Neue"/>
              <a:cs typeface="Helvetica Neue"/>
              <a:sym typeface="Helvetica Neue"/>
            </a:endParaRPr>
          </a:p>
        </p:txBody>
      </p:sp>
      <p:sp>
        <p:nvSpPr>
          <p:cNvPr id="985" name="Google Shape;985;p11"/>
          <p:cNvSpPr txBox="1"/>
          <p:nvPr/>
        </p:nvSpPr>
        <p:spPr>
          <a:xfrm>
            <a:off x="1906071" y="-543374"/>
            <a:ext cx="22090972" cy="3036095"/>
          </a:xfrm>
          <a:prstGeom prst="rect">
            <a:avLst/>
          </a:prstGeom>
          <a:noFill/>
          <a:ln>
            <a:noFill/>
          </a:ln>
        </p:spPr>
        <p:txBody>
          <a:bodyPr spcFirstLastPara="1" wrap="square" lIns="71425" tIns="71425" rIns="71425" bIns="71425" anchor="ctr" anchorCtr="0">
            <a:normAutofit/>
          </a:bodyPr>
          <a:lstStyle/>
          <a:p>
            <a:pPr marL="0" marR="0" lvl="0" indent="0" algn="l" rtl="0">
              <a:lnSpc>
                <a:spcPct val="100000"/>
              </a:lnSpc>
              <a:spcBef>
                <a:spcPts val="0"/>
              </a:spcBef>
              <a:spcAft>
                <a:spcPts val="0"/>
              </a:spcAft>
              <a:buClr>
                <a:srgbClr val="000000"/>
              </a:buClr>
              <a:buSzPts val="6200"/>
              <a:buFont typeface="Arial"/>
              <a:buNone/>
            </a:pPr>
            <a:r>
              <a:rPr lang="en-CA" sz="6200" b="0" i="0" u="none" strike="noStrike" cap="none">
                <a:solidFill>
                  <a:srgbClr val="000000"/>
                </a:solidFill>
                <a:latin typeface="Arial"/>
                <a:ea typeface="Arial"/>
                <a:cs typeface="Arial"/>
                <a:sym typeface="Arial"/>
              </a:rPr>
              <a:t>Resulting structure model revels impact of surface residues</a:t>
            </a:r>
            <a:endParaRPr/>
          </a:p>
        </p:txBody>
      </p:sp>
      <p:sp>
        <p:nvSpPr>
          <p:cNvPr id="987" name="Google Shape;987;p11"/>
          <p:cNvSpPr txBox="1"/>
          <p:nvPr/>
        </p:nvSpPr>
        <p:spPr>
          <a:xfrm rot="-5400000">
            <a:off x="11666261" y="9636615"/>
            <a:ext cx="1041951" cy="698267"/>
          </a:xfrm>
          <a:prstGeom prst="rect">
            <a:avLst/>
          </a:prstGeom>
          <a:solidFill>
            <a:srgbClr val="FFFFFF"/>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600"/>
              <a:buFont typeface="Helvetica Neue"/>
              <a:buNone/>
            </a:pPr>
            <a:r>
              <a:rPr lang="en-CA" sz="3600" b="0" i="0" u="none" strike="noStrike" cap="none">
                <a:solidFill>
                  <a:srgbClr val="000000"/>
                </a:solidFill>
                <a:latin typeface="Helvetica Neue"/>
                <a:ea typeface="Helvetica Neue"/>
                <a:cs typeface="Helvetica Neue"/>
                <a:sym typeface="Helvetica Neue"/>
              </a:rPr>
              <a:t>0.05</a:t>
            </a:r>
            <a:endParaRPr sz="3600" b="0" i="0" u="none" strike="noStrike" cap="none">
              <a:solidFill>
                <a:srgbClr val="000000"/>
              </a:solidFill>
              <a:latin typeface="Helvetica Neue"/>
              <a:ea typeface="Helvetica Neue"/>
              <a:cs typeface="Helvetica Neue"/>
              <a:sym typeface="Helvetica Neue"/>
            </a:endParaRPr>
          </a:p>
        </p:txBody>
      </p:sp>
      <p:sp>
        <p:nvSpPr>
          <p:cNvPr id="988" name="Google Shape;988;p11"/>
          <p:cNvSpPr txBox="1"/>
          <p:nvPr/>
        </p:nvSpPr>
        <p:spPr>
          <a:xfrm rot="-5400000">
            <a:off x="11666261" y="8128837"/>
            <a:ext cx="1041951" cy="698267"/>
          </a:xfrm>
          <a:prstGeom prst="rect">
            <a:avLst/>
          </a:prstGeom>
          <a:solidFill>
            <a:srgbClr val="FFFFFF"/>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600"/>
              <a:buFont typeface="Helvetica Neue"/>
              <a:buNone/>
            </a:pPr>
            <a:r>
              <a:rPr lang="en-CA" sz="3600" b="0" i="0" u="none" strike="noStrike" cap="none">
                <a:solidFill>
                  <a:srgbClr val="000000"/>
                </a:solidFill>
                <a:latin typeface="Helvetica Neue"/>
                <a:ea typeface="Helvetica Neue"/>
                <a:cs typeface="Helvetica Neue"/>
                <a:sym typeface="Helvetica Neue"/>
              </a:rPr>
              <a:t>0.10</a:t>
            </a:r>
            <a:endParaRPr sz="3600" b="0" i="0" u="none" strike="noStrike" cap="none">
              <a:solidFill>
                <a:srgbClr val="000000"/>
              </a:solidFill>
              <a:latin typeface="Helvetica Neue"/>
              <a:ea typeface="Helvetica Neue"/>
              <a:cs typeface="Helvetica Neue"/>
              <a:sym typeface="Helvetica Neue"/>
            </a:endParaRPr>
          </a:p>
        </p:txBody>
      </p:sp>
      <p:sp>
        <p:nvSpPr>
          <p:cNvPr id="989" name="Google Shape;989;p11"/>
          <p:cNvSpPr txBox="1"/>
          <p:nvPr/>
        </p:nvSpPr>
        <p:spPr>
          <a:xfrm rot="-5400000">
            <a:off x="11666261" y="6610976"/>
            <a:ext cx="1041951" cy="698267"/>
          </a:xfrm>
          <a:prstGeom prst="rect">
            <a:avLst/>
          </a:prstGeom>
          <a:solidFill>
            <a:srgbClr val="FFFFFF"/>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600"/>
              <a:buFont typeface="Helvetica Neue"/>
              <a:buNone/>
            </a:pPr>
            <a:r>
              <a:rPr lang="en-CA" sz="3600" b="0" i="0" u="none" strike="noStrike" cap="none">
                <a:solidFill>
                  <a:srgbClr val="000000"/>
                </a:solidFill>
                <a:latin typeface="Helvetica Neue"/>
                <a:ea typeface="Helvetica Neue"/>
                <a:cs typeface="Helvetica Neue"/>
                <a:sym typeface="Helvetica Neue"/>
              </a:rPr>
              <a:t>0.20</a:t>
            </a:r>
            <a:endParaRPr sz="3600" b="0" i="0" u="none" strike="noStrike" cap="none">
              <a:solidFill>
                <a:srgbClr val="000000"/>
              </a:solidFill>
              <a:latin typeface="Helvetica Neue"/>
              <a:ea typeface="Helvetica Neue"/>
              <a:cs typeface="Helvetica Neue"/>
              <a:sym typeface="Helvetica Neue"/>
            </a:endParaRPr>
          </a:p>
        </p:txBody>
      </p:sp>
      <p:sp>
        <p:nvSpPr>
          <p:cNvPr id="990" name="Google Shape;990;p11"/>
          <p:cNvSpPr txBox="1"/>
          <p:nvPr/>
        </p:nvSpPr>
        <p:spPr>
          <a:xfrm rot="-5400000">
            <a:off x="11666261" y="4715259"/>
            <a:ext cx="1041951" cy="698267"/>
          </a:xfrm>
          <a:prstGeom prst="rect">
            <a:avLst/>
          </a:prstGeom>
          <a:solidFill>
            <a:srgbClr val="FFFFFF"/>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600"/>
              <a:buFont typeface="Helvetica Neue"/>
              <a:buNone/>
            </a:pPr>
            <a:r>
              <a:rPr lang="en-CA" sz="3600" b="0" i="0" u="none" strike="noStrike" cap="none">
                <a:solidFill>
                  <a:srgbClr val="000000"/>
                </a:solidFill>
                <a:latin typeface="Helvetica Neue"/>
                <a:ea typeface="Helvetica Neue"/>
                <a:cs typeface="Helvetica Neue"/>
                <a:sym typeface="Helvetica Neue"/>
              </a:rPr>
              <a:t>0.50</a:t>
            </a:r>
            <a:endParaRPr sz="3600" b="0" i="0" u="none" strike="noStrike" cap="none">
              <a:solidFill>
                <a:srgbClr val="000000"/>
              </a:solidFill>
              <a:latin typeface="Helvetica Neue"/>
              <a:ea typeface="Helvetica Neue"/>
              <a:cs typeface="Helvetica Neue"/>
              <a:sym typeface="Helvetica Neue"/>
            </a:endParaRPr>
          </a:p>
        </p:txBody>
      </p:sp>
      <p:sp>
        <p:nvSpPr>
          <p:cNvPr id="991" name="Google Shape;991;p11"/>
          <p:cNvSpPr txBox="1"/>
          <p:nvPr/>
        </p:nvSpPr>
        <p:spPr>
          <a:xfrm rot="-5400000">
            <a:off x="11666261" y="3162461"/>
            <a:ext cx="1041951" cy="698267"/>
          </a:xfrm>
          <a:prstGeom prst="rect">
            <a:avLst/>
          </a:prstGeom>
          <a:solidFill>
            <a:srgbClr val="FFFFFF"/>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600"/>
              <a:buFont typeface="Helvetica Neue"/>
              <a:buNone/>
            </a:pPr>
            <a:r>
              <a:rPr lang="en-CA" sz="3600" b="0" i="0" u="none" strike="noStrike" cap="none">
                <a:solidFill>
                  <a:srgbClr val="000000"/>
                </a:solidFill>
                <a:latin typeface="Helvetica Neue"/>
                <a:ea typeface="Helvetica Neue"/>
                <a:cs typeface="Helvetica Neue"/>
                <a:sym typeface="Helvetica Neue"/>
              </a:rPr>
              <a:t>1.00</a:t>
            </a:r>
            <a:endParaRPr sz="3600" b="0" i="0" u="none" strike="noStrike" cap="none">
              <a:solidFill>
                <a:srgbClr val="000000"/>
              </a:solidFill>
              <a:latin typeface="Helvetica Neue"/>
              <a:ea typeface="Helvetica Neue"/>
              <a:cs typeface="Helvetica Neue"/>
              <a:sym typeface="Helvetica Neue"/>
            </a:endParaRPr>
          </a:p>
        </p:txBody>
      </p:sp>
      <p:sp>
        <p:nvSpPr>
          <p:cNvPr id="992" name="Google Shape;992;p11"/>
          <p:cNvSpPr txBox="1"/>
          <p:nvPr/>
        </p:nvSpPr>
        <p:spPr>
          <a:xfrm>
            <a:off x="16218091" y="11411893"/>
            <a:ext cx="4100481" cy="698267"/>
          </a:xfrm>
          <a:prstGeom prst="rect">
            <a:avLst/>
          </a:prstGeom>
          <a:solidFill>
            <a:srgbClr val="FFFFFF"/>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600"/>
              <a:buFont typeface="Helvetica Neue"/>
              <a:buNone/>
            </a:pPr>
            <a:r>
              <a:rPr lang="en-CA" sz="3600" b="1" i="0" u="none" strike="noStrike" cap="none">
                <a:solidFill>
                  <a:srgbClr val="000000"/>
                </a:solidFill>
                <a:latin typeface="Helvetica Neue"/>
                <a:ea typeface="Helvetica Neue"/>
                <a:cs typeface="Helvetica Neue"/>
                <a:sym typeface="Helvetica Neue"/>
              </a:rPr>
              <a:t>Residue Positions</a:t>
            </a:r>
            <a:endParaRPr sz="3600" b="1" i="0" u="none" strike="noStrike" cap="none">
              <a:solidFill>
                <a:srgbClr val="000000"/>
              </a:solidFill>
              <a:latin typeface="Helvetica Neue"/>
              <a:ea typeface="Helvetica Neue"/>
              <a:cs typeface="Helvetica Neue"/>
              <a:sym typeface="Helvetica Neue"/>
            </a:endParaRPr>
          </a:p>
        </p:txBody>
      </p:sp>
      <p:sp>
        <p:nvSpPr>
          <p:cNvPr id="993" name="Google Shape;993;p11"/>
          <p:cNvSpPr txBox="1"/>
          <p:nvPr/>
        </p:nvSpPr>
        <p:spPr>
          <a:xfrm rot="-5400000">
            <a:off x="9770044" y="5988772"/>
            <a:ext cx="3401571" cy="698267"/>
          </a:xfrm>
          <a:prstGeom prst="rect">
            <a:avLst/>
          </a:prstGeom>
          <a:solidFill>
            <a:srgbClr val="FFFFFF"/>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600"/>
              <a:buFont typeface="Helvetica Neue"/>
              <a:buNone/>
            </a:pPr>
            <a:r>
              <a:rPr lang="en-CA" sz="3600" b="1" i="0" u="none" strike="noStrike" cap="none">
                <a:solidFill>
                  <a:srgbClr val="000000"/>
                </a:solidFill>
                <a:latin typeface="Helvetica Neue"/>
                <a:ea typeface="Helvetica Neue"/>
                <a:cs typeface="Helvetica Neue"/>
                <a:sym typeface="Helvetica Neue"/>
              </a:rPr>
              <a:t>Fitness Scores</a:t>
            </a:r>
            <a:endParaRPr sz="3600" b="1" i="0" u="none" strike="noStrike" cap="none">
              <a:solidFill>
                <a:srgbClr val="000000"/>
              </a:solidFill>
              <a:latin typeface="Helvetica Neue"/>
              <a:ea typeface="Helvetica Neue"/>
              <a:cs typeface="Helvetica Neue"/>
              <a:sym typeface="Helvetica Neue"/>
            </a:endParaRPr>
          </a:p>
        </p:txBody>
      </p:sp>
      <p:sp>
        <p:nvSpPr>
          <p:cNvPr id="994" name="Google Shape;994;p11"/>
          <p:cNvSpPr txBox="1"/>
          <p:nvPr/>
        </p:nvSpPr>
        <p:spPr>
          <a:xfrm>
            <a:off x="1241718" y="7234044"/>
            <a:ext cx="461114" cy="599802"/>
          </a:xfrm>
          <a:prstGeom prst="rect">
            <a:avLst/>
          </a:prstGeom>
          <a:noFill/>
          <a:ln>
            <a:noFill/>
          </a:ln>
        </p:spPr>
        <p:txBody>
          <a:bodyPr spcFirstLastPara="1" wrap="square" lIns="71425" tIns="71425" rIns="71425" bIns="71425" anchor="ctr" anchorCtr="0">
            <a:noAutofit/>
          </a:bodyPr>
          <a:lstStyle/>
          <a:p>
            <a:pPr marL="0" marR="0" lvl="0" indent="0" algn="r" rtl="0">
              <a:lnSpc>
                <a:spcPct val="100000"/>
              </a:lnSpc>
              <a:spcBef>
                <a:spcPts val="0"/>
              </a:spcBef>
              <a:spcAft>
                <a:spcPts val="0"/>
              </a:spcAft>
              <a:buClr>
                <a:srgbClr val="000000"/>
              </a:buClr>
              <a:buSzPts val="2200"/>
              <a:buFont typeface="Helvetica Neue"/>
              <a:buNone/>
            </a:pPr>
            <a:r>
              <a:rPr lang="en-CA" sz="2200" b="0" i="0" u="none" strike="noStrike" cap="none">
                <a:solidFill>
                  <a:srgbClr val="000000"/>
                </a:solidFill>
                <a:latin typeface="Helvetica Neue"/>
                <a:ea typeface="Helvetica Neue"/>
                <a:cs typeface="Helvetica Neue"/>
                <a:sym typeface="Helvetica Neue"/>
              </a:rPr>
              <a:t>1</a:t>
            </a:r>
            <a:endParaRPr sz="2200" b="0" i="0" u="none" strike="noStrike" cap="none">
              <a:solidFill>
                <a:srgbClr val="000000"/>
              </a:solidFill>
              <a:latin typeface="Helvetica Neue"/>
              <a:ea typeface="Helvetica Neue"/>
              <a:cs typeface="Helvetica Neue"/>
              <a:sym typeface="Helvetica Neue"/>
            </a:endParaRPr>
          </a:p>
        </p:txBody>
      </p:sp>
      <p:sp>
        <p:nvSpPr>
          <p:cNvPr id="995" name="Google Shape;995;p11"/>
          <p:cNvSpPr txBox="1"/>
          <p:nvPr/>
        </p:nvSpPr>
        <p:spPr>
          <a:xfrm>
            <a:off x="889813" y="8333414"/>
            <a:ext cx="813019" cy="599802"/>
          </a:xfrm>
          <a:prstGeom prst="rect">
            <a:avLst/>
          </a:prstGeom>
          <a:noFill/>
          <a:ln>
            <a:noFill/>
          </a:ln>
        </p:spPr>
        <p:txBody>
          <a:bodyPr spcFirstLastPara="1" wrap="square" lIns="71425" tIns="71425" rIns="71425" bIns="71425" anchor="ctr" anchorCtr="0">
            <a:noAutofit/>
          </a:bodyPr>
          <a:lstStyle/>
          <a:p>
            <a:pPr marL="0" marR="0" lvl="0" indent="0" algn="r" rtl="0">
              <a:lnSpc>
                <a:spcPct val="100000"/>
              </a:lnSpc>
              <a:spcBef>
                <a:spcPts val="0"/>
              </a:spcBef>
              <a:spcAft>
                <a:spcPts val="0"/>
              </a:spcAft>
              <a:buClr>
                <a:srgbClr val="000000"/>
              </a:buClr>
              <a:buSzPts val="2200"/>
              <a:buFont typeface="Helvetica Neue"/>
              <a:buNone/>
            </a:pPr>
            <a:r>
              <a:rPr lang="en-CA" sz="2200" b="0" i="0" u="none" strike="noStrike" cap="none">
                <a:solidFill>
                  <a:srgbClr val="000000"/>
                </a:solidFill>
                <a:latin typeface="Helvetica Neue"/>
                <a:ea typeface="Helvetica Neue"/>
                <a:cs typeface="Helvetica Neue"/>
                <a:sym typeface="Helvetica Neue"/>
              </a:rPr>
              <a:t>0.5</a:t>
            </a:r>
            <a:endParaRPr sz="2200" b="0" i="0" u="none" strike="noStrike" cap="none">
              <a:solidFill>
                <a:srgbClr val="000000"/>
              </a:solidFill>
              <a:latin typeface="Helvetica Neue"/>
              <a:ea typeface="Helvetica Neue"/>
              <a:cs typeface="Helvetica Neue"/>
              <a:sym typeface="Helvetica Neue"/>
            </a:endParaRPr>
          </a:p>
        </p:txBody>
      </p:sp>
      <p:sp>
        <p:nvSpPr>
          <p:cNvPr id="996" name="Google Shape;996;p11"/>
          <p:cNvSpPr txBox="1"/>
          <p:nvPr/>
        </p:nvSpPr>
        <p:spPr>
          <a:xfrm>
            <a:off x="889813" y="9379690"/>
            <a:ext cx="813019" cy="599802"/>
          </a:xfrm>
          <a:prstGeom prst="rect">
            <a:avLst/>
          </a:prstGeom>
          <a:noFill/>
          <a:ln>
            <a:noFill/>
          </a:ln>
        </p:spPr>
        <p:txBody>
          <a:bodyPr spcFirstLastPara="1" wrap="square" lIns="71425" tIns="71425" rIns="71425" bIns="71425" anchor="ctr" anchorCtr="0">
            <a:noAutofit/>
          </a:bodyPr>
          <a:lstStyle/>
          <a:p>
            <a:pPr marL="0" marR="0" lvl="0" indent="0" algn="r" rtl="0">
              <a:lnSpc>
                <a:spcPct val="100000"/>
              </a:lnSpc>
              <a:spcBef>
                <a:spcPts val="0"/>
              </a:spcBef>
              <a:spcAft>
                <a:spcPts val="0"/>
              </a:spcAft>
              <a:buClr>
                <a:srgbClr val="000000"/>
              </a:buClr>
              <a:buSzPts val="2200"/>
              <a:buFont typeface="Helvetica Neue"/>
              <a:buNone/>
            </a:pPr>
            <a:r>
              <a:rPr lang="en-CA" sz="2200" b="0" i="0" u="none" strike="noStrike" cap="none">
                <a:solidFill>
                  <a:srgbClr val="000000"/>
                </a:solidFill>
                <a:latin typeface="Helvetica Neue"/>
                <a:ea typeface="Helvetica Neue"/>
                <a:cs typeface="Helvetica Neue"/>
                <a:sym typeface="Helvetica Neue"/>
              </a:rPr>
              <a:t>0</a:t>
            </a:r>
            <a:endParaRPr sz="2200" b="0" i="0" u="none" strike="noStrike" cap="none">
              <a:solidFill>
                <a:srgbClr val="000000"/>
              </a:solidFill>
              <a:latin typeface="Helvetica Neue"/>
              <a:ea typeface="Helvetica Neue"/>
              <a:cs typeface="Helvetica Neue"/>
              <a:sym typeface="Helvetica Neue"/>
            </a:endParaRPr>
          </a:p>
        </p:txBody>
      </p:sp>
      <p:sp>
        <p:nvSpPr>
          <p:cNvPr id="997" name="Google Shape;997;p11"/>
          <p:cNvSpPr txBox="1"/>
          <p:nvPr/>
        </p:nvSpPr>
        <p:spPr>
          <a:xfrm rot="-5400000">
            <a:off x="1613602" y="7428648"/>
            <a:ext cx="1076124" cy="599802"/>
          </a:xfrm>
          <a:prstGeom prst="rect">
            <a:avLst/>
          </a:prstGeom>
          <a:noFill/>
          <a:ln>
            <a:noFill/>
          </a:ln>
        </p:spPr>
        <p:txBody>
          <a:bodyPr spcFirstLastPara="1" wrap="square" lIns="71425" tIns="71425" rIns="71425" bIns="71425" anchor="ctr" anchorCtr="0">
            <a:noAutofit/>
          </a:bodyPr>
          <a:lstStyle/>
          <a:p>
            <a:pPr marL="0" marR="0" lvl="0" indent="0" algn="r" rtl="0">
              <a:lnSpc>
                <a:spcPct val="100000"/>
              </a:lnSpc>
              <a:spcBef>
                <a:spcPts val="0"/>
              </a:spcBef>
              <a:spcAft>
                <a:spcPts val="0"/>
              </a:spcAft>
              <a:buClr>
                <a:srgbClr val="000000"/>
              </a:buClr>
              <a:buSzPts val="2200"/>
              <a:buFont typeface="Helvetica Neue"/>
              <a:buNone/>
            </a:pPr>
            <a:r>
              <a:rPr lang="en-CA" sz="2200" b="0" i="0" u="none" strike="noStrike" cap="none">
                <a:solidFill>
                  <a:srgbClr val="000000"/>
                </a:solidFill>
                <a:latin typeface="Helvetica Neue"/>
                <a:ea typeface="Helvetica Neue"/>
                <a:cs typeface="Helvetica Neue"/>
                <a:sym typeface="Helvetica Neue"/>
              </a:rPr>
              <a:t>syn.</a:t>
            </a:r>
            <a:endParaRPr sz="2200" b="0" i="0" u="none" strike="noStrike" cap="none">
              <a:solidFill>
                <a:srgbClr val="000000"/>
              </a:solidFill>
              <a:latin typeface="Helvetica Neue"/>
              <a:ea typeface="Helvetica Neue"/>
              <a:cs typeface="Helvetica Neue"/>
              <a:sym typeface="Helvetica Neue"/>
            </a:endParaRPr>
          </a:p>
        </p:txBody>
      </p:sp>
      <p:sp>
        <p:nvSpPr>
          <p:cNvPr id="998" name="Google Shape;998;p11"/>
          <p:cNvSpPr txBox="1"/>
          <p:nvPr/>
        </p:nvSpPr>
        <p:spPr>
          <a:xfrm rot="-5400000">
            <a:off x="1613602" y="9616764"/>
            <a:ext cx="1076124" cy="599802"/>
          </a:xfrm>
          <a:prstGeom prst="rect">
            <a:avLst/>
          </a:prstGeom>
          <a:noFill/>
          <a:ln>
            <a:noFill/>
          </a:ln>
        </p:spPr>
        <p:txBody>
          <a:bodyPr spcFirstLastPara="1" wrap="square" lIns="71425" tIns="71425" rIns="71425" bIns="71425" anchor="ctr" anchorCtr="0">
            <a:noAutofit/>
          </a:bodyPr>
          <a:lstStyle/>
          <a:p>
            <a:pPr marL="0" marR="0" lvl="0" indent="0" algn="r" rtl="0">
              <a:lnSpc>
                <a:spcPct val="100000"/>
              </a:lnSpc>
              <a:spcBef>
                <a:spcPts val="0"/>
              </a:spcBef>
              <a:spcAft>
                <a:spcPts val="0"/>
              </a:spcAft>
              <a:buClr>
                <a:srgbClr val="000000"/>
              </a:buClr>
              <a:buSzPts val="2200"/>
              <a:buFont typeface="Helvetica Neue"/>
              <a:buNone/>
            </a:pPr>
            <a:r>
              <a:rPr lang="en-CA" sz="2200" b="0" i="0" u="none" strike="noStrike" cap="none">
                <a:solidFill>
                  <a:srgbClr val="000000"/>
                </a:solidFill>
                <a:latin typeface="Helvetica Neue"/>
                <a:ea typeface="Helvetica Neue"/>
                <a:cs typeface="Helvetica Neue"/>
                <a:sym typeface="Helvetica Neue"/>
              </a:rPr>
              <a:t>stop</a:t>
            </a:r>
            <a:endParaRPr sz="2200" b="0" i="0" u="none" strike="noStrike" cap="none">
              <a:solidFill>
                <a:srgbClr val="000000"/>
              </a:solidFill>
              <a:latin typeface="Helvetica Neue"/>
              <a:ea typeface="Helvetica Neue"/>
              <a:cs typeface="Helvetica Neue"/>
              <a:sym typeface="Helvetica Neue"/>
            </a:endParaRPr>
          </a:p>
        </p:txBody>
      </p:sp>
      <p:pic>
        <p:nvPicPr>
          <p:cNvPr id="999" name="Google Shape;999;p11" descr="Image"/>
          <p:cNvPicPr preferRelativeResize="0"/>
          <p:nvPr/>
        </p:nvPicPr>
        <p:blipFill rotWithShape="1">
          <a:blip r:embed="rId5">
            <a:alphaModFix/>
          </a:blip>
          <a:srcRect/>
          <a:stretch/>
        </p:blipFill>
        <p:spPr>
          <a:xfrm>
            <a:off x="14294231" y="3256750"/>
            <a:ext cx="2412000" cy="74221"/>
          </a:xfrm>
          <a:prstGeom prst="rect">
            <a:avLst/>
          </a:prstGeom>
          <a:noFill/>
          <a:ln>
            <a:noFill/>
          </a:ln>
        </p:spPr>
      </p:pic>
      <p:grpSp>
        <p:nvGrpSpPr>
          <p:cNvPr id="41" name="Group 40">
            <a:extLst>
              <a:ext uri="{FF2B5EF4-FFF2-40B4-BE49-F238E27FC236}">
                <a16:creationId xmlns:a16="http://schemas.microsoft.com/office/drawing/2014/main" id="{507F70C7-649F-4EEA-DDB2-4925CAEB2860}"/>
              </a:ext>
            </a:extLst>
          </p:cNvPr>
          <p:cNvGrpSpPr>
            <a:grpSpLocks/>
          </p:cNvGrpSpPr>
          <p:nvPr/>
        </p:nvGrpSpPr>
        <p:grpSpPr bwMode="auto">
          <a:xfrm>
            <a:off x="22887964" y="534935"/>
            <a:ext cx="879476" cy="879476"/>
            <a:chOff x="5373" y="3933"/>
            <a:chExt cx="387" cy="387"/>
          </a:xfrm>
        </p:grpSpPr>
        <p:sp>
          <p:nvSpPr>
            <p:cNvPr id="42" name="Oval 41">
              <a:extLst>
                <a:ext uri="{FF2B5EF4-FFF2-40B4-BE49-F238E27FC236}">
                  <a16:creationId xmlns:a16="http://schemas.microsoft.com/office/drawing/2014/main" id="{591D8D68-7A49-7529-1C83-27E7A80CF937}"/>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sz="2800">
                <a:ea typeface="MS PGothic" pitchFamily="34" charset="-128"/>
                <a:cs typeface="Arial" panose="020B0604020202020204" pitchFamily="34" charset="0"/>
              </a:endParaRPr>
            </a:p>
          </p:txBody>
        </p:sp>
        <p:pic>
          <p:nvPicPr>
            <p:cNvPr id="43" name="Picture 42">
              <a:extLst>
                <a:ext uri="{FF2B5EF4-FFF2-40B4-BE49-F238E27FC236}">
                  <a16:creationId xmlns:a16="http://schemas.microsoft.com/office/drawing/2014/main" id="{14F44752-FFA9-3E67-831C-405D07442AF7}"/>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4" name="Line 6">
              <a:extLst>
                <a:ext uri="{FF2B5EF4-FFF2-40B4-BE49-F238E27FC236}">
                  <a16:creationId xmlns:a16="http://schemas.microsoft.com/office/drawing/2014/main" id="{E446754C-F4E2-3B8B-C94F-AB25E944EDCF}"/>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sz="2800">
                <a:latin typeface="Arial" panose="020B0604020202020204" pitchFamily="34" charset="0"/>
                <a:cs typeface="Arial" panose="020B0604020202020204" pitchFamily="34" charset="0"/>
              </a:endParaRPr>
            </a:p>
          </p:txBody>
        </p:sp>
      </p:grpSp>
      <p:sp>
        <p:nvSpPr>
          <p:cNvPr id="46" name="Google Shape;456;p2">
            <a:extLst>
              <a:ext uri="{FF2B5EF4-FFF2-40B4-BE49-F238E27FC236}">
                <a16:creationId xmlns:a16="http://schemas.microsoft.com/office/drawing/2014/main" id="{6E2E58E8-74EF-5292-153C-630682DBD7BE}"/>
              </a:ext>
            </a:extLst>
          </p:cNvPr>
          <p:cNvSpPr txBox="1"/>
          <p:nvPr/>
        </p:nvSpPr>
        <p:spPr>
          <a:xfrm>
            <a:off x="17087850" y="12543852"/>
            <a:ext cx="7010399" cy="1274426"/>
          </a:xfrm>
          <a:prstGeom prst="rect">
            <a:avLst/>
          </a:prstGeom>
          <a:noFill/>
          <a:ln>
            <a:noFill/>
          </a:ln>
        </p:spPr>
        <p:txBody>
          <a:bodyPr spcFirstLastPara="1" wrap="square" lIns="71425" tIns="71425" rIns="71425" bIns="71425" anchor="ctr" anchorCtr="0">
            <a:spAutoFit/>
          </a:bodyPr>
          <a:lstStyle/>
          <a:p>
            <a:pPr marL="0" marR="0" lvl="0" indent="0" algn="r" rtl="0">
              <a:lnSpc>
                <a:spcPct val="203571"/>
              </a:lnSpc>
              <a:spcBef>
                <a:spcPts val="0"/>
              </a:spcBef>
              <a:spcAft>
                <a:spcPts val="0"/>
              </a:spcAft>
              <a:buClr>
                <a:srgbClr val="FFFFFF"/>
              </a:buClr>
              <a:buSzPts val="2800"/>
              <a:buFont typeface="Helvetica Neue"/>
              <a:buNone/>
            </a:pPr>
            <a:r>
              <a:rPr lang="en-CA" sz="3600" b="0" i="0" u="none" strike="noStrike" cap="none" dirty="0">
                <a:solidFill>
                  <a:srgbClr val="FFFFFF"/>
                </a:solidFill>
                <a:latin typeface="Helvetica Neue"/>
                <a:ea typeface="Helvetica Neue"/>
                <a:cs typeface="Helvetica Neue"/>
                <a:sym typeface="Helvetica Neue"/>
              </a:rPr>
              <a:t>van </a:t>
            </a:r>
            <a:r>
              <a:rPr lang="en-CA" sz="3600" dirty="0" err="1">
                <a:solidFill>
                  <a:srgbClr val="FFFFFF"/>
                </a:solidFill>
                <a:latin typeface="Helvetica Neue"/>
                <a:ea typeface="Helvetica Neue"/>
                <a:cs typeface="Helvetica Neue"/>
                <a:sym typeface="Helvetica Neue"/>
              </a:rPr>
              <a:t>Loggerenbereg</a:t>
            </a:r>
            <a:r>
              <a:rPr lang="en-CA" sz="3600" b="0" i="0" u="none" strike="noStrike" cap="none" dirty="0">
                <a:solidFill>
                  <a:srgbClr val="FFFFFF"/>
                </a:solidFill>
                <a:latin typeface="Helvetica Neue"/>
                <a:ea typeface="Helvetica Neue"/>
                <a:cs typeface="Helvetica Neue"/>
                <a:sym typeface="Helvetica Neue"/>
              </a:rPr>
              <a:t> et al, </a:t>
            </a:r>
            <a:r>
              <a:rPr lang="en-CA" sz="3600" b="0" i="1" u="none" strike="noStrike" cap="none" dirty="0">
                <a:solidFill>
                  <a:srgbClr val="FFFFFF"/>
                </a:solidFill>
                <a:latin typeface="Helvetica Neue"/>
                <a:ea typeface="Helvetica Neue"/>
                <a:cs typeface="Helvetica Neue"/>
                <a:sym typeface="Helvetica Neue"/>
              </a:rPr>
              <a:t>in-prep</a:t>
            </a:r>
            <a:r>
              <a:rPr lang="en-CA" sz="3600" b="0" i="0" u="none" strike="noStrike" cap="none" dirty="0">
                <a:solidFill>
                  <a:srgbClr val="FFFFFF"/>
                </a:solidFill>
                <a:latin typeface="Helvetica Neue"/>
                <a:ea typeface="Helvetica Neue"/>
                <a:cs typeface="Helvetica Neue"/>
                <a:sym typeface="Helvetica Neue"/>
              </a:rPr>
              <a:t> </a:t>
            </a:r>
            <a:endParaRPr sz="3600" dirty="0"/>
          </a:p>
        </p:txBody>
      </p:sp>
      <p:sp>
        <p:nvSpPr>
          <p:cNvPr id="47" name="Google Shape;456;p2">
            <a:extLst>
              <a:ext uri="{FF2B5EF4-FFF2-40B4-BE49-F238E27FC236}">
                <a16:creationId xmlns:a16="http://schemas.microsoft.com/office/drawing/2014/main" id="{BE9C4FCB-6B4E-35F5-1B29-FBD7CCA44198}"/>
              </a:ext>
            </a:extLst>
          </p:cNvPr>
          <p:cNvSpPr txBox="1"/>
          <p:nvPr/>
        </p:nvSpPr>
        <p:spPr>
          <a:xfrm>
            <a:off x="19945350" y="12041524"/>
            <a:ext cx="4152899" cy="1274426"/>
          </a:xfrm>
          <a:prstGeom prst="rect">
            <a:avLst/>
          </a:prstGeom>
          <a:noFill/>
          <a:ln>
            <a:noFill/>
          </a:ln>
        </p:spPr>
        <p:txBody>
          <a:bodyPr spcFirstLastPara="1" wrap="square" lIns="71425" tIns="71425" rIns="71425" bIns="71425" anchor="ctr" anchorCtr="0">
            <a:spAutoFit/>
          </a:bodyPr>
          <a:lstStyle/>
          <a:p>
            <a:pPr marL="0" marR="0" lvl="0" indent="0" algn="r" rtl="0">
              <a:lnSpc>
                <a:spcPct val="203571"/>
              </a:lnSpc>
              <a:spcBef>
                <a:spcPts val="0"/>
              </a:spcBef>
              <a:spcAft>
                <a:spcPts val="0"/>
              </a:spcAft>
              <a:buClr>
                <a:srgbClr val="FFFFFF"/>
              </a:buClr>
              <a:buSzPts val="2800"/>
              <a:buFont typeface="Helvetica Neue"/>
              <a:buNone/>
            </a:pPr>
            <a:r>
              <a:rPr lang="en-CA" sz="3600" b="0" i="0" u="none" strike="noStrike" cap="none" dirty="0">
                <a:solidFill>
                  <a:srgbClr val="FFFFFF"/>
                </a:solidFill>
                <a:latin typeface="Helvetica Neue"/>
                <a:ea typeface="Helvetica Neue"/>
                <a:cs typeface="Helvetica Neue"/>
                <a:sym typeface="Helvetica Neue"/>
              </a:rPr>
              <a:t>Chen et al, 2019; </a:t>
            </a:r>
            <a:endParaRPr sz="3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03"/>
        <p:cNvGrpSpPr/>
        <p:nvPr/>
      </p:nvGrpSpPr>
      <p:grpSpPr>
        <a:xfrm>
          <a:off x="0" y="0"/>
          <a:ext cx="0" cy="0"/>
          <a:chOff x="0" y="0"/>
          <a:chExt cx="0" cy="0"/>
        </a:xfrm>
      </p:grpSpPr>
      <p:pic>
        <p:nvPicPr>
          <p:cNvPr id="5" name="Picture 4" descr="Chart&#10;&#10;Description automatically generated">
            <a:extLst>
              <a:ext uri="{FF2B5EF4-FFF2-40B4-BE49-F238E27FC236}">
                <a16:creationId xmlns:a16="http://schemas.microsoft.com/office/drawing/2014/main" id="{731F365E-4E7E-D076-CFA3-E2CEA6A1CDA7}"/>
              </a:ext>
            </a:extLst>
          </p:cNvPr>
          <p:cNvPicPr>
            <a:picLocks noChangeAspect="1"/>
          </p:cNvPicPr>
          <p:nvPr/>
        </p:nvPicPr>
        <p:blipFill rotWithShape="1">
          <a:blip r:embed="rId3"/>
          <a:srcRect r="8652"/>
          <a:stretch/>
        </p:blipFill>
        <p:spPr>
          <a:xfrm>
            <a:off x="2911161" y="2676856"/>
            <a:ext cx="9229936" cy="7891200"/>
          </a:xfrm>
          <a:prstGeom prst="rect">
            <a:avLst/>
          </a:prstGeom>
        </p:spPr>
      </p:pic>
      <p:sp>
        <p:nvSpPr>
          <p:cNvPr id="1005" name="Google Shape;1005;p12"/>
          <p:cNvSpPr txBox="1"/>
          <p:nvPr/>
        </p:nvSpPr>
        <p:spPr>
          <a:xfrm>
            <a:off x="1906071" y="-543374"/>
            <a:ext cx="17728847" cy="3036095"/>
          </a:xfrm>
          <a:prstGeom prst="rect">
            <a:avLst/>
          </a:prstGeom>
          <a:noFill/>
          <a:ln>
            <a:noFill/>
          </a:ln>
        </p:spPr>
        <p:txBody>
          <a:bodyPr spcFirstLastPara="1" wrap="square" lIns="71425" tIns="71425" rIns="71425" bIns="71425" anchor="ctr" anchorCtr="0">
            <a:normAutofit/>
          </a:bodyPr>
          <a:lstStyle/>
          <a:p>
            <a:pPr marL="0" marR="0" lvl="0" indent="0" algn="l" rtl="0">
              <a:lnSpc>
                <a:spcPct val="100000"/>
              </a:lnSpc>
              <a:spcBef>
                <a:spcPts val="0"/>
              </a:spcBef>
              <a:spcAft>
                <a:spcPts val="0"/>
              </a:spcAft>
              <a:buClr>
                <a:srgbClr val="000000"/>
              </a:buClr>
              <a:buSzPts val="6200"/>
              <a:buFont typeface="Arial"/>
              <a:buNone/>
            </a:pPr>
            <a:r>
              <a:rPr lang="en-CA" sz="6200" b="0" i="0" u="none" strike="noStrike" cap="none" dirty="0">
                <a:solidFill>
                  <a:srgbClr val="000000"/>
                </a:solidFill>
                <a:latin typeface="Arial"/>
                <a:ea typeface="Arial"/>
                <a:cs typeface="Arial"/>
                <a:sym typeface="Arial"/>
              </a:rPr>
              <a:t>HMBS variant effect maps reliably discriminate pathogenic from benign alleles</a:t>
            </a:r>
            <a:endParaRPr dirty="0"/>
          </a:p>
        </p:txBody>
      </p:sp>
      <p:sp>
        <p:nvSpPr>
          <p:cNvPr id="1006" name="Google Shape;1006;p12"/>
          <p:cNvSpPr txBox="1"/>
          <p:nvPr/>
        </p:nvSpPr>
        <p:spPr>
          <a:xfrm rot="-5400000">
            <a:off x="-1875893" y="5493659"/>
            <a:ext cx="6311673" cy="1887696"/>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b="0" i="0" u="none" strike="noStrike" cap="none" dirty="0">
                <a:solidFill>
                  <a:srgbClr val="000000"/>
                </a:solidFill>
                <a:latin typeface="Helvetica Neue"/>
                <a:ea typeface="Helvetica Neue"/>
                <a:cs typeface="Helvetica Neue"/>
                <a:sym typeface="Helvetica Neue"/>
              </a:rPr>
              <a:t>Fraction of disease variants </a:t>
            </a:r>
            <a:endParaRPr sz="2200" b="0" i="0" u="none" strike="noStrike" cap="none" dirty="0">
              <a:solidFill>
                <a:srgbClr val="5E5E5E"/>
              </a:solidFill>
              <a:latin typeface="Helvetica Neue"/>
              <a:ea typeface="Helvetica Neue"/>
              <a:cs typeface="Helvetica Neue"/>
              <a:sym typeface="Helvetica Neue"/>
            </a:endParaRPr>
          </a:p>
          <a:p>
            <a:pPr marL="0" marR="0" lvl="0" indent="0" algn="ctr" rtl="0">
              <a:lnSpc>
                <a:spcPct val="100000"/>
              </a:lnSpc>
              <a:spcBef>
                <a:spcPts val="0"/>
              </a:spcBef>
              <a:spcAft>
                <a:spcPts val="0"/>
              </a:spcAft>
              <a:buClr>
                <a:srgbClr val="000000"/>
              </a:buClr>
              <a:buSzPts val="3800"/>
              <a:buFont typeface="Helvetica Neue"/>
              <a:buNone/>
            </a:pPr>
            <a:r>
              <a:rPr lang="en-CA" sz="3800" b="0" i="0" u="none" strike="noStrike" cap="none" dirty="0">
                <a:solidFill>
                  <a:srgbClr val="000000"/>
                </a:solidFill>
                <a:latin typeface="Helvetica Neue"/>
                <a:ea typeface="Helvetica Neue"/>
                <a:cs typeface="Helvetica Neue"/>
                <a:sym typeface="Helvetica Neue"/>
              </a:rPr>
              <a:t>correctly predicted</a:t>
            </a:r>
            <a:endParaRPr dirty="0"/>
          </a:p>
          <a:p>
            <a:pPr marL="0" marR="0" lvl="0" indent="0" algn="ctr" rtl="0">
              <a:lnSpc>
                <a:spcPct val="100000"/>
              </a:lnSpc>
              <a:spcBef>
                <a:spcPts val="0"/>
              </a:spcBef>
              <a:spcAft>
                <a:spcPts val="0"/>
              </a:spcAft>
              <a:buClr>
                <a:srgbClr val="000000"/>
              </a:buClr>
              <a:buSzPts val="4000"/>
              <a:buFont typeface="Helvetica Neue"/>
              <a:buNone/>
            </a:pPr>
            <a:r>
              <a:rPr lang="en-CA" sz="4000" b="1" i="0" u="none" strike="noStrike" cap="none" dirty="0">
                <a:solidFill>
                  <a:srgbClr val="000000"/>
                </a:solidFill>
                <a:latin typeface="Helvetica Neue"/>
                <a:ea typeface="Helvetica Neue"/>
                <a:cs typeface="Helvetica Neue"/>
                <a:sym typeface="Helvetica Neue"/>
              </a:rPr>
              <a:t>Precision (%)</a:t>
            </a:r>
            <a:endParaRPr sz="4000" b="1" i="0" u="none" strike="noStrike" cap="none" dirty="0">
              <a:solidFill>
                <a:srgbClr val="5E5E5E"/>
              </a:solidFill>
              <a:latin typeface="Helvetica Neue"/>
              <a:ea typeface="Helvetica Neue"/>
              <a:cs typeface="Helvetica Neue"/>
              <a:sym typeface="Helvetica Neue"/>
            </a:endParaRPr>
          </a:p>
        </p:txBody>
      </p:sp>
      <p:sp>
        <p:nvSpPr>
          <p:cNvPr id="1021" name="Google Shape;1021;p12"/>
          <p:cNvSpPr txBox="1"/>
          <p:nvPr/>
        </p:nvSpPr>
        <p:spPr>
          <a:xfrm>
            <a:off x="3163743" y="11112400"/>
            <a:ext cx="8977353" cy="1344598"/>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4000"/>
              <a:buFont typeface="Helvetica Neue"/>
              <a:buNone/>
            </a:pPr>
            <a:r>
              <a:rPr lang="en-CA" sz="4000" b="1" i="0" u="none" strike="noStrike" cap="none" dirty="0">
                <a:solidFill>
                  <a:srgbClr val="000000"/>
                </a:solidFill>
                <a:latin typeface="Helvetica Neue"/>
                <a:ea typeface="Helvetica Neue"/>
                <a:cs typeface="Helvetica Neue"/>
                <a:sym typeface="Helvetica Neue"/>
              </a:rPr>
              <a:t>Recall (%)</a:t>
            </a:r>
            <a:endParaRPr dirty="0"/>
          </a:p>
          <a:p>
            <a:pPr marL="0" marR="0" lvl="0" indent="0" algn="ctr" rtl="0">
              <a:lnSpc>
                <a:spcPct val="100000"/>
              </a:lnSpc>
              <a:spcBef>
                <a:spcPts val="0"/>
              </a:spcBef>
              <a:spcAft>
                <a:spcPts val="0"/>
              </a:spcAft>
              <a:buClr>
                <a:srgbClr val="000000"/>
              </a:buClr>
              <a:buSzPts val="3800"/>
              <a:buFont typeface="Helvetica Neue"/>
              <a:buNone/>
            </a:pPr>
            <a:r>
              <a:rPr lang="en-CA" sz="3800" b="0" i="0" u="none" strike="noStrike" cap="none" dirty="0">
                <a:solidFill>
                  <a:srgbClr val="000000"/>
                </a:solidFill>
                <a:latin typeface="Helvetica Neue"/>
                <a:ea typeface="Helvetica Neue"/>
                <a:cs typeface="Helvetica Neue"/>
                <a:sym typeface="Helvetica Neue"/>
              </a:rPr>
              <a:t>Fraction of disease mutations predicted</a:t>
            </a:r>
            <a:endParaRPr dirty="0"/>
          </a:p>
        </p:txBody>
      </p:sp>
      <p:sp>
        <p:nvSpPr>
          <p:cNvPr id="1023" name="Google Shape;1023;p12"/>
          <p:cNvSpPr/>
          <p:nvPr/>
        </p:nvSpPr>
        <p:spPr>
          <a:xfrm>
            <a:off x="12786754" y="8770489"/>
            <a:ext cx="11008212" cy="2100547"/>
          </a:xfrm>
          <a:prstGeom prst="roundRect">
            <a:avLst>
              <a:gd name="adj" fmla="val 16667"/>
            </a:avLst>
          </a:prstGeom>
          <a:noFill/>
          <a:ln>
            <a:noFill/>
          </a:ln>
        </p:spPr>
        <p:txBody>
          <a:bodyPr spcFirstLastPara="1" wrap="square" lIns="71425" tIns="71425" rIns="71425" bIns="71425" anchor="ctr" anchorCtr="0">
            <a:spAutoFit/>
          </a:bodyPr>
          <a:lstStyle/>
          <a:p>
            <a:pPr marL="0" marR="0" lvl="0" indent="0" algn="just" rtl="0">
              <a:lnSpc>
                <a:spcPct val="100000"/>
              </a:lnSpc>
              <a:spcBef>
                <a:spcPts val="0"/>
              </a:spcBef>
              <a:spcAft>
                <a:spcPts val="0"/>
              </a:spcAft>
              <a:buClr>
                <a:srgbClr val="000000"/>
              </a:buClr>
              <a:buSzPts val="3800"/>
              <a:buFont typeface="Helvetica Neue"/>
              <a:buNone/>
            </a:pPr>
            <a:r>
              <a:rPr lang="en-CA" sz="3800" b="0" i="0" u="none" strike="noStrike" cap="none" dirty="0">
                <a:solidFill>
                  <a:srgbClr val="000000"/>
                </a:solidFill>
                <a:latin typeface="Helvetica Neue"/>
                <a:ea typeface="Helvetica Neue"/>
                <a:cs typeface="Helvetica Neue"/>
                <a:sym typeface="Helvetica Neue"/>
              </a:rPr>
              <a:t>**59 annotated variants from clinical database </a:t>
            </a:r>
            <a:r>
              <a:rPr lang="en-CA" sz="3800" b="0" i="0" u="none" strike="noStrike" cap="none" dirty="0" err="1">
                <a:solidFill>
                  <a:srgbClr val="000000"/>
                </a:solidFill>
                <a:latin typeface="Helvetica Neue"/>
                <a:ea typeface="Helvetica Neue"/>
                <a:cs typeface="Helvetica Neue"/>
                <a:sym typeface="Helvetica Neue"/>
              </a:rPr>
              <a:t>Clinvar</a:t>
            </a:r>
            <a:r>
              <a:rPr lang="en-CA" sz="3800" b="0" i="0" u="none" strike="noStrike" cap="none" dirty="0">
                <a:solidFill>
                  <a:srgbClr val="000000"/>
                </a:solidFill>
                <a:latin typeface="Helvetica Neue"/>
                <a:ea typeface="Helvetica Neue"/>
                <a:cs typeface="Helvetica Neue"/>
                <a:sym typeface="Helvetica Neue"/>
              </a:rPr>
              <a:t> and EPNET, and </a:t>
            </a:r>
            <a:r>
              <a:rPr lang="en-CA" sz="3800" dirty="0">
                <a:latin typeface="Helvetica Neue"/>
                <a:ea typeface="Helvetica Neue"/>
                <a:cs typeface="Helvetica Neue"/>
                <a:sym typeface="Helvetica Neue"/>
              </a:rPr>
              <a:t>5</a:t>
            </a:r>
            <a:r>
              <a:rPr lang="en-CA" sz="3800" b="0" i="0" u="none" strike="noStrike" cap="none" dirty="0">
                <a:solidFill>
                  <a:srgbClr val="000000"/>
                </a:solidFill>
                <a:latin typeface="Helvetica Neue"/>
                <a:ea typeface="Helvetica Neue"/>
                <a:cs typeface="Helvetica Neue"/>
                <a:sym typeface="Helvetica Neue"/>
              </a:rPr>
              <a:t> proxy benign variants from </a:t>
            </a:r>
            <a:r>
              <a:rPr lang="en-CA" sz="3800" b="0" i="0" u="none" strike="noStrike" cap="none" dirty="0" err="1">
                <a:solidFill>
                  <a:srgbClr val="000000"/>
                </a:solidFill>
                <a:latin typeface="Helvetica Neue"/>
                <a:ea typeface="Helvetica Neue"/>
                <a:cs typeface="Helvetica Neue"/>
                <a:sym typeface="Helvetica Neue"/>
              </a:rPr>
              <a:t>gnomad</a:t>
            </a:r>
            <a:r>
              <a:rPr lang="en-CA" sz="3800" b="0" i="0" u="none" strike="noStrike" cap="none" dirty="0">
                <a:solidFill>
                  <a:srgbClr val="000000"/>
                </a:solidFill>
                <a:latin typeface="Helvetica Neue"/>
                <a:ea typeface="Helvetica Neue"/>
                <a:cs typeface="Helvetica Neue"/>
                <a:sym typeface="Helvetica Neue"/>
              </a:rPr>
              <a:t>,</a:t>
            </a:r>
            <a:endParaRPr sz="3800" b="0" i="0" u="none" strike="noStrike" cap="none" dirty="0">
              <a:solidFill>
                <a:srgbClr val="000000"/>
              </a:solidFill>
              <a:latin typeface="Helvetica Neue"/>
              <a:ea typeface="Helvetica Neue"/>
              <a:cs typeface="Helvetica Neue"/>
              <a:sym typeface="Helvetica Neue"/>
            </a:endParaRPr>
          </a:p>
        </p:txBody>
      </p:sp>
      <p:sp>
        <p:nvSpPr>
          <p:cNvPr id="44" name="Google Shape;1006;p12">
            <a:extLst>
              <a:ext uri="{FF2B5EF4-FFF2-40B4-BE49-F238E27FC236}">
                <a16:creationId xmlns:a16="http://schemas.microsoft.com/office/drawing/2014/main" id="{C6E797D8-6F37-8E72-7716-4B7E9FC108C9}"/>
              </a:ext>
            </a:extLst>
          </p:cNvPr>
          <p:cNvSpPr txBox="1"/>
          <p:nvPr/>
        </p:nvSpPr>
        <p:spPr>
          <a:xfrm rot="-5400000">
            <a:off x="2259620" y="9782458"/>
            <a:ext cx="615711"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b="0" i="0" u="none" strike="noStrike" cap="none" dirty="0">
                <a:solidFill>
                  <a:srgbClr val="000000"/>
                </a:solidFill>
                <a:latin typeface="Helvetica Neue"/>
                <a:ea typeface="Helvetica Neue"/>
                <a:cs typeface="Helvetica Neue"/>
                <a:sym typeface="Helvetica Neue"/>
              </a:rPr>
              <a:t>0</a:t>
            </a:r>
            <a:endParaRPr sz="4000" b="1" i="0" u="none" strike="noStrike" cap="none" dirty="0">
              <a:solidFill>
                <a:srgbClr val="5E5E5E"/>
              </a:solidFill>
              <a:latin typeface="Helvetica Neue"/>
              <a:ea typeface="Helvetica Neue"/>
              <a:cs typeface="Helvetica Neue"/>
              <a:sym typeface="Helvetica Neue"/>
            </a:endParaRPr>
          </a:p>
        </p:txBody>
      </p:sp>
      <p:sp>
        <p:nvSpPr>
          <p:cNvPr id="45" name="Google Shape;1006;p12">
            <a:extLst>
              <a:ext uri="{FF2B5EF4-FFF2-40B4-BE49-F238E27FC236}">
                <a16:creationId xmlns:a16="http://schemas.microsoft.com/office/drawing/2014/main" id="{F6CB69A6-FF19-FBB2-89B7-63D4A93ECA00}"/>
              </a:ext>
            </a:extLst>
          </p:cNvPr>
          <p:cNvSpPr txBox="1"/>
          <p:nvPr/>
        </p:nvSpPr>
        <p:spPr>
          <a:xfrm rot="-5400000">
            <a:off x="2190681" y="8347601"/>
            <a:ext cx="753590"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b="0" i="0" u="none" strike="noStrike" cap="none" dirty="0">
                <a:solidFill>
                  <a:srgbClr val="000000"/>
                </a:solidFill>
                <a:latin typeface="Helvetica Neue"/>
                <a:ea typeface="Helvetica Neue"/>
                <a:cs typeface="Helvetica Neue"/>
                <a:sym typeface="Helvetica Neue"/>
              </a:rPr>
              <a:t>20</a:t>
            </a:r>
            <a:endParaRPr sz="4000" b="1" i="0" u="none" strike="noStrike" cap="none" dirty="0">
              <a:solidFill>
                <a:srgbClr val="5E5E5E"/>
              </a:solidFill>
              <a:latin typeface="Helvetica Neue"/>
              <a:ea typeface="Helvetica Neue"/>
              <a:cs typeface="Helvetica Neue"/>
              <a:sym typeface="Helvetica Neue"/>
            </a:endParaRPr>
          </a:p>
        </p:txBody>
      </p:sp>
      <p:sp>
        <p:nvSpPr>
          <p:cNvPr id="46" name="Google Shape;1006;p12">
            <a:extLst>
              <a:ext uri="{FF2B5EF4-FFF2-40B4-BE49-F238E27FC236}">
                <a16:creationId xmlns:a16="http://schemas.microsoft.com/office/drawing/2014/main" id="{9FDBF3B7-16F1-C79D-5487-841EEA6FA324}"/>
              </a:ext>
            </a:extLst>
          </p:cNvPr>
          <p:cNvSpPr txBox="1"/>
          <p:nvPr/>
        </p:nvSpPr>
        <p:spPr>
          <a:xfrm rot="-5400000">
            <a:off x="2190681" y="6924882"/>
            <a:ext cx="753590"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dirty="0">
                <a:latin typeface="Helvetica Neue"/>
                <a:ea typeface="Helvetica Neue"/>
                <a:cs typeface="Helvetica Neue"/>
                <a:sym typeface="Helvetica Neue"/>
              </a:rPr>
              <a:t>4</a:t>
            </a:r>
            <a:r>
              <a:rPr lang="en-CA" sz="3800" b="0" i="0" u="none" strike="noStrike" cap="none" dirty="0">
                <a:solidFill>
                  <a:srgbClr val="000000"/>
                </a:solidFill>
                <a:latin typeface="Helvetica Neue"/>
                <a:ea typeface="Helvetica Neue"/>
                <a:cs typeface="Helvetica Neue"/>
                <a:sym typeface="Helvetica Neue"/>
              </a:rPr>
              <a:t>0</a:t>
            </a:r>
            <a:endParaRPr sz="4000" b="1" i="0" u="none" strike="noStrike" cap="none" dirty="0">
              <a:solidFill>
                <a:srgbClr val="5E5E5E"/>
              </a:solidFill>
              <a:latin typeface="Helvetica Neue"/>
              <a:ea typeface="Helvetica Neue"/>
              <a:cs typeface="Helvetica Neue"/>
              <a:sym typeface="Helvetica Neue"/>
            </a:endParaRPr>
          </a:p>
        </p:txBody>
      </p:sp>
      <p:sp>
        <p:nvSpPr>
          <p:cNvPr id="47" name="Google Shape;1006;p12">
            <a:extLst>
              <a:ext uri="{FF2B5EF4-FFF2-40B4-BE49-F238E27FC236}">
                <a16:creationId xmlns:a16="http://schemas.microsoft.com/office/drawing/2014/main" id="{780627E7-6CAF-E563-1C6E-F96A6EE125B6}"/>
              </a:ext>
            </a:extLst>
          </p:cNvPr>
          <p:cNvSpPr txBox="1"/>
          <p:nvPr/>
        </p:nvSpPr>
        <p:spPr>
          <a:xfrm rot="-5400000">
            <a:off x="2190681" y="5506644"/>
            <a:ext cx="753590"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b="0" i="0" u="none" strike="noStrike" cap="none" dirty="0">
                <a:solidFill>
                  <a:srgbClr val="000000"/>
                </a:solidFill>
                <a:latin typeface="Helvetica Neue"/>
                <a:ea typeface="Helvetica Neue"/>
                <a:cs typeface="Helvetica Neue"/>
                <a:sym typeface="Helvetica Neue"/>
              </a:rPr>
              <a:t>60</a:t>
            </a:r>
            <a:endParaRPr sz="4000" b="1" i="0" u="none" strike="noStrike" cap="none" dirty="0">
              <a:solidFill>
                <a:srgbClr val="5E5E5E"/>
              </a:solidFill>
              <a:latin typeface="Helvetica Neue"/>
              <a:ea typeface="Helvetica Neue"/>
              <a:cs typeface="Helvetica Neue"/>
              <a:sym typeface="Helvetica Neue"/>
            </a:endParaRPr>
          </a:p>
        </p:txBody>
      </p:sp>
      <p:sp>
        <p:nvSpPr>
          <p:cNvPr id="48" name="Google Shape;1006;p12">
            <a:extLst>
              <a:ext uri="{FF2B5EF4-FFF2-40B4-BE49-F238E27FC236}">
                <a16:creationId xmlns:a16="http://schemas.microsoft.com/office/drawing/2014/main" id="{04355AA1-EA6B-E291-6747-AC8A62EB917D}"/>
              </a:ext>
            </a:extLst>
          </p:cNvPr>
          <p:cNvSpPr txBox="1"/>
          <p:nvPr/>
        </p:nvSpPr>
        <p:spPr>
          <a:xfrm rot="-5400000">
            <a:off x="2190681" y="4033918"/>
            <a:ext cx="753590"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dirty="0">
                <a:latin typeface="Helvetica Neue"/>
                <a:ea typeface="Helvetica Neue"/>
                <a:cs typeface="Helvetica Neue"/>
                <a:sym typeface="Helvetica Neue"/>
              </a:rPr>
              <a:t>8</a:t>
            </a:r>
            <a:r>
              <a:rPr lang="en-CA" sz="3800" b="0" i="0" u="none" strike="noStrike" cap="none" dirty="0">
                <a:solidFill>
                  <a:srgbClr val="000000"/>
                </a:solidFill>
                <a:latin typeface="Helvetica Neue"/>
                <a:ea typeface="Helvetica Neue"/>
                <a:cs typeface="Helvetica Neue"/>
                <a:sym typeface="Helvetica Neue"/>
              </a:rPr>
              <a:t>0</a:t>
            </a:r>
            <a:endParaRPr sz="4000" b="1" i="0" u="none" strike="noStrike" cap="none" dirty="0">
              <a:solidFill>
                <a:srgbClr val="5E5E5E"/>
              </a:solidFill>
              <a:latin typeface="Helvetica Neue"/>
              <a:ea typeface="Helvetica Neue"/>
              <a:cs typeface="Helvetica Neue"/>
              <a:sym typeface="Helvetica Neue"/>
            </a:endParaRPr>
          </a:p>
        </p:txBody>
      </p:sp>
      <p:sp>
        <p:nvSpPr>
          <p:cNvPr id="49" name="Google Shape;1006;p12">
            <a:extLst>
              <a:ext uri="{FF2B5EF4-FFF2-40B4-BE49-F238E27FC236}">
                <a16:creationId xmlns:a16="http://schemas.microsoft.com/office/drawing/2014/main" id="{87EAD3A3-EE9B-EF3F-79B7-C0E510C4C985}"/>
              </a:ext>
            </a:extLst>
          </p:cNvPr>
          <p:cNvSpPr txBox="1"/>
          <p:nvPr/>
        </p:nvSpPr>
        <p:spPr>
          <a:xfrm rot="-5400000">
            <a:off x="2093652" y="2661257"/>
            <a:ext cx="947648"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dirty="0">
                <a:latin typeface="Helvetica Neue"/>
                <a:ea typeface="Helvetica Neue"/>
                <a:cs typeface="Helvetica Neue"/>
                <a:sym typeface="Helvetica Neue"/>
              </a:rPr>
              <a:t>100</a:t>
            </a:r>
            <a:endParaRPr sz="4000" b="1" i="0" u="none" strike="noStrike" cap="none" dirty="0">
              <a:solidFill>
                <a:srgbClr val="5E5E5E"/>
              </a:solidFill>
              <a:latin typeface="Helvetica Neue"/>
              <a:ea typeface="Helvetica Neue"/>
              <a:cs typeface="Helvetica Neue"/>
              <a:sym typeface="Helvetica Neue"/>
            </a:endParaRPr>
          </a:p>
        </p:txBody>
      </p:sp>
      <p:sp>
        <p:nvSpPr>
          <p:cNvPr id="50" name="Google Shape;1006;p12">
            <a:extLst>
              <a:ext uri="{FF2B5EF4-FFF2-40B4-BE49-F238E27FC236}">
                <a16:creationId xmlns:a16="http://schemas.microsoft.com/office/drawing/2014/main" id="{48C7C8E9-D47C-5FEE-D0D2-87DC8F0E0BF9}"/>
              </a:ext>
            </a:extLst>
          </p:cNvPr>
          <p:cNvSpPr txBox="1"/>
          <p:nvPr/>
        </p:nvSpPr>
        <p:spPr>
          <a:xfrm>
            <a:off x="3163743" y="10528479"/>
            <a:ext cx="615711"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b="0" i="0" u="none" strike="noStrike" cap="none" dirty="0">
                <a:solidFill>
                  <a:srgbClr val="000000"/>
                </a:solidFill>
                <a:latin typeface="Helvetica Neue"/>
                <a:ea typeface="Helvetica Neue"/>
                <a:cs typeface="Helvetica Neue"/>
                <a:sym typeface="Helvetica Neue"/>
              </a:rPr>
              <a:t>0</a:t>
            </a:r>
            <a:endParaRPr sz="4000" b="1" i="0" u="none" strike="noStrike" cap="none" dirty="0">
              <a:solidFill>
                <a:srgbClr val="5E5E5E"/>
              </a:solidFill>
              <a:latin typeface="Helvetica Neue"/>
              <a:ea typeface="Helvetica Neue"/>
              <a:cs typeface="Helvetica Neue"/>
              <a:sym typeface="Helvetica Neue"/>
            </a:endParaRPr>
          </a:p>
        </p:txBody>
      </p:sp>
      <p:sp>
        <p:nvSpPr>
          <p:cNvPr id="51" name="Google Shape;1006;p12">
            <a:extLst>
              <a:ext uri="{FF2B5EF4-FFF2-40B4-BE49-F238E27FC236}">
                <a16:creationId xmlns:a16="http://schemas.microsoft.com/office/drawing/2014/main" id="{E7B212F5-6402-211E-638A-7941EB6BBCFD}"/>
              </a:ext>
            </a:extLst>
          </p:cNvPr>
          <p:cNvSpPr txBox="1"/>
          <p:nvPr/>
        </p:nvSpPr>
        <p:spPr>
          <a:xfrm>
            <a:off x="4813639" y="10528479"/>
            <a:ext cx="687369"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b="0" i="0" u="none" strike="noStrike" cap="none" dirty="0">
                <a:solidFill>
                  <a:srgbClr val="000000"/>
                </a:solidFill>
                <a:latin typeface="Helvetica Neue"/>
                <a:ea typeface="Helvetica Neue"/>
                <a:cs typeface="Helvetica Neue"/>
                <a:sym typeface="Helvetica Neue"/>
              </a:rPr>
              <a:t>20</a:t>
            </a:r>
            <a:endParaRPr sz="4000" b="1" i="0" u="none" strike="noStrike" cap="none" dirty="0">
              <a:solidFill>
                <a:srgbClr val="5E5E5E"/>
              </a:solidFill>
              <a:latin typeface="Helvetica Neue"/>
              <a:ea typeface="Helvetica Neue"/>
              <a:cs typeface="Helvetica Neue"/>
              <a:sym typeface="Helvetica Neue"/>
            </a:endParaRPr>
          </a:p>
        </p:txBody>
      </p:sp>
      <p:sp>
        <p:nvSpPr>
          <p:cNvPr id="52" name="Google Shape;1006;p12">
            <a:extLst>
              <a:ext uri="{FF2B5EF4-FFF2-40B4-BE49-F238E27FC236}">
                <a16:creationId xmlns:a16="http://schemas.microsoft.com/office/drawing/2014/main" id="{FBD76E23-5EB7-6E2D-98FD-88813BD4D7DD}"/>
              </a:ext>
            </a:extLst>
          </p:cNvPr>
          <p:cNvSpPr txBox="1"/>
          <p:nvPr/>
        </p:nvSpPr>
        <p:spPr>
          <a:xfrm>
            <a:off x="6412128" y="10527352"/>
            <a:ext cx="687369"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dirty="0">
                <a:latin typeface="Helvetica Neue"/>
                <a:ea typeface="Helvetica Neue"/>
                <a:cs typeface="Helvetica Neue"/>
                <a:sym typeface="Helvetica Neue"/>
              </a:rPr>
              <a:t>4</a:t>
            </a:r>
            <a:r>
              <a:rPr lang="en-CA" sz="3800" b="0" i="0" u="none" strike="noStrike" cap="none" dirty="0">
                <a:solidFill>
                  <a:srgbClr val="000000"/>
                </a:solidFill>
                <a:latin typeface="Helvetica Neue"/>
                <a:ea typeface="Helvetica Neue"/>
                <a:cs typeface="Helvetica Neue"/>
                <a:sym typeface="Helvetica Neue"/>
              </a:rPr>
              <a:t>0</a:t>
            </a:r>
            <a:endParaRPr sz="4000" b="1" i="0" u="none" strike="noStrike" cap="none" dirty="0">
              <a:solidFill>
                <a:srgbClr val="5E5E5E"/>
              </a:solidFill>
              <a:latin typeface="Helvetica Neue"/>
              <a:ea typeface="Helvetica Neue"/>
              <a:cs typeface="Helvetica Neue"/>
              <a:sym typeface="Helvetica Neue"/>
            </a:endParaRPr>
          </a:p>
        </p:txBody>
      </p:sp>
      <p:sp>
        <p:nvSpPr>
          <p:cNvPr id="53" name="Google Shape;1006;p12">
            <a:extLst>
              <a:ext uri="{FF2B5EF4-FFF2-40B4-BE49-F238E27FC236}">
                <a16:creationId xmlns:a16="http://schemas.microsoft.com/office/drawing/2014/main" id="{544D61C6-2E48-554F-6001-FBFBB1913938}"/>
              </a:ext>
            </a:extLst>
          </p:cNvPr>
          <p:cNvSpPr txBox="1"/>
          <p:nvPr/>
        </p:nvSpPr>
        <p:spPr>
          <a:xfrm>
            <a:off x="8051459" y="10527352"/>
            <a:ext cx="687369"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b="0" i="0" u="none" strike="noStrike" cap="none" dirty="0">
                <a:solidFill>
                  <a:srgbClr val="000000"/>
                </a:solidFill>
                <a:latin typeface="Helvetica Neue"/>
                <a:ea typeface="Helvetica Neue"/>
                <a:cs typeface="Helvetica Neue"/>
                <a:sym typeface="Helvetica Neue"/>
              </a:rPr>
              <a:t>60</a:t>
            </a:r>
            <a:endParaRPr sz="4000" b="1" i="0" u="none" strike="noStrike" cap="none" dirty="0">
              <a:solidFill>
                <a:srgbClr val="5E5E5E"/>
              </a:solidFill>
              <a:latin typeface="Helvetica Neue"/>
              <a:ea typeface="Helvetica Neue"/>
              <a:cs typeface="Helvetica Neue"/>
              <a:sym typeface="Helvetica Neue"/>
            </a:endParaRPr>
          </a:p>
        </p:txBody>
      </p:sp>
      <p:sp>
        <p:nvSpPr>
          <p:cNvPr id="54" name="Google Shape;1006;p12">
            <a:extLst>
              <a:ext uri="{FF2B5EF4-FFF2-40B4-BE49-F238E27FC236}">
                <a16:creationId xmlns:a16="http://schemas.microsoft.com/office/drawing/2014/main" id="{ECB92278-AA49-1E8C-49C2-A9CE9450B8C1}"/>
              </a:ext>
            </a:extLst>
          </p:cNvPr>
          <p:cNvSpPr txBox="1"/>
          <p:nvPr/>
        </p:nvSpPr>
        <p:spPr>
          <a:xfrm>
            <a:off x="9732171" y="10527352"/>
            <a:ext cx="687369"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b="0" i="0" u="none" strike="noStrike" cap="none" dirty="0">
                <a:solidFill>
                  <a:srgbClr val="000000"/>
                </a:solidFill>
                <a:latin typeface="Helvetica Neue"/>
                <a:ea typeface="Helvetica Neue"/>
                <a:cs typeface="Helvetica Neue"/>
                <a:sym typeface="Helvetica Neue"/>
              </a:rPr>
              <a:t>80</a:t>
            </a:r>
            <a:endParaRPr sz="4000" b="1" i="0" u="none" strike="noStrike" cap="none" dirty="0">
              <a:solidFill>
                <a:srgbClr val="5E5E5E"/>
              </a:solidFill>
              <a:latin typeface="Helvetica Neue"/>
              <a:ea typeface="Helvetica Neue"/>
              <a:cs typeface="Helvetica Neue"/>
              <a:sym typeface="Helvetica Neue"/>
            </a:endParaRPr>
          </a:p>
        </p:txBody>
      </p:sp>
      <p:sp>
        <p:nvSpPr>
          <p:cNvPr id="56" name="Google Shape;1006;p12">
            <a:extLst>
              <a:ext uri="{FF2B5EF4-FFF2-40B4-BE49-F238E27FC236}">
                <a16:creationId xmlns:a16="http://schemas.microsoft.com/office/drawing/2014/main" id="{0FD5D813-9C20-2714-711E-6FC13798BEFF}"/>
              </a:ext>
            </a:extLst>
          </p:cNvPr>
          <p:cNvSpPr txBox="1"/>
          <p:nvPr/>
        </p:nvSpPr>
        <p:spPr>
          <a:xfrm>
            <a:off x="11065197" y="10527352"/>
            <a:ext cx="1122040"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b="0" i="0" u="none" strike="noStrike" cap="none" dirty="0">
                <a:solidFill>
                  <a:srgbClr val="000000"/>
                </a:solidFill>
                <a:latin typeface="Helvetica Neue"/>
                <a:ea typeface="Helvetica Neue"/>
                <a:cs typeface="Helvetica Neue"/>
                <a:sym typeface="Helvetica Neue"/>
              </a:rPr>
              <a:t>100</a:t>
            </a:r>
            <a:endParaRPr sz="4000" b="1" i="0" u="none" strike="noStrike" cap="none" dirty="0">
              <a:solidFill>
                <a:srgbClr val="5E5E5E"/>
              </a:solidFill>
              <a:latin typeface="Helvetica Neue"/>
              <a:ea typeface="Helvetica Neue"/>
              <a:cs typeface="Helvetica Neue"/>
              <a:sym typeface="Helvetica Neue"/>
            </a:endParaRPr>
          </a:p>
        </p:txBody>
      </p:sp>
      <p:graphicFrame>
        <p:nvGraphicFramePr>
          <p:cNvPr id="10" name="Table 10">
            <a:extLst>
              <a:ext uri="{FF2B5EF4-FFF2-40B4-BE49-F238E27FC236}">
                <a16:creationId xmlns:a16="http://schemas.microsoft.com/office/drawing/2014/main" id="{B2261ADD-AFA8-8C51-BB2B-C576F76BB532}"/>
              </a:ext>
            </a:extLst>
          </p:cNvPr>
          <p:cNvGraphicFramePr>
            <a:graphicFrameLocks noGrp="1"/>
          </p:cNvGraphicFramePr>
          <p:nvPr>
            <p:extLst>
              <p:ext uri="{D42A27DB-BD31-4B8C-83A1-F6EECF244321}">
                <p14:modId xmlns:p14="http://schemas.microsoft.com/office/powerpoint/2010/main" val="3672899593"/>
              </p:ext>
            </p:extLst>
          </p:nvPr>
        </p:nvGraphicFramePr>
        <p:xfrm>
          <a:off x="12828466" y="3115090"/>
          <a:ext cx="10966500" cy="5470476"/>
        </p:xfrm>
        <a:graphic>
          <a:graphicData uri="http://schemas.openxmlformats.org/drawingml/2006/table">
            <a:tbl>
              <a:tblPr firstRow="1" bandRow="1">
                <a:tableStyleId>{2D5ABB26-0587-4C30-8999-92F81FD0307C}</a:tableStyleId>
              </a:tblPr>
              <a:tblGrid>
                <a:gridCol w="1174917">
                  <a:extLst>
                    <a:ext uri="{9D8B030D-6E8A-4147-A177-3AD203B41FA5}">
                      <a16:colId xmlns:a16="http://schemas.microsoft.com/office/drawing/2014/main" val="3705784018"/>
                    </a:ext>
                  </a:extLst>
                </a:gridCol>
                <a:gridCol w="5515025">
                  <a:extLst>
                    <a:ext uri="{9D8B030D-6E8A-4147-A177-3AD203B41FA5}">
                      <a16:colId xmlns:a16="http://schemas.microsoft.com/office/drawing/2014/main" val="619775099"/>
                    </a:ext>
                  </a:extLst>
                </a:gridCol>
                <a:gridCol w="2005351">
                  <a:extLst>
                    <a:ext uri="{9D8B030D-6E8A-4147-A177-3AD203B41FA5}">
                      <a16:colId xmlns:a16="http://schemas.microsoft.com/office/drawing/2014/main" val="868143760"/>
                    </a:ext>
                  </a:extLst>
                </a:gridCol>
                <a:gridCol w="2271207">
                  <a:extLst>
                    <a:ext uri="{9D8B030D-6E8A-4147-A177-3AD203B41FA5}">
                      <a16:colId xmlns:a16="http://schemas.microsoft.com/office/drawing/2014/main" val="2916324807"/>
                    </a:ext>
                  </a:extLst>
                </a:gridCol>
              </a:tblGrid>
              <a:tr h="595520">
                <a:tc>
                  <a:txBody>
                    <a:bodyPr/>
                    <a:lstStyle/>
                    <a:p>
                      <a:endParaRPr lang="en-US" sz="3800" dirty="0">
                        <a:solidFill>
                          <a:schemeClr val="tx1">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3800" dirty="0">
                        <a:solidFill>
                          <a:schemeClr val="tx1">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800" b="1" dirty="0">
                          <a:solidFill>
                            <a:schemeClr val="tx1">
                              <a:lumMod val="50000"/>
                            </a:schemeClr>
                          </a:solidFill>
                        </a:rPr>
                        <a:t>AUBRC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800" b="1" dirty="0">
                          <a:solidFill>
                            <a:schemeClr val="tx1">
                              <a:lumMod val="50000"/>
                            </a:schemeClr>
                          </a:solidFill>
                        </a:rPr>
                        <a:t>R90P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53057194"/>
                  </a:ext>
                </a:extLst>
              </a:tr>
              <a:tr h="595520">
                <a:tc>
                  <a:txBody>
                    <a:bodyPr/>
                    <a:lstStyle/>
                    <a:p>
                      <a:endParaRPr lang="en-US" sz="3800" dirty="0">
                        <a:solidFill>
                          <a:schemeClr val="tx1">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3800" dirty="0">
                          <a:solidFill>
                            <a:schemeClr val="tx1">
                              <a:lumMod val="50000"/>
                            </a:schemeClr>
                          </a:solidFill>
                        </a:rPr>
                        <a:t>PolyPhen2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800" dirty="0">
                          <a:solidFill>
                            <a:schemeClr val="tx1">
                              <a:lumMod val="50000"/>
                            </a:schemeClr>
                          </a:solidFill>
                        </a:rPr>
                        <a:t>0.79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800" dirty="0">
                          <a:solidFill>
                            <a:schemeClr val="tx1">
                              <a:lumMod val="50000"/>
                            </a:schemeClr>
                          </a:solidFill>
                        </a:rPr>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26798444"/>
                  </a:ext>
                </a:extLst>
              </a:tr>
              <a:tr h="595520">
                <a:tc>
                  <a:txBody>
                    <a:bodyPr/>
                    <a:lstStyle/>
                    <a:p>
                      <a:endParaRPr lang="en-US" sz="3800" dirty="0">
                        <a:solidFill>
                          <a:schemeClr val="tx1">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3800" dirty="0">
                          <a:solidFill>
                            <a:schemeClr val="tx1">
                              <a:lumMod val="50000"/>
                            </a:schemeClr>
                          </a:solidFill>
                        </a:rPr>
                        <a:t>SIFT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800" dirty="0">
                          <a:solidFill>
                            <a:schemeClr val="tx1">
                              <a:lumMod val="50000"/>
                            </a:schemeClr>
                          </a:solidFill>
                        </a:rPr>
                        <a:t>0.95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800" dirty="0">
                          <a:solidFill>
                            <a:schemeClr val="tx1">
                              <a:lumMod val="50000"/>
                            </a:schemeClr>
                          </a:solidFill>
                        </a:rPr>
                        <a:t>0.69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57310529"/>
                  </a:ext>
                </a:extLst>
              </a:tr>
              <a:tr h="595520">
                <a:tc>
                  <a:txBody>
                    <a:bodyPr/>
                    <a:lstStyle/>
                    <a:p>
                      <a:endParaRPr lang="en-US" sz="3800" dirty="0">
                        <a:solidFill>
                          <a:schemeClr val="tx1">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3800" dirty="0">
                          <a:solidFill>
                            <a:schemeClr val="tx1">
                              <a:lumMod val="50000"/>
                            </a:schemeClr>
                          </a:solidFill>
                        </a:rPr>
                        <a:t>PROVEAN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800" dirty="0">
                          <a:solidFill>
                            <a:schemeClr val="tx1">
                              <a:lumMod val="50000"/>
                            </a:schemeClr>
                          </a:solidFill>
                        </a:rPr>
                        <a:t>0.82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800" dirty="0">
                          <a:solidFill>
                            <a:schemeClr val="tx1">
                              <a:lumMod val="50000"/>
                            </a:schemeClr>
                          </a:solidFill>
                        </a:rPr>
                        <a:t>0.04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08875371"/>
                  </a:ext>
                </a:extLst>
              </a:tr>
              <a:tr h="595520">
                <a:tc>
                  <a:txBody>
                    <a:bodyPr/>
                    <a:lstStyle/>
                    <a:p>
                      <a:endParaRPr lang="en-US" sz="3800" dirty="0">
                        <a:solidFill>
                          <a:schemeClr val="tx1">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3800" dirty="0" err="1">
                          <a:solidFill>
                            <a:schemeClr val="tx1">
                              <a:lumMod val="50000"/>
                            </a:schemeClr>
                          </a:solidFill>
                        </a:rPr>
                        <a:t>eHMBS</a:t>
                      </a:r>
                      <a:r>
                        <a:rPr lang="en-US" sz="3800" dirty="0">
                          <a:solidFill>
                            <a:schemeClr val="tx1">
                              <a:lumMod val="50000"/>
                            </a:schemeClr>
                          </a:solidFill>
                        </a:rPr>
                        <a:t> MAP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800" dirty="0">
                          <a:solidFill>
                            <a:schemeClr val="tx1">
                              <a:lumMod val="50000"/>
                            </a:schemeClr>
                          </a:solidFill>
                        </a:rPr>
                        <a:t>0.92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800" dirty="0">
                          <a:solidFill>
                            <a:schemeClr val="tx1">
                              <a:lumMod val="50000"/>
                            </a:schemeClr>
                          </a:solidFill>
                        </a:rPr>
                        <a:t>0.65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4874023"/>
                  </a:ext>
                </a:extLst>
              </a:tr>
              <a:tr h="595520">
                <a:tc>
                  <a:txBody>
                    <a:bodyPr/>
                    <a:lstStyle/>
                    <a:p>
                      <a:endParaRPr lang="en-US" sz="3800" dirty="0">
                        <a:solidFill>
                          <a:schemeClr val="tx1">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3800" dirty="0" err="1">
                          <a:solidFill>
                            <a:schemeClr val="tx1">
                              <a:lumMod val="50000"/>
                            </a:schemeClr>
                          </a:solidFill>
                        </a:rPr>
                        <a:t>uHMBS</a:t>
                      </a:r>
                      <a:r>
                        <a:rPr lang="en-US" sz="3800" dirty="0">
                          <a:solidFill>
                            <a:schemeClr val="tx1">
                              <a:lumMod val="50000"/>
                            </a:schemeClr>
                          </a:solidFill>
                        </a:rPr>
                        <a:t> MAP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800" dirty="0">
                          <a:solidFill>
                            <a:schemeClr val="tx1">
                              <a:lumMod val="50000"/>
                            </a:schemeClr>
                          </a:solidFill>
                        </a:rPr>
                        <a:t>0.93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800" dirty="0">
                          <a:solidFill>
                            <a:schemeClr val="tx1">
                              <a:lumMod val="50000"/>
                            </a:schemeClr>
                          </a:solidFill>
                        </a:rPr>
                        <a:t>0.80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0359424"/>
                  </a:ext>
                </a:extLst>
              </a:tr>
              <a:tr h="776556">
                <a:tc>
                  <a:txBody>
                    <a:bodyPr/>
                    <a:lstStyle/>
                    <a:p>
                      <a:endParaRPr lang="en-US" sz="3800" dirty="0">
                        <a:solidFill>
                          <a:schemeClr val="tx1">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3800" dirty="0">
                          <a:solidFill>
                            <a:schemeClr val="tx1">
                              <a:lumMod val="50000"/>
                            </a:schemeClr>
                          </a:solidFill>
                        </a:rPr>
                        <a:t>Combined MAP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800" dirty="0">
                          <a:solidFill>
                            <a:schemeClr val="tx1">
                              <a:lumMod val="50000"/>
                            </a:schemeClr>
                          </a:solidFill>
                        </a:rPr>
                        <a:t>0.93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800" dirty="0">
                          <a:solidFill>
                            <a:schemeClr val="tx1">
                              <a:lumMod val="50000"/>
                            </a:schemeClr>
                          </a:solidFill>
                        </a:rPr>
                        <a:t>0.76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1132452"/>
                  </a:ext>
                </a:extLst>
              </a:tr>
              <a:tr h="669600">
                <a:tc>
                  <a:txBody>
                    <a:bodyPr/>
                    <a:lstStyle/>
                    <a:p>
                      <a:endParaRPr lang="en-US" sz="3800" dirty="0">
                        <a:solidFill>
                          <a:schemeClr val="tx1">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3800" dirty="0">
                          <a:solidFill>
                            <a:schemeClr val="tx1">
                              <a:lumMod val="50000"/>
                            </a:schemeClr>
                          </a:solidFill>
                        </a:rPr>
                        <a:t>VARITY R_LOO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800" dirty="0">
                          <a:solidFill>
                            <a:schemeClr val="tx1">
                              <a:lumMod val="50000"/>
                            </a:schemeClr>
                          </a:solidFill>
                        </a:rPr>
                        <a:t>0.98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800" dirty="0">
                          <a:solidFill>
                            <a:schemeClr val="tx1">
                              <a:lumMod val="50000"/>
                            </a:schemeClr>
                          </a:solidFill>
                        </a:rPr>
                        <a:t>0.94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43363471"/>
                  </a:ext>
                </a:extLst>
              </a:tr>
            </a:tbl>
          </a:graphicData>
        </a:graphic>
      </p:graphicFrame>
      <p:sp>
        <p:nvSpPr>
          <p:cNvPr id="11" name="Rounded Rectangle 10">
            <a:extLst>
              <a:ext uri="{FF2B5EF4-FFF2-40B4-BE49-F238E27FC236}">
                <a16:creationId xmlns:a16="http://schemas.microsoft.com/office/drawing/2014/main" id="{76D6B769-FFE6-36DF-DEF7-D17A6CC67A8F}"/>
              </a:ext>
            </a:extLst>
          </p:cNvPr>
          <p:cNvSpPr/>
          <p:nvPr/>
        </p:nvSpPr>
        <p:spPr>
          <a:xfrm>
            <a:off x="13211175" y="4041884"/>
            <a:ext cx="566738" cy="100013"/>
          </a:xfrm>
          <a:prstGeom prst="round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ounded Rectangle 71">
            <a:extLst>
              <a:ext uri="{FF2B5EF4-FFF2-40B4-BE49-F238E27FC236}">
                <a16:creationId xmlns:a16="http://schemas.microsoft.com/office/drawing/2014/main" id="{17C41EE2-445B-F665-780E-72A382AB9A93}"/>
              </a:ext>
            </a:extLst>
          </p:cNvPr>
          <p:cNvSpPr/>
          <p:nvPr/>
        </p:nvSpPr>
        <p:spPr>
          <a:xfrm>
            <a:off x="13211175" y="4727608"/>
            <a:ext cx="566738" cy="100013"/>
          </a:xfrm>
          <a:prstGeom prst="roundRect">
            <a:avLst/>
          </a:prstGeom>
          <a:solidFill>
            <a:srgbClr val="E053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ounded Rectangle 72">
            <a:extLst>
              <a:ext uri="{FF2B5EF4-FFF2-40B4-BE49-F238E27FC236}">
                <a16:creationId xmlns:a16="http://schemas.microsoft.com/office/drawing/2014/main" id="{E76421D9-506F-DD34-8673-EA441E7FD500}"/>
              </a:ext>
            </a:extLst>
          </p:cNvPr>
          <p:cNvSpPr/>
          <p:nvPr/>
        </p:nvSpPr>
        <p:spPr>
          <a:xfrm>
            <a:off x="13211175" y="5408913"/>
            <a:ext cx="566738" cy="100013"/>
          </a:xfrm>
          <a:prstGeom prst="roundRect">
            <a:avLst/>
          </a:prstGeom>
          <a:solidFill>
            <a:srgbClr val="60D0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ounded Rectangle 73">
            <a:extLst>
              <a:ext uri="{FF2B5EF4-FFF2-40B4-BE49-F238E27FC236}">
                <a16:creationId xmlns:a16="http://schemas.microsoft.com/office/drawing/2014/main" id="{B897D695-C784-85AE-57ED-C1423D3D4030}"/>
              </a:ext>
            </a:extLst>
          </p:cNvPr>
          <p:cNvSpPr/>
          <p:nvPr/>
        </p:nvSpPr>
        <p:spPr>
          <a:xfrm>
            <a:off x="13211175" y="6094637"/>
            <a:ext cx="566738" cy="100013"/>
          </a:xfrm>
          <a:prstGeom prst="roundRect">
            <a:avLst/>
          </a:prstGeom>
          <a:solidFill>
            <a:srgbClr val="2397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ounded Rectangle 74">
            <a:extLst>
              <a:ext uri="{FF2B5EF4-FFF2-40B4-BE49-F238E27FC236}">
                <a16:creationId xmlns:a16="http://schemas.microsoft.com/office/drawing/2014/main" id="{2634CC93-33D3-1DF8-92B1-EEE59E95E8C5}"/>
              </a:ext>
            </a:extLst>
          </p:cNvPr>
          <p:cNvSpPr/>
          <p:nvPr/>
        </p:nvSpPr>
        <p:spPr>
          <a:xfrm>
            <a:off x="13211175" y="6780360"/>
            <a:ext cx="566738" cy="100013"/>
          </a:xfrm>
          <a:prstGeom prst="roundRect">
            <a:avLst/>
          </a:prstGeom>
          <a:solidFill>
            <a:srgbClr val="28E3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ounded Rectangle 75">
            <a:extLst>
              <a:ext uri="{FF2B5EF4-FFF2-40B4-BE49-F238E27FC236}">
                <a16:creationId xmlns:a16="http://schemas.microsoft.com/office/drawing/2014/main" id="{C1E432CD-0730-BC0D-1AFE-3352D9292747}"/>
              </a:ext>
            </a:extLst>
          </p:cNvPr>
          <p:cNvSpPr/>
          <p:nvPr/>
        </p:nvSpPr>
        <p:spPr>
          <a:xfrm>
            <a:off x="13211175" y="7466084"/>
            <a:ext cx="566738" cy="100013"/>
          </a:xfrm>
          <a:prstGeom prst="roundRect">
            <a:avLst/>
          </a:prstGeom>
          <a:solidFill>
            <a:srgbClr val="CD0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ounded Rectangle 76">
            <a:extLst>
              <a:ext uri="{FF2B5EF4-FFF2-40B4-BE49-F238E27FC236}">
                <a16:creationId xmlns:a16="http://schemas.microsoft.com/office/drawing/2014/main" id="{3AB04DE5-4B8C-205B-8961-6CFE18CF07AD}"/>
              </a:ext>
            </a:extLst>
          </p:cNvPr>
          <p:cNvSpPr/>
          <p:nvPr/>
        </p:nvSpPr>
        <p:spPr>
          <a:xfrm>
            <a:off x="13211175" y="8215161"/>
            <a:ext cx="566738" cy="100013"/>
          </a:xfrm>
          <a:prstGeom prst="roundRect">
            <a:avLst/>
          </a:prstGeom>
          <a:solidFill>
            <a:srgbClr val="F6C7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Google Shape;1021;p12">
            <a:extLst>
              <a:ext uri="{FF2B5EF4-FFF2-40B4-BE49-F238E27FC236}">
                <a16:creationId xmlns:a16="http://schemas.microsoft.com/office/drawing/2014/main" id="{FF9BE82C-A57D-ABAD-CE83-F92E91A14CE5}"/>
              </a:ext>
            </a:extLst>
          </p:cNvPr>
          <p:cNvSpPr txBox="1"/>
          <p:nvPr/>
        </p:nvSpPr>
        <p:spPr>
          <a:xfrm>
            <a:off x="2911160" y="1917058"/>
            <a:ext cx="8977353" cy="759798"/>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4000"/>
              <a:buFont typeface="Helvetica Neue"/>
              <a:buNone/>
            </a:pPr>
            <a:r>
              <a:rPr lang="en-CA" sz="4000" b="1" i="0" u="none" strike="noStrike" cap="none" dirty="0">
                <a:solidFill>
                  <a:srgbClr val="000000"/>
                </a:solidFill>
                <a:latin typeface="Helvetica Neue"/>
                <a:ea typeface="Helvetica Neue"/>
                <a:cs typeface="Helvetica Neue"/>
                <a:sym typeface="Helvetica Neue"/>
              </a:rPr>
              <a:t>Balanced Precision Recall Curves</a:t>
            </a:r>
            <a:endParaRPr dirty="0"/>
          </a:p>
        </p:txBody>
      </p:sp>
      <p:grpSp>
        <p:nvGrpSpPr>
          <p:cNvPr id="31" name="Group 30">
            <a:extLst>
              <a:ext uri="{FF2B5EF4-FFF2-40B4-BE49-F238E27FC236}">
                <a16:creationId xmlns:a16="http://schemas.microsoft.com/office/drawing/2014/main" id="{8763B6F3-8982-5E5D-8302-D5D54348D013}"/>
              </a:ext>
            </a:extLst>
          </p:cNvPr>
          <p:cNvGrpSpPr>
            <a:grpSpLocks/>
          </p:cNvGrpSpPr>
          <p:nvPr/>
        </p:nvGrpSpPr>
        <p:grpSpPr bwMode="auto">
          <a:xfrm>
            <a:off x="22887964" y="534935"/>
            <a:ext cx="879476" cy="879476"/>
            <a:chOff x="5373" y="3933"/>
            <a:chExt cx="387" cy="387"/>
          </a:xfrm>
        </p:grpSpPr>
        <p:sp>
          <p:nvSpPr>
            <p:cNvPr id="32" name="Oval 31">
              <a:extLst>
                <a:ext uri="{FF2B5EF4-FFF2-40B4-BE49-F238E27FC236}">
                  <a16:creationId xmlns:a16="http://schemas.microsoft.com/office/drawing/2014/main" id="{4B4680FC-A670-B9EC-5BA0-E78FB0C877DA}"/>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sz="2800">
                <a:ea typeface="MS PGothic" pitchFamily="34" charset="-128"/>
                <a:cs typeface="Arial" panose="020B0604020202020204" pitchFamily="34" charset="0"/>
              </a:endParaRPr>
            </a:p>
          </p:txBody>
        </p:sp>
        <p:pic>
          <p:nvPicPr>
            <p:cNvPr id="33" name="Picture 32">
              <a:extLst>
                <a:ext uri="{FF2B5EF4-FFF2-40B4-BE49-F238E27FC236}">
                  <a16:creationId xmlns:a16="http://schemas.microsoft.com/office/drawing/2014/main" id="{09C0B680-9626-65C0-264A-C9713B77E90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4" name="Line 6">
              <a:extLst>
                <a:ext uri="{FF2B5EF4-FFF2-40B4-BE49-F238E27FC236}">
                  <a16:creationId xmlns:a16="http://schemas.microsoft.com/office/drawing/2014/main" id="{69E15F25-42A6-B670-112E-E936F0CBE917}"/>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sz="2800">
                <a:latin typeface="Arial" panose="020B0604020202020204" pitchFamily="34" charset="0"/>
                <a:cs typeface="Arial" panose="020B0604020202020204" pitchFamily="34" charset="0"/>
              </a:endParaRPr>
            </a:p>
          </p:txBody>
        </p:sp>
      </p:grpSp>
      <p:sp>
        <p:nvSpPr>
          <p:cNvPr id="35" name="Google Shape;456;p2">
            <a:extLst>
              <a:ext uri="{FF2B5EF4-FFF2-40B4-BE49-F238E27FC236}">
                <a16:creationId xmlns:a16="http://schemas.microsoft.com/office/drawing/2014/main" id="{FBE6F4A6-6EBA-734E-A5AD-6C54B49C81CC}"/>
              </a:ext>
            </a:extLst>
          </p:cNvPr>
          <p:cNvSpPr txBox="1"/>
          <p:nvPr/>
        </p:nvSpPr>
        <p:spPr>
          <a:xfrm>
            <a:off x="17087850" y="12441574"/>
            <a:ext cx="7010399" cy="1274426"/>
          </a:xfrm>
          <a:prstGeom prst="rect">
            <a:avLst/>
          </a:prstGeom>
          <a:noFill/>
          <a:ln>
            <a:noFill/>
          </a:ln>
        </p:spPr>
        <p:txBody>
          <a:bodyPr spcFirstLastPara="1" wrap="square" lIns="71425" tIns="71425" rIns="71425" bIns="71425" anchor="ctr" anchorCtr="0">
            <a:spAutoFit/>
          </a:bodyPr>
          <a:lstStyle/>
          <a:p>
            <a:pPr marL="0" marR="0" lvl="0" indent="0" algn="r" rtl="0">
              <a:lnSpc>
                <a:spcPct val="203571"/>
              </a:lnSpc>
              <a:spcBef>
                <a:spcPts val="0"/>
              </a:spcBef>
              <a:spcAft>
                <a:spcPts val="0"/>
              </a:spcAft>
              <a:buClr>
                <a:srgbClr val="FFFFFF"/>
              </a:buClr>
              <a:buSzPts val="2800"/>
              <a:buFont typeface="Helvetica Neue"/>
              <a:buNone/>
            </a:pPr>
            <a:r>
              <a:rPr lang="en-CA" sz="3600" b="0" i="0" u="none" strike="noStrike" cap="none" dirty="0">
                <a:solidFill>
                  <a:srgbClr val="FFFFFF"/>
                </a:solidFill>
                <a:latin typeface="Helvetica Neue"/>
                <a:ea typeface="Helvetica Neue"/>
                <a:cs typeface="Helvetica Neue"/>
                <a:sym typeface="Helvetica Neue"/>
              </a:rPr>
              <a:t>van </a:t>
            </a:r>
            <a:r>
              <a:rPr lang="en-CA" sz="3600" dirty="0" err="1">
                <a:solidFill>
                  <a:srgbClr val="FFFFFF"/>
                </a:solidFill>
                <a:latin typeface="Helvetica Neue"/>
                <a:ea typeface="Helvetica Neue"/>
                <a:cs typeface="Helvetica Neue"/>
                <a:sym typeface="Helvetica Neue"/>
              </a:rPr>
              <a:t>Loggerenbereg</a:t>
            </a:r>
            <a:r>
              <a:rPr lang="en-CA" sz="3600" b="0" i="0" u="none" strike="noStrike" cap="none" dirty="0">
                <a:solidFill>
                  <a:srgbClr val="FFFFFF"/>
                </a:solidFill>
                <a:latin typeface="Helvetica Neue"/>
                <a:ea typeface="Helvetica Neue"/>
                <a:cs typeface="Helvetica Neue"/>
                <a:sym typeface="Helvetica Neue"/>
              </a:rPr>
              <a:t> et al, </a:t>
            </a:r>
            <a:r>
              <a:rPr lang="en-CA" sz="3600" b="0" i="1" u="none" strike="noStrike" cap="none" dirty="0">
                <a:solidFill>
                  <a:srgbClr val="FFFFFF"/>
                </a:solidFill>
                <a:latin typeface="Helvetica Neue"/>
                <a:ea typeface="Helvetica Neue"/>
                <a:cs typeface="Helvetica Neue"/>
                <a:sym typeface="Helvetica Neue"/>
              </a:rPr>
              <a:t>in-prep</a:t>
            </a:r>
            <a:r>
              <a:rPr lang="en-CA" sz="3600" b="0" i="0" u="none" strike="noStrike" cap="none" dirty="0">
                <a:solidFill>
                  <a:srgbClr val="FFFFFF"/>
                </a:solidFill>
                <a:latin typeface="Helvetica Neue"/>
                <a:ea typeface="Helvetica Neue"/>
                <a:cs typeface="Helvetica Neue"/>
                <a:sym typeface="Helvetica Neue"/>
              </a:rPr>
              <a:t> </a:t>
            </a:r>
            <a:endParaRPr sz="3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03"/>
        <p:cNvGrpSpPr/>
        <p:nvPr/>
      </p:nvGrpSpPr>
      <p:grpSpPr>
        <a:xfrm>
          <a:off x="0" y="0"/>
          <a:ext cx="0" cy="0"/>
          <a:chOff x="0" y="0"/>
          <a:chExt cx="0" cy="0"/>
        </a:xfrm>
      </p:grpSpPr>
      <p:sp>
        <p:nvSpPr>
          <p:cNvPr id="31" name="Google Shape;1005;p12">
            <a:extLst>
              <a:ext uri="{FF2B5EF4-FFF2-40B4-BE49-F238E27FC236}">
                <a16:creationId xmlns:a16="http://schemas.microsoft.com/office/drawing/2014/main" id="{F369CA89-BB04-8771-2158-6BE2FB6933B8}"/>
              </a:ext>
            </a:extLst>
          </p:cNvPr>
          <p:cNvSpPr txBox="1"/>
          <p:nvPr/>
        </p:nvSpPr>
        <p:spPr>
          <a:xfrm>
            <a:off x="1671094" y="-538108"/>
            <a:ext cx="20198555" cy="3036095"/>
          </a:xfrm>
          <a:prstGeom prst="rect">
            <a:avLst/>
          </a:prstGeom>
          <a:noFill/>
          <a:ln>
            <a:noFill/>
          </a:ln>
        </p:spPr>
        <p:txBody>
          <a:bodyPr spcFirstLastPara="1" wrap="square" lIns="71425" tIns="71425" rIns="71425" bIns="71425" anchor="ctr" anchorCtr="0">
            <a:normAutofit/>
          </a:bodyPr>
          <a:lstStyle/>
          <a:p>
            <a:pPr marL="457200" lvl="0" indent="-228600">
              <a:buSzPts val="1400"/>
              <a:defRPr/>
            </a:pPr>
            <a:r>
              <a:rPr lang="en-CA" sz="6200" dirty="0">
                <a:latin typeface="Helvetica Neue"/>
                <a:ea typeface="Helvetica Neue"/>
                <a:cs typeface="Helvetica Neue"/>
                <a:sym typeface="Helvetica Neue"/>
              </a:rPr>
              <a:t>Scores restated as log-likelihood ratios of pathogenicity</a:t>
            </a:r>
          </a:p>
          <a:p>
            <a:pPr marL="457200" lvl="0" indent="-228600">
              <a:buSzPts val="1400"/>
              <a:defRPr/>
            </a:pPr>
            <a:r>
              <a:rPr lang="en-CA" sz="6200" dirty="0">
                <a:latin typeface="Helvetica Neue"/>
                <a:ea typeface="Helvetica Neue"/>
                <a:cs typeface="Helvetica Neue"/>
                <a:sym typeface="Helvetica Neue"/>
              </a:rPr>
              <a:t>provide evidence for clinical variant interpretation</a:t>
            </a:r>
            <a:endParaRPr sz="6200" dirty="0"/>
          </a:p>
        </p:txBody>
      </p:sp>
      <p:grpSp>
        <p:nvGrpSpPr>
          <p:cNvPr id="2" name="Group 1">
            <a:extLst>
              <a:ext uri="{FF2B5EF4-FFF2-40B4-BE49-F238E27FC236}">
                <a16:creationId xmlns:a16="http://schemas.microsoft.com/office/drawing/2014/main" id="{3A303649-F911-E256-FDBA-D9BF91156EDA}"/>
              </a:ext>
            </a:extLst>
          </p:cNvPr>
          <p:cNvGrpSpPr/>
          <p:nvPr/>
        </p:nvGrpSpPr>
        <p:grpSpPr>
          <a:xfrm>
            <a:off x="3397625" y="2596945"/>
            <a:ext cx="17579223" cy="9443901"/>
            <a:chOff x="2000198" y="2180203"/>
            <a:chExt cx="19337145" cy="10388293"/>
          </a:xfrm>
        </p:grpSpPr>
        <p:grpSp>
          <p:nvGrpSpPr>
            <p:cNvPr id="8" name="Group 7">
              <a:extLst>
                <a:ext uri="{FF2B5EF4-FFF2-40B4-BE49-F238E27FC236}">
                  <a16:creationId xmlns:a16="http://schemas.microsoft.com/office/drawing/2014/main" id="{1FD41BF6-FF2A-41CC-74B6-63F570EB64AE}"/>
                </a:ext>
              </a:extLst>
            </p:cNvPr>
            <p:cNvGrpSpPr/>
            <p:nvPr/>
          </p:nvGrpSpPr>
          <p:grpSpPr>
            <a:xfrm>
              <a:off x="2000198" y="2294787"/>
              <a:ext cx="19337145" cy="10273709"/>
              <a:chOff x="2031059" y="2378559"/>
              <a:chExt cx="19337145" cy="10273709"/>
            </a:xfrm>
          </p:grpSpPr>
          <p:sp>
            <p:nvSpPr>
              <p:cNvPr id="36" name="Google Shape;1006;p12">
                <a:extLst>
                  <a:ext uri="{FF2B5EF4-FFF2-40B4-BE49-F238E27FC236}">
                    <a16:creationId xmlns:a16="http://schemas.microsoft.com/office/drawing/2014/main" id="{319AE98B-4B34-8708-F5E2-F274FA5BC36C}"/>
                  </a:ext>
                </a:extLst>
              </p:cNvPr>
              <p:cNvSpPr txBox="1"/>
              <p:nvPr/>
            </p:nvSpPr>
            <p:spPr>
              <a:xfrm rot="16200000">
                <a:off x="1332294" y="8788449"/>
                <a:ext cx="2115676" cy="718145"/>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4000" b="1" i="0" u="none" strike="noStrike" cap="none" dirty="0">
                    <a:solidFill>
                      <a:schemeClr val="tx1">
                        <a:lumMod val="50000"/>
                      </a:schemeClr>
                    </a:solidFill>
                    <a:latin typeface="Helvetica Neue"/>
                    <a:ea typeface="Helvetica Neue"/>
                    <a:cs typeface="Helvetica Neue"/>
                    <a:sym typeface="Helvetica Neue"/>
                  </a:rPr>
                  <a:t>Density</a:t>
                </a:r>
                <a:endParaRPr sz="4000" b="1" i="0" u="none" strike="noStrike" cap="none" dirty="0">
                  <a:solidFill>
                    <a:schemeClr val="tx1">
                      <a:lumMod val="50000"/>
                    </a:schemeClr>
                  </a:solidFill>
                  <a:latin typeface="Helvetica Neue"/>
                  <a:ea typeface="Helvetica Neue"/>
                  <a:cs typeface="Helvetica Neue"/>
                  <a:sym typeface="Helvetica Neue"/>
                </a:endParaRPr>
              </a:p>
            </p:txBody>
          </p:sp>
          <p:sp>
            <p:nvSpPr>
              <p:cNvPr id="37" name="Google Shape;1021;p12">
                <a:extLst>
                  <a:ext uri="{FF2B5EF4-FFF2-40B4-BE49-F238E27FC236}">
                    <a16:creationId xmlns:a16="http://schemas.microsoft.com/office/drawing/2014/main" id="{52578983-D0D2-A75D-FB95-00DDE29DC824}"/>
                  </a:ext>
                </a:extLst>
              </p:cNvPr>
              <p:cNvSpPr txBox="1"/>
              <p:nvPr/>
            </p:nvSpPr>
            <p:spPr>
              <a:xfrm>
                <a:off x="7794104" y="11892470"/>
                <a:ext cx="8977353" cy="759798"/>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4000"/>
                  <a:buFont typeface="Helvetica Neue"/>
                  <a:buNone/>
                </a:pPr>
                <a:r>
                  <a:rPr lang="en-CA" sz="4000" b="1" i="0" u="none" strike="noStrike" cap="none" dirty="0">
                    <a:solidFill>
                      <a:srgbClr val="000000"/>
                    </a:solidFill>
                    <a:latin typeface="Helvetica Neue"/>
                    <a:ea typeface="Helvetica Neue"/>
                    <a:cs typeface="Helvetica Neue"/>
                    <a:sym typeface="Helvetica Neue"/>
                  </a:rPr>
                  <a:t>scores</a:t>
                </a:r>
                <a:endParaRPr dirty="0"/>
              </a:p>
            </p:txBody>
          </p:sp>
          <p:sp>
            <p:nvSpPr>
              <p:cNvPr id="38" name="Google Shape;1006;p12">
                <a:extLst>
                  <a:ext uri="{FF2B5EF4-FFF2-40B4-BE49-F238E27FC236}">
                    <a16:creationId xmlns:a16="http://schemas.microsoft.com/office/drawing/2014/main" id="{980DFDA0-90AC-B963-2B5D-9AC08A36A44D}"/>
                  </a:ext>
                </a:extLst>
              </p:cNvPr>
              <p:cNvSpPr txBox="1"/>
              <p:nvPr/>
            </p:nvSpPr>
            <p:spPr>
              <a:xfrm rot="-5400000">
                <a:off x="2919293" y="2643896"/>
                <a:ext cx="753590"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dirty="0">
                    <a:latin typeface="Helvetica Neue"/>
                    <a:ea typeface="Helvetica Neue"/>
                    <a:cs typeface="Helvetica Neue"/>
                    <a:sym typeface="Helvetica Neue"/>
                  </a:rPr>
                  <a:t>1</a:t>
                </a:r>
                <a:endParaRPr sz="4000" b="1" i="0" u="none" strike="noStrike" cap="none" dirty="0">
                  <a:solidFill>
                    <a:srgbClr val="5E5E5E"/>
                  </a:solidFill>
                  <a:latin typeface="Helvetica Neue"/>
                  <a:ea typeface="Helvetica Neue"/>
                  <a:cs typeface="Helvetica Neue"/>
                  <a:sym typeface="Helvetica Neue"/>
                </a:endParaRPr>
              </a:p>
            </p:txBody>
          </p:sp>
          <p:sp>
            <p:nvSpPr>
              <p:cNvPr id="39" name="Google Shape;1006;p12">
                <a:extLst>
                  <a:ext uri="{FF2B5EF4-FFF2-40B4-BE49-F238E27FC236}">
                    <a16:creationId xmlns:a16="http://schemas.microsoft.com/office/drawing/2014/main" id="{FCAB419B-2B9F-D7CC-8B75-27D1325508C0}"/>
                  </a:ext>
                </a:extLst>
              </p:cNvPr>
              <p:cNvSpPr txBox="1"/>
              <p:nvPr/>
            </p:nvSpPr>
            <p:spPr>
              <a:xfrm>
                <a:off x="4092803" y="11296411"/>
                <a:ext cx="687369"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b="0" i="0" u="none" strike="noStrike" cap="none" dirty="0">
                    <a:solidFill>
                      <a:srgbClr val="000000"/>
                    </a:solidFill>
                    <a:latin typeface="Helvetica Neue"/>
                    <a:ea typeface="Helvetica Neue"/>
                    <a:cs typeface="Helvetica Neue"/>
                    <a:sym typeface="Helvetica Neue"/>
                  </a:rPr>
                  <a:t>0</a:t>
                </a:r>
                <a:endParaRPr sz="4000" b="1" i="0" u="none" strike="noStrike" cap="none" dirty="0">
                  <a:solidFill>
                    <a:srgbClr val="5E5E5E"/>
                  </a:solidFill>
                  <a:latin typeface="Helvetica Neue"/>
                  <a:ea typeface="Helvetica Neue"/>
                  <a:cs typeface="Helvetica Neue"/>
                  <a:sym typeface="Helvetica Neue"/>
                </a:endParaRPr>
              </a:p>
            </p:txBody>
          </p:sp>
          <p:sp>
            <p:nvSpPr>
              <p:cNvPr id="40" name="Google Shape;1006;p12">
                <a:extLst>
                  <a:ext uri="{FF2B5EF4-FFF2-40B4-BE49-F238E27FC236}">
                    <a16:creationId xmlns:a16="http://schemas.microsoft.com/office/drawing/2014/main" id="{12AEDF70-342B-AE0C-8109-B8A13A22AE66}"/>
                  </a:ext>
                </a:extLst>
              </p:cNvPr>
              <p:cNvSpPr txBox="1"/>
              <p:nvPr/>
            </p:nvSpPr>
            <p:spPr>
              <a:xfrm>
                <a:off x="6600102" y="11296411"/>
                <a:ext cx="866157"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b="0" i="0" u="none" strike="noStrike" cap="none" dirty="0">
                    <a:solidFill>
                      <a:srgbClr val="000000"/>
                    </a:solidFill>
                    <a:latin typeface="Helvetica Neue"/>
                    <a:ea typeface="Helvetica Neue"/>
                    <a:cs typeface="Helvetica Neue"/>
                    <a:sym typeface="Helvetica Neue"/>
                  </a:rPr>
                  <a:t>0.2</a:t>
                </a:r>
                <a:endParaRPr sz="4000" b="1" i="0" u="none" strike="noStrike" cap="none" dirty="0">
                  <a:solidFill>
                    <a:srgbClr val="5E5E5E"/>
                  </a:solidFill>
                  <a:latin typeface="Helvetica Neue"/>
                  <a:ea typeface="Helvetica Neue"/>
                  <a:cs typeface="Helvetica Neue"/>
                  <a:sym typeface="Helvetica Neue"/>
                </a:endParaRPr>
              </a:p>
            </p:txBody>
          </p:sp>
          <p:sp>
            <p:nvSpPr>
              <p:cNvPr id="41" name="Google Shape;1006;p12">
                <a:extLst>
                  <a:ext uri="{FF2B5EF4-FFF2-40B4-BE49-F238E27FC236}">
                    <a16:creationId xmlns:a16="http://schemas.microsoft.com/office/drawing/2014/main" id="{E4B4BEF5-61A2-68BC-C9AD-26004DBEFD8C}"/>
                  </a:ext>
                </a:extLst>
              </p:cNvPr>
              <p:cNvSpPr txBox="1"/>
              <p:nvPr/>
            </p:nvSpPr>
            <p:spPr>
              <a:xfrm>
                <a:off x="9213180" y="11296411"/>
                <a:ext cx="866157"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b="0" i="0" u="none" strike="noStrike" cap="none" dirty="0">
                    <a:solidFill>
                      <a:srgbClr val="000000"/>
                    </a:solidFill>
                    <a:latin typeface="Helvetica Neue"/>
                    <a:ea typeface="Helvetica Neue"/>
                    <a:cs typeface="Helvetica Neue"/>
                    <a:sym typeface="Helvetica Neue"/>
                  </a:rPr>
                  <a:t>0.4</a:t>
                </a:r>
                <a:endParaRPr sz="4000" b="1" i="0" u="none" strike="noStrike" cap="none" dirty="0">
                  <a:solidFill>
                    <a:srgbClr val="5E5E5E"/>
                  </a:solidFill>
                  <a:latin typeface="Helvetica Neue"/>
                  <a:ea typeface="Helvetica Neue"/>
                  <a:cs typeface="Helvetica Neue"/>
                  <a:sym typeface="Helvetica Neue"/>
                </a:endParaRPr>
              </a:p>
            </p:txBody>
          </p:sp>
          <p:sp>
            <p:nvSpPr>
              <p:cNvPr id="42" name="Google Shape;1006;p12">
                <a:extLst>
                  <a:ext uri="{FF2B5EF4-FFF2-40B4-BE49-F238E27FC236}">
                    <a16:creationId xmlns:a16="http://schemas.microsoft.com/office/drawing/2014/main" id="{8DE183C2-ED82-22BD-F54C-DECC4EF18371}"/>
                  </a:ext>
                </a:extLst>
              </p:cNvPr>
              <p:cNvSpPr txBox="1"/>
              <p:nvPr/>
            </p:nvSpPr>
            <p:spPr>
              <a:xfrm>
                <a:off x="11849703" y="11296411"/>
                <a:ext cx="866157"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b="0" i="0" u="none" strike="noStrike" cap="none" dirty="0">
                    <a:solidFill>
                      <a:srgbClr val="000000"/>
                    </a:solidFill>
                    <a:latin typeface="Helvetica Neue"/>
                    <a:ea typeface="Helvetica Neue"/>
                    <a:cs typeface="Helvetica Neue"/>
                    <a:sym typeface="Helvetica Neue"/>
                  </a:rPr>
                  <a:t>0.6</a:t>
                </a:r>
                <a:endParaRPr sz="4000" b="1" i="0" u="none" strike="noStrike" cap="none" dirty="0">
                  <a:solidFill>
                    <a:srgbClr val="5E5E5E"/>
                  </a:solidFill>
                  <a:latin typeface="Helvetica Neue"/>
                  <a:ea typeface="Helvetica Neue"/>
                  <a:cs typeface="Helvetica Neue"/>
                  <a:sym typeface="Helvetica Neue"/>
                </a:endParaRPr>
              </a:p>
            </p:txBody>
          </p:sp>
          <p:sp>
            <p:nvSpPr>
              <p:cNvPr id="43" name="Google Shape;1006;p12">
                <a:extLst>
                  <a:ext uri="{FF2B5EF4-FFF2-40B4-BE49-F238E27FC236}">
                    <a16:creationId xmlns:a16="http://schemas.microsoft.com/office/drawing/2014/main" id="{9D59FD93-26E8-9D60-C991-3B2FAC1335AE}"/>
                  </a:ext>
                </a:extLst>
              </p:cNvPr>
              <p:cNvSpPr txBox="1"/>
              <p:nvPr/>
            </p:nvSpPr>
            <p:spPr>
              <a:xfrm>
                <a:off x="14439334" y="11296411"/>
                <a:ext cx="866157"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b="0" i="0" u="none" strike="noStrike" cap="none" dirty="0">
                    <a:solidFill>
                      <a:srgbClr val="000000"/>
                    </a:solidFill>
                    <a:latin typeface="Helvetica Neue"/>
                    <a:ea typeface="Helvetica Neue"/>
                    <a:cs typeface="Helvetica Neue"/>
                    <a:sym typeface="Helvetica Neue"/>
                  </a:rPr>
                  <a:t>0.8</a:t>
                </a:r>
                <a:endParaRPr sz="4000" b="1" i="0" u="none" strike="noStrike" cap="none" dirty="0">
                  <a:solidFill>
                    <a:srgbClr val="5E5E5E"/>
                  </a:solidFill>
                  <a:latin typeface="Helvetica Neue"/>
                  <a:ea typeface="Helvetica Neue"/>
                  <a:cs typeface="Helvetica Neue"/>
                  <a:sym typeface="Helvetica Neue"/>
                </a:endParaRPr>
              </a:p>
            </p:txBody>
          </p:sp>
          <p:sp>
            <p:nvSpPr>
              <p:cNvPr id="55" name="Google Shape;1006;p12">
                <a:extLst>
                  <a:ext uri="{FF2B5EF4-FFF2-40B4-BE49-F238E27FC236}">
                    <a16:creationId xmlns:a16="http://schemas.microsoft.com/office/drawing/2014/main" id="{B972C6CC-3ED8-9D09-3A8D-11CAEEEC1C35}"/>
                  </a:ext>
                </a:extLst>
              </p:cNvPr>
              <p:cNvSpPr txBox="1"/>
              <p:nvPr/>
            </p:nvSpPr>
            <p:spPr>
              <a:xfrm>
                <a:off x="17052410" y="11296411"/>
                <a:ext cx="866157"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dirty="0">
                    <a:latin typeface="Helvetica Neue"/>
                    <a:ea typeface="Helvetica Neue"/>
                    <a:cs typeface="Helvetica Neue"/>
                    <a:sym typeface="Helvetica Neue"/>
                  </a:rPr>
                  <a:t>1</a:t>
                </a:r>
                <a:r>
                  <a:rPr lang="en-CA" sz="3800" b="0" i="0" u="none" strike="noStrike" cap="none" dirty="0">
                    <a:solidFill>
                      <a:srgbClr val="000000"/>
                    </a:solidFill>
                    <a:latin typeface="Helvetica Neue"/>
                    <a:ea typeface="Helvetica Neue"/>
                    <a:cs typeface="Helvetica Neue"/>
                    <a:sym typeface="Helvetica Neue"/>
                  </a:rPr>
                  <a:t>.0</a:t>
                </a:r>
                <a:endParaRPr sz="4000" b="1" i="0" u="none" strike="noStrike" cap="none" dirty="0">
                  <a:solidFill>
                    <a:srgbClr val="5E5E5E"/>
                  </a:solidFill>
                  <a:latin typeface="Helvetica Neue"/>
                  <a:ea typeface="Helvetica Neue"/>
                  <a:cs typeface="Helvetica Neue"/>
                  <a:sym typeface="Helvetica Neue"/>
                </a:endParaRPr>
              </a:p>
            </p:txBody>
          </p:sp>
          <p:sp>
            <p:nvSpPr>
              <p:cNvPr id="57" name="Google Shape;1006;p12">
                <a:extLst>
                  <a:ext uri="{FF2B5EF4-FFF2-40B4-BE49-F238E27FC236}">
                    <a16:creationId xmlns:a16="http://schemas.microsoft.com/office/drawing/2014/main" id="{5DF31D14-3AAB-1882-B462-7ABF692BE419}"/>
                  </a:ext>
                </a:extLst>
              </p:cNvPr>
              <p:cNvSpPr txBox="1"/>
              <p:nvPr/>
            </p:nvSpPr>
            <p:spPr>
              <a:xfrm>
                <a:off x="19688931" y="11296411"/>
                <a:ext cx="866157"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dirty="0">
                    <a:latin typeface="Helvetica Neue"/>
                    <a:ea typeface="Helvetica Neue"/>
                    <a:cs typeface="Helvetica Neue"/>
                    <a:sym typeface="Helvetica Neue"/>
                  </a:rPr>
                  <a:t>1</a:t>
                </a:r>
                <a:r>
                  <a:rPr lang="en-CA" sz="3800" b="0" i="0" u="none" strike="noStrike" cap="none" dirty="0">
                    <a:solidFill>
                      <a:srgbClr val="000000"/>
                    </a:solidFill>
                    <a:latin typeface="Helvetica Neue"/>
                    <a:ea typeface="Helvetica Neue"/>
                    <a:cs typeface="Helvetica Neue"/>
                    <a:sym typeface="Helvetica Neue"/>
                  </a:rPr>
                  <a:t>.2</a:t>
                </a:r>
                <a:endParaRPr sz="4000" b="1" i="0" u="none" strike="noStrike" cap="none" dirty="0">
                  <a:solidFill>
                    <a:srgbClr val="5E5E5E"/>
                  </a:solidFill>
                  <a:latin typeface="Helvetica Neue"/>
                  <a:ea typeface="Helvetica Neue"/>
                  <a:cs typeface="Helvetica Neue"/>
                  <a:sym typeface="Helvetica Neue"/>
                </a:endParaRPr>
              </a:p>
            </p:txBody>
          </p:sp>
          <p:sp>
            <p:nvSpPr>
              <p:cNvPr id="58" name="Google Shape;1006;p12">
                <a:extLst>
                  <a:ext uri="{FF2B5EF4-FFF2-40B4-BE49-F238E27FC236}">
                    <a16:creationId xmlns:a16="http://schemas.microsoft.com/office/drawing/2014/main" id="{78E14B6C-E169-13CE-8844-5AACA9507262}"/>
                  </a:ext>
                </a:extLst>
              </p:cNvPr>
              <p:cNvSpPr txBox="1"/>
              <p:nvPr/>
            </p:nvSpPr>
            <p:spPr>
              <a:xfrm rot="-5400000">
                <a:off x="2919293" y="3842466"/>
                <a:ext cx="753590"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dirty="0">
                    <a:latin typeface="Helvetica Neue"/>
                    <a:ea typeface="Helvetica Neue"/>
                    <a:cs typeface="Helvetica Neue"/>
                    <a:sym typeface="Helvetica Neue"/>
                  </a:rPr>
                  <a:t>0</a:t>
                </a:r>
                <a:endParaRPr sz="4000" b="1" i="0" u="none" strike="noStrike" cap="none" dirty="0">
                  <a:solidFill>
                    <a:srgbClr val="5E5E5E"/>
                  </a:solidFill>
                  <a:latin typeface="Helvetica Neue"/>
                  <a:ea typeface="Helvetica Neue"/>
                  <a:cs typeface="Helvetica Neue"/>
                  <a:sym typeface="Helvetica Neue"/>
                </a:endParaRPr>
              </a:p>
            </p:txBody>
          </p:sp>
          <p:sp>
            <p:nvSpPr>
              <p:cNvPr id="59" name="Google Shape;1006;p12">
                <a:extLst>
                  <a:ext uri="{FF2B5EF4-FFF2-40B4-BE49-F238E27FC236}">
                    <a16:creationId xmlns:a16="http://schemas.microsoft.com/office/drawing/2014/main" id="{F1B586BC-965E-0016-2977-E33FF7DC1211}"/>
                  </a:ext>
                </a:extLst>
              </p:cNvPr>
              <p:cNvSpPr txBox="1"/>
              <p:nvPr/>
            </p:nvSpPr>
            <p:spPr>
              <a:xfrm rot="-5400000">
                <a:off x="2639909" y="5134370"/>
                <a:ext cx="1312358"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dirty="0">
                    <a:latin typeface="Helvetica Neue"/>
                    <a:ea typeface="Helvetica Neue"/>
                    <a:cs typeface="Helvetica Neue"/>
                    <a:sym typeface="Helvetica Neue"/>
                  </a:rPr>
                  <a:t>-0.5</a:t>
                </a:r>
                <a:endParaRPr sz="4000" b="1" i="0" u="none" strike="noStrike" cap="none" dirty="0">
                  <a:solidFill>
                    <a:srgbClr val="5E5E5E"/>
                  </a:solidFill>
                  <a:latin typeface="Helvetica Neue"/>
                  <a:ea typeface="Helvetica Neue"/>
                  <a:cs typeface="Helvetica Neue"/>
                  <a:sym typeface="Helvetica Neue"/>
                </a:endParaRPr>
              </a:p>
            </p:txBody>
          </p:sp>
          <p:sp>
            <p:nvSpPr>
              <p:cNvPr id="60" name="Google Shape;1006;p12">
                <a:extLst>
                  <a:ext uri="{FF2B5EF4-FFF2-40B4-BE49-F238E27FC236}">
                    <a16:creationId xmlns:a16="http://schemas.microsoft.com/office/drawing/2014/main" id="{FB361C67-6FF5-F8D7-63B7-541C7C18F363}"/>
                  </a:ext>
                </a:extLst>
              </p:cNvPr>
              <p:cNvSpPr txBox="1"/>
              <p:nvPr/>
            </p:nvSpPr>
            <p:spPr>
              <a:xfrm rot="-5400000">
                <a:off x="2605952" y="6370713"/>
                <a:ext cx="1380272"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b="0" i="0" u="none" strike="noStrike" cap="none" dirty="0">
                    <a:solidFill>
                      <a:srgbClr val="000000"/>
                    </a:solidFill>
                    <a:latin typeface="Helvetica Neue"/>
                    <a:ea typeface="Helvetica Neue"/>
                    <a:cs typeface="Helvetica Neue"/>
                    <a:sym typeface="Helvetica Neue"/>
                  </a:rPr>
                  <a:t>-1.0</a:t>
                </a:r>
                <a:endParaRPr sz="4000" b="1" i="0" u="none" strike="noStrike" cap="none" dirty="0">
                  <a:solidFill>
                    <a:srgbClr val="5E5E5E"/>
                  </a:solidFill>
                  <a:latin typeface="Helvetica Neue"/>
                  <a:ea typeface="Helvetica Neue"/>
                  <a:cs typeface="Helvetica Neue"/>
                  <a:sym typeface="Helvetica Neue"/>
                </a:endParaRPr>
              </a:p>
            </p:txBody>
          </p:sp>
          <p:sp>
            <p:nvSpPr>
              <p:cNvPr id="61" name="Google Shape;1006;p12">
                <a:extLst>
                  <a:ext uri="{FF2B5EF4-FFF2-40B4-BE49-F238E27FC236}">
                    <a16:creationId xmlns:a16="http://schemas.microsoft.com/office/drawing/2014/main" id="{885724B8-4622-07C9-9BF2-3BA4A39785E9}"/>
                  </a:ext>
                </a:extLst>
              </p:cNvPr>
              <p:cNvSpPr txBox="1"/>
              <p:nvPr/>
            </p:nvSpPr>
            <p:spPr>
              <a:xfrm rot="-5400000">
                <a:off x="2772465" y="9714846"/>
                <a:ext cx="1047247"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dirty="0">
                    <a:latin typeface="Helvetica Neue"/>
                    <a:ea typeface="Helvetica Neue"/>
                    <a:cs typeface="Helvetica Neue"/>
                    <a:sym typeface="Helvetica Neue"/>
                  </a:rPr>
                  <a:t>0.4</a:t>
                </a:r>
                <a:endParaRPr sz="4000" b="1" i="0" u="none" strike="noStrike" cap="none" dirty="0">
                  <a:solidFill>
                    <a:srgbClr val="5E5E5E"/>
                  </a:solidFill>
                  <a:latin typeface="Helvetica Neue"/>
                  <a:ea typeface="Helvetica Neue"/>
                  <a:cs typeface="Helvetica Neue"/>
                  <a:sym typeface="Helvetica Neue"/>
                </a:endParaRPr>
              </a:p>
            </p:txBody>
          </p:sp>
          <p:sp>
            <p:nvSpPr>
              <p:cNvPr id="63" name="Google Shape;1006;p12">
                <a:extLst>
                  <a:ext uri="{FF2B5EF4-FFF2-40B4-BE49-F238E27FC236}">
                    <a16:creationId xmlns:a16="http://schemas.microsoft.com/office/drawing/2014/main" id="{3A7D0BC9-87D2-73B7-FBF1-027B01B4B569}"/>
                  </a:ext>
                </a:extLst>
              </p:cNvPr>
              <p:cNvSpPr txBox="1"/>
              <p:nvPr/>
            </p:nvSpPr>
            <p:spPr>
              <a:xfrm rot="-5400000">
                <a:off x="2919293" y="10681074"/>
                <a:ext cx="753590"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b="0" i="0" u="none" strike="noStrike" cap="none" dirty="0">
                    <a:solidFill>
                      <a:srgbClr val="000000"/>
                    </a:solidFill>
                    <a:latin typeface="Helvetica Neue"/>
                    <a:ea typeface="Helvetica Neue"/>
                    <a:cs typeface="Helvetica Neue"/>
                    <a:sym typeface="Helvetica Neue"/>
                  </a:rPr>
                  <a:t>0</a:t>
                </a:r>
                <a:endParaRPr sz="4000" b="1" i="0" u="none" strike="noStrike" cap="none" dirty="0">
                  <a:solidFill>
                    <a:srgbClr val="5E5E5E"/>
                  </a:solidFill>
                  <a:latin typeface="Helvetica Neue"/>
                  <a:ea typeface="Helvetica Neue"/>
                  <a:cs typeface="Helvetica Neue"/>
                  <a:sym typeface="Helvetica Neue"/>
                </a:endParaRPr>
              </a:p>
            </p:txBody>
          </p:sp>
          <p:sp>
            <p:nvSpPr>
              <p:cNvPr id="64" name="Google Shape;1006;p12">
                <a:extLst>
                  <a:ext uri="{FF2B5EF4-FFF2-40B4-BE49-F238E27FC236}">
                    <a16:creationId xmlns:a16="http://schemas.microsoft.com/office/drawing/2014/main" id="{FA8B12C3-8CD6-4EC9-5DAC-F91F68D92D69}"/>
                  </a:ext>
                </a:extLst>
              </p:cNvPr>
              <p:cNvSpPr txBox="1"/>
              <p:nvPr/>
            </p:nvSpPr>
            <p:spPr>
              <a:xfrm rot="-5400000">
                <a:off x="2772465" y="7488730"/>
                <a:ext cx="1047247"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b="0" i="0" u="none" strike="noStrike" cap="none" dirty="0">
                    <a:solidFill>
                      <a:srgbClr val="000000"/>
                    </a:solidFill>
                    <a:latin typeface="Helvetica Neue"/>
                    <a:ea typeface="Helvetica Neue"/>
                    <a:cs typeface="Helvetica Neue"/>
                    <a:sym typeface="Helvetica Neue"/>
                  </a:rPr>
                  <a:t>1.2</a:t>
                </a:r>
                <a:endParaRPr sz="4000" b="1" i="0" u="none" strike="noStrike" cap="none" dirty="0">
                  <a:solidFill>
                    <a:srgbClr val="5E5E5E"/>
                  </a:solidFill>
                  <a:latin typeface="Helvetica Neue"/>
                  <a:ea typeface="Helvetica Neue"/>
                  <a:cs typeface="Helvetica Neue"/>
                  <a:sym typeface="Helvetica Neue"/>
                </a:endParaRPr>
              </a:p>
            </p:txBody>
          </p:sp>
          <p:pic>
            <p:nvPicPr>
              <p:cNvPr id="7" name="Picture 6" descr="Chart&#10;&#10;Description automatically generated with low confidence">
                <a:extLst>
                  <a:ext uri="{FF2B5EF4-FFF2-40B4-BE49-F238E27FC236}">
                    <a16:creationId xmlns:a16="http://schemas.microsoft.com/office/drawing/2014/main" id="{619D4DE1-55FB-378B-E850-93D1F48AED3D}"/>
                  </a:ext>
                </a:extLst>
              </p:cNvPr>
              <p:cNvPicPr>
                <a:picLocks noChangeAspect="1"/>
              </p:cNvPicPr>
              <p:nvPr/>
            </p:nvPicPr>
            <p:blipFill>
              <a:blip r:embed="rId3"/>
              <a:stretch>
                <a:fillRect/>
              </a:stretch>
            </p:blipFill>
            <p:spPr>
              <a:xfrm>
                <a:off x="3557273" y="2378559"/>
                <a:ext cx="17810931" cy="8958881"/>
              </a:xfrm>
              <a:prstGeom prst="rect">
                <a:avLst/>
              </a:prstGeom>
            </p:spPr>
          </p:pic>
          <p:sp>
            <p:nvSpPr>
              <p:cNvPr id="65" name="Google Shape;1006;p12">
                <a:extLst>
                  <a:ext uri="{FF2B5EF4-FFF2-40B4-BE49-F238E27FC236}">
                    <a16:creationId xmlns:a16="http://schemas.microsoft.com/office/drawing/2014/main" id="{96A165CD-2766-BBEF-EF56-3D6DF708020A}"/>
                  </a:ext>
                </a:extLst>
              </p:cNvPr>
              <p:cNvSpPr txBox="1"/>
              <p:nvPr/>
            </p:nvSpPr>
            <p:spPr>
              <a:xfrm rot="-5400000">
                <a:off x="2772465" y="8601788"/>
                <a:ext cx="1047247" cy="687368"/>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800" dirty="0">
                    <a:latin typeface="Helvetica Neue"/>
                    <a:ea typeface="Helvetica Neue"/>
                    <a:cs typeface="Helvetica Neue"/>
                    <a:sym typeface="Helvetica Neue"/>
                  </a:rPr>
                  <a:t>0.8</a:t>
                </a:r>
                <a:endParaRPr sz="4000" b="1" i="0" u="none" strike="noStrike" cap="none" dirty="0">
                  <a:solidFill>
                    <a:srgbClr val="5E5E5E"/>
                  </a:solidFill>
                  <a:latin typeface="Helvetica Neue"/>
                  <a:ea typeface="Helvetica Neue"/>
                  <a:cs typeface="Helvetica Neue"/>
                  <a:sym typeface="Helvetica Neue"/>
                </a:endParaRPr>
              </a:p>
            </p:txBody>
          </p:sp>
          <p:sp>
            <p:nvSpPr>
              <p:cNvPr id="68" name="Google Shape;1006;p12">
                <a:extLst>
                  <a:ext uri="{FF2B5EF4-FFF2-40B4-BE49-F238E27FC236}">
                    <a16:creationId xmlns:a16="http://schemas.microsoft.com/office/drawing/2014/main" id="{F669E30A-09DB-036C-9B3E-ABF32F185A1C}"/>
                  </a:ext>
                </a:extLst>
              </p:cNvPr>
              <p:cNvSpPr txBox="1"/>
              <p:nvPr/>
            </p:nvSpPr>
            <p:spPr>
              <a:xfrm rot="16200000">
                <a:off x="1332294" y="4560336"/>
                <a:ext cx="2115676" cy="718145"/>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4000" b="1" i="0" u="none" strike="noStrike" cap="none" dirty="0">
                    <a:solidFill>
                      <a:schemeClr val="tx1">
                        <a:lumMod val="50000"/>
                      </a:schemeClr>
                    </a:solidFill>
                    <a:latin typeface="Helvetica Neue"/>
                    <a:ea typeface="Helvetica Neue"/>
                    <a:cs typeface="Helvetica Neue"/>
                    <a:sym typeface="Helvetica Neue"/>
                  </a:rPr>
                  <a:t>LLR</a:t>
                </a:r>
                <a:endParaRPr sz="4000" b="1" i="0" u="none" strike="noStrike" cap="none" dirty="0">
                  <a:solidFill>
                    <a:schemeClr val="tx1">
                      <a:lumMod val="50000"/>
                    </a:schemeClr>
                  </a:solidFill>
                  <a:latin typeface="Helvetica Neue"/>
                  <a:ea typeface="Helvetica Neue"/>
                  <a:cs typeface="Helvetica Neue"/>
                  <a:sym typeface="Helvetica Neue"/>
                </a:endParaRPr>
              </a:p>
            </p:txBody>
          </p:sp>
        </p:grpSp>
        <p:sp>
          <p:nvSpPr>
            <p:cNvPr id="70" name="Google Shape;1006;p12">
              <a:extLst>
                <a:ext uri="{FF2B5EF4-FFF2-40B4-BE49-F238E27FC236}">
                  <a16:creationId xmlns:a16="http://schemas.microsoft.com/office/drawing/2014/main" id="{922E629D-60B6-D67D-B4E1-627031F14930}"/>
                </a:ext>
              </a:extLst>
            </p:cNvPr>
            <p:cNvSpPr txBox="1"/>
            <p:nvPr/>
          </p:nvSpPr>
          <p:spPr>
            <a:xfrm>
              <a:off x="9182318" y="2180203"/>
              <a:ext cx="3778935" cy="564257"/>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000" b="0" i="0" u="none" strike="noStrike" cap="none" dirty="0">
                  <a:solidFill>
                    <a:srgbClr val="000000"/>
                  </a:solidFill>
                  <a:latin typeface="Helvetica Neue"/>
                  <a:ea typeface="Helvetica Neue"/>
                  <a:cs typeface="Helvetica Neue"/>
                  <a:sym typeface="Helvetica Neue"/>
                </a:rPr>
                <a:t>Patho. moderate</a:t>
              </a:r>
              <a:endParaRPr sz="3000" b="1" i="0" u="none" strike="noStrike" cap="none" dirty="0">
                <a:solidFill>
                  <a:srgbClr val="5E5E5E"/>
                </a:solidFill>
                <a:latin typeface="Helvetica Neue"/>
                <a:ea typeface="Helvetica Neue"/>
                <a:cs typeface="Helvetica Neue"/>
                <a:sym typeface="Helvetica Neue"/>
              </a:endParaRPr>
            </a:p>
          </p:txBody>
        </p:sp>
        <p:sp>
          <p:nvSpPr>
            <p:cNvPr id="71" name="Google Shape;1006;p12">
              <a:extLst>
                <a:ext uri="{FF2B5EF4-FFF2-40B4-BE49-F238E27FC236}">
                  <a16:creationId xmlns:a16="http://schemas.microsoft.com/office/drawing/2014/main" id="{43EB7767-8AE5-40AD-6F5A-0BBA4E260581}"/>
                </a:ext>
              </a:extLst>
            </p:cNvPr>
            <p:cNvSpPr txBox="1"/>
            <p:nvPr/>
          </p:nvSpPr>
          <p:spPr>
            <a:xfrm>
              <a:off x="9182318" y="2851880"/>
              <a:ext cx="3778935" cy="564257"/>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000" b="0" i="0" u="none" strike="noStrike" cap="none" dirty="0">
                  <a:solidFill>
                    <a:srgbClr val="000000"/>
                  </a:solidFill>
                  <a:latin typeface="Helvetica Neue"/>
                  <a:ea typeface="Helvetica Neue"/>
                  <a:cs typeface="Helvetica Neue"/>
                  <a:sym typeface="Helvetica Neue"/>
                </a:rPr>
                <a:t>Patho. support</a:t>
              </a:r>
              <a:endParaRPr sz="3000" b="1" i="0" u="none" strike="noStrike" cap="none" dirty="0">
                <a:solidFill>
                  <a:srgbClr val="5E5E5E"/>
                </a:solidFill>
                <a:latin typeface="Helvetica Neue"/>
                <a:ea typeface="Helvetica Neue"/>
                <a:cs typeface="Helvetica Neue"/>
                <a:sym typeface="Helvetica Neue"/>
              </a:endParaRPr>
            </a:p>
          </p:txBody>
        </p:sp>
        <p:sp>
          <p:nvSpPr>
            <p:cNvPr id="78" name="Google Shape;1006;p12">
              <a:extLst>
                <a:ext uri="{FF2B5EF4-FFF2-40B4-BE49-F238E27FC236}">
                  <a16:creationId xmlns:a16="http://schemas.microsoft.com/office/drawing/2014/main" id="{7316C10D-0DA5-5B29-4016-1525C72CC953}"/>
                </a:ext>
              </a:extLst>
            </p:cNvPr>
            <p:cNvSpPr txBox="1"/>
            <p:nvPr/>
          </p:nvSpPr>
          <p:spPr>
            <a:xfrm>
              <a:off x="9182318" y="4935055"/>
              <a:ext cx="3778935" cy="564257"/>
            </a:xfrm>
            <a:prstGeom prst="rect">
              <a:avLst/>
            </a:prstGeom>
            <a:noFill/>
            <a:ln>
              <a:noFill/>
            </a:ln>
          </p:spPr>
          <p:txBody>
            <a:bodyPr spcFirstLastPara="1" wrap="square" lIns="50800" tIns="50800" rIns="50800" bIns="50800" anchor="ctr" anchorCtr="0">
              <a:spAutoFit/>
            </a:bodyPr>
            <a:lstStyle/>
            <a:p>
              <a:pPr marL="0" marR="0" lvl="0" indent="0" algn="ctr" rtl="0">
                <a:lnSpc>
                  <a:spcPct val="100000"/>
                </a:lnSpc>
                <a:spcBef>
                  <a:spcPts val="0"/>
                </a:spcBef>
                <a:spcAft>
                  <a:spcPts val="0"/>
                </a:spcAft>
                <a:buClr>
                  <a:srgbClr val="000000"/>
                </a:buClr>
                <a:buSzPts val="3800"/>
                <a:buFont typeface="Helvetica Neue"/>
                <a:buNone/>
              </a:pPr>
              <a:r>
                <a:rPr lang="en-CA" sz="3000" b="0" i="0" u="none" strike="noStrike" cap="none" dirty="0">
                  <a:solidFill>
                    <a:srgbClr val="000000"/>
                  </a:solidFill>
                  <a:latin typeface="Helvetica Neue"/>
                  <a:ea typeface="Helvetica Neue"/>
                  <a:cs typeface="Helvetica Neue"/>
                  <a:sym typeface="Helvetica Neue"/>
                </a:rPr>
                <a:t>Benign support</a:t>
              </a:r>
              <a:endParaRPr sz="3000" b="1" i="0" u="none" strike="noStrike" cap="none" dirty="0">
                <a:solidFill>
                  <a:srgbClr val="5E5E5E"/>
                </a:solidFill>
                <a:latin typeface="Helvetica Neue"/>
                <a:ea typeface="Helvetica Neue"/>
                <a:cs typeface="Helvetica Neue"/>
                <a:sym typeface="Helvetica Neue"/>
              </a:endParaRPr>
            </a:p>
          </p:txBody>
        </p:sp>
      </p:grpSp>
      <p:grpSp>
        <p:nvGrpSpPr>
          <p:cNvPr id="28" name="Group 27">
            <a:extLst>
              <a:ext uri="{FF2B5EF4-FFF2-40B4-BE49-F238E27FC236}">
                <a16:creationId xmlns:a16="http://schemas.microsoft.com/office/drawing/2014/main" id="{06160258-6A20-8E85-5EFC-BC0F18B339FD}"/>
              </a:ext>
            </a:extLst>
          </p:cNvPr>
          <p:cNvGrpSpPr>
            <a:grpSpLocks/>
          </p:cNvGrpSpPr>
          <p:nvPr/>
        </p:nvGrpSpPr>
        <p:grpSpPr bwMode="auto">
          <a:xfrm>
            <a:off x="22887964" y="534935"/>
            <a:ext cx="879476" cy="879476"/>
            <a:chOff x="5373" y="3933"/>
            <a:chExt cx="387" cy="387"/>
          </a:xfrm>
        </p:grpSpPr>
        <p:sp>
          <p:nvSpPr>
            <p:cNvPr id="29" name="Oval 28">
              <a:extLst>
                <a:ext uri="{FF2B5EF4-FFF2-40B4-BE49-F238E27FC236}">
                  <a16:creationId xmlns:a16="http://schemas.microsoft.com/office/drawing/2014/main" id="{EA97E322-466E-FA89-3453-48541BADAAD4}"/>
                </a:ext>
              </a:extLst>
            </p:cNvPr>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sz="2800">
                <a:ea typeface="MS PGothic" pitchFamily="34" charset="-128"/>
                <a:cs typeface="Arial" panose="020B0604020202020204" pitchFamily="34" charset="0"/>
              </a:endParaRPr>
            </a:p>
          </p:txBody>
        </p:sp>
        <p:pic>
          <p:nvPicPr>
            <p:cNvPr id="30" name="Picture 29">
              <a:extLst>
                <a:ext uri="{FF2B5EF4-FFF2-40B4-BE49-F238E27FC236}">
                  <a16:creationId xmlns:a16="http://schemas.microsoft.com/office/drawing/2014/main" id="{DBC53609-9B4E-31CE-6ADA-535BC77E188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2" name="Line 6">
              <a:extLst>
                <a:ext uri="{FF2B5EF4-FFF2-40B4-BE49-F238E27FC236}">
                  <a16:creationId xmlns:a16="http://schemas.microsoft.com/office/drawing/2014/main" id="{A53FB35B-1AC3-BCB4-5D81-3B71A0FC409E}"/>
                </a:ext>
              </a:extLst>
            </p:cNvPr>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sz="2800">
                <a:latin typeface="Arial" panose="020B0604020202020204" pitchFamily="34" charset="0"/>
                <a:cs typeface="Arial" panose="020B0604020202020204" pitchFamily="34" charset="0"/>
              </a:endParaRPr>
            </a:p>
          </p:txBody>
        </p:sp>
      </p:grpSp>
      <p:sp>
        <p:nvSpPr>
          <p:cNvPr id="33" name="Google Shape;456;p2">
            <a:extLst>
              <a:ext uri="{FF2B5EF4-FFF2-40B4-BE49-F238E27FC236}">
                <a16:creationId xmlns:a16="http://schemas.microsoft.com/office/drawing/2014/main" id="{2A319302-A8BF-CCAA-22BF-B96EE964015B}"/>
              </a:ext>
            </a:extLst>
          </p:cNvPr>
          <p:cNvSpPr txBox="1"/>
          <p:nvPr/>
        </p:nvSpPr>
        <p:spPr>
          <a:xfrm>
            <a:off x="17087850" y="12441574"/>
            <a:ext cx="7010399" cy="1274426"/>
          </a:xfrm>
          <a:prstGeom prst="rect">
            <a:avLst/>
          </a:prstGeom>
          <a:noFill/>
          <a:ln>
            <a:noFill/>
          </a:ln>
        </p:spPr>
        <p:txBody>
          <a:bodyPr spcFirstLastPara="1" wrap="square" lIns="71425" tIns="71425" rIns="71425" bIns="71425" anchor="ctr" anchorCtr="0">
            <a:spAutoFit/>
          </a:bodyPr>
          <a:lstStyle/>
          <a:p>
            <a:pPr marL="0" marR="0" lvl="0" indent="0" algn="r" rtl="0">
              <a:lnSpc>
                <a:spcPct val="203571"/>
              </a:lnSpc>
              <a:spcBef>
                <a:spcPts val="0"/>
              </a:spcBef>
              <a:spcAft>
                <a:spcPts val="0"/>
              </a:spcAft>
              <a:buClr>
                <a:srgbClr val="FFFFFF"/>
              </a:buClr>
              <a:buSzPts val="2800"/>
              <a:buFont typeface="Helvetica Neue"/>
              <a:buNone/>
            </a:pPr>
            <a:r>
              <a:rPr lang="en-CA" sz="3600" b="0" i="0" u="none" strike="noStrike" cap="none" dirty="0">
                <a:solidFill>
                  <a:srgbClr val="FFFFFF"/>
                </a:solidFill>
                <a:latin typeface="Helvetica Neue"/>
                <a:ea typeface="Helvetica Neue"/>
                <a:cs typeface="Helvetica Neue"/>
                <a:sym typeface="Helvetica Neue"/>
              </a:rPr>
              <a:t>van </a:t>
            </a:r>
            <a:r>
              <a:rPr lang="en-CA" sz="3600" dirty="0" err="1">
                <a:solidFill>
                  <a:srgbClr val="FFFFFF"/>
                </a:solidFill>
                <a:latin typeface="Helvetica Neue"/>
                <a:ea typeface="Helvetica Neue"/>
                <a:cs typeface="Helvetica Neue"/>
                <a:sym typeface="Helvetica Neue"/>
              </a:rPr>
              <a:t>Loggerenbereg</a:t>
            </a:r>
            <a:r>
              <a:rPr lang="en-CA" sz="3600" b="0" i="0" u="none" strike="noStrike" cap="none" dirty="0">
                <a:solidFill>
                  <a:srgbClr val="FFFFFF"/>
                </a:solidFill>
                <a:latin typeface="Helvetica Neue"/>
                <a:ea typeface="Helvetica Neue"/>
                <a:cs typeface="Helvetica Neue"/>
                <a:sym typeface="Helvetica Neue"/>
              </a:rPr>
              <a:t> et al, </a:t>
            </a:r>
            <a:r>
              <a:rPr lang="en-CA" sz="3600" b="0" i="1" u="none" strike="noStrike" cap="none" dirty="0">
                <a:solidFill>
                  <a:srgbClr val="FFFFFF"/>
                </a:solidFill>
                <a:latin typeface="Helvetica Neue"/>
                <a:ea typeface="Helvetica Neue"/>
                <a:cs typeface="Helvetica Neue"/>
                <a:sym typeface="Helvetica Neue"/>
              </a:rPr>
              <a:t>in-prep</a:t>
            </a:r>
            <a:r>
              <a:rPr lang="en-CA" sz="3600" b="0" i="0" u="none" strike="noStrike" cap="none" dirty="0">
                <a:solidFill>
                  <a:srgbClr val="FFFFFF"/>
                </a:solidFill>
                <a:latin typeface="Helvetica Neue"/>
                <a:ea typeface="Helvetica Neue"/>
                <a:cs typeface="Helvetica Neue"/>
                <a:sym typeface="Helvetica Neue"/>
              </a:rPr>
              <a:t> </a:t>
            </a:r>
            <a:endParaRPr sz="3600" dirty="0"/>
          </a:p>
        </p:txBody>
      </p:sp>
    </p:spTree>
    <p:extLst>
      <p:ext uri="{BB962C8B-B14F-4D97-AF65-F5344CB8AC3E}">
        <p14:creationId xmlns:p14="http://schemas.microsoft.com/office/powerpoint/2010/main" val="5335878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03"/>
        <p:cNvGrpSpPr/>
        <p:nvPr/>
      </p:nvGrpSpPr>
      <p:grpSpPr>
        <a:xfrm>
          <a:off x="0" y="0"/>
          <a:ext cx="0" cy="0"/>
          <a:chOff x="0" y="0"/>
          <a:chExt cx="0" cy="0"/>
        </a:xfrm>
      </p:grpSpPr>
      <p:sp>
        <p:nvSpPr>
          <p:cNvPr id="7" name="Google Shape;1005;p12">
            <a:extLst>
              <a:ext uri="{FF2B5EF4-FFF2-40B4-BE49-F238E27FC236}">
                <a16:creationId xmlns:a16="http://schemas.microsoft.com/office/drawing/2014/main" id="{3F74D1E8-01D2-1883-535E-E4213D5DD89A}"/>
              </a:ext>
            </a:extLst>
          </p:cNvPr>
          <p:cNvSpPr txBox="1"/>
          <p:nvPr/>
        </p:nvSpPr>
        <p:spPr>
          <a:xfrm>
            <a:off x="1218123" y="1721278"/>
            <a:ext cx="20198555" cy="3036095"/>
          </a:xfrm>
          <a:prstGeom prst="rect">
            <a:avLst/>
          </a:prstGeom>
          <a:noFill/>
          <a:ln>
            <a:noFill/>
          </a:ln>
        </p:spPr>
        <p:txBody>
          <a:bodyPr spcFirstLastPara="1" wrap="square" lIns="71425" tIns="71425" rIns="71425" bIns="71425" anchor="ctr" anchorCtr="0">
            <a:normAutofit/>
          </a:bodyPr>
          <a:lstStyle/>
          <a:p>
            <a:pPr marL="457200" lvl="0" indent="-228600">
              <a:buSzPts val="1400"/>
              <a:defRPr/>
            </a:pPr>
            <a:r>
              <a:rPr lang="en-CA" sz="10000" dirty="0">
                <a:latin typeface="Helvetica Neue"/>
                <a:ea typeface="Helvetica Neue"/>
                <a:cs typeface="Helvetica Neue"/>
                <a:sym typeface="Helvetica Neue"/>
              </a:rPr>
              <a:t>Summary</a:t>
            </a:r>
            <a:endParaRPr sz="10000" dirty="0"/>
          </a:p>
        </p:txBody>
      </p:sp>
      <p:sp>
        <p:nvSpPr>
          <p:cNvPr id="8" name="Google Shape;1023;p12">
            <a:extLst>
              <a:ext uri="{FF2B5EF4-FFF2-40B4-BE49-F238E27FC236}">
                <a16:creationId xmlns:a16="http://schemas.microsoft.com/office/drawing/2014/main" id="{78F9F363-5D11-D22A-8C58-E1FE733E4CCA}"/>
              </a:ext>
            </a:extLst>
          </p:cNvPr>
          <p:cNvSpPr/>
          <p:nvPr/>
        </p:nvSpPr>
        <p:spPr>
          <a:xfrm>
            <a:off x="1218123" y="3594109"/>
            <a:ext cx="22398621" cy="6969965"/>
          </a:xfrm>
          <a:prstGeom prst="roundRect">
            <a:avLst>
              <a:gd name="adj" fmla="val 16667"/>
            </a:avLst>
          </a:prstGeom>
          <a:noFill/>
          <a:ln>
            <a:noFill/>
          </a:ln>
        </p:spPr>
        <p:txBody>
          <a:bodyPr spcFirstLastPara="1" wrap="square" lIns="71425" tIns="71425" rIns="71425" bIns="71425" anchor="ctr" anchorCtr="0">
            <a:spAutoFit/>
          </a:bodyPr>
          <a:lstStyle/>
          <a:p>
            <a:pPr marL="742950" lvl="0" indent="-742950" algn="just">
              <a:lnSpc>
                <a:spcPct val="200000"/>
              </a:lnSpc>
              <a:buSzPts val="3800"/>
              <a:buFont typeface="+mj-lt"/>
              <a:buAutoNum type="arabicPeriod"/>
            </a:pPr>
            <a:r>
              <a:rPr lang="en-CA" sz="4000" dirty="0">
                <a:latin typeface="Helvetica Neue" panose="02000503000000020004" pitchFamily="2" charset="0"/>
                <a:ea typeface="Helvetica Neue" panose="02000503000000020004" pitchFamily="2" charset="0"/>
                <a:cs typeface="Helvetica Neue" panose="02000503000000020004" pitchFamily="2" charset="0"/>
              </a:rPr>
              <a:t>HMBS variant effect maps reliably discriminate pathogenic from benign alleles</a:t>
            </a:r>
          </a:p>
          <a:p>
            <a:pPr marL="742950" lvl="0" indent="-742950" algn="just">
              <a:lnSpc>
                <a:spcPct val="200000"/>
              </a:lnSpc>
              <a:buSzPts val="3800"/>
              <a:buFont typeface="+mj-lt"/>
              <a:buAutoNum type="arabicPeriod"/>
            </a:pPr>
            <a:r>
              <a:rPr lang="en-CA" sz="4000" dirty="0">
                <a:latin typeface="Helvetica Neue"/>
                <a:ea typeface="Helvetica Neue"/>
                <a:cs typeface="Helvetica Neue"/>
                <a:sym typeface="Helvetica Neue"/>
              </a:rPr>
              <a:t>Shapes of the </a:t>
            </a:r>
            <a:r>
              <a:rPr lang="en-CA" sz="4000" dirty="0" err="1">
                <a:latin typeface="Helvetica Neue"/>
                <a:ea typeface="Helvetica Neue"/>
                <a:cs typeface="Helvetica Neue"/>
                <a:sym typeface="Helvetica Neue"/>
              </a:rPr>
              <a:t>LLRp</a:t>
            </a:r>
            <a:r>
              <a:rPr lang="en-CA" sz="4000" dirty="0">
                <a:latin typeface="Helvetica Neue"/>
                <a:ea typeface="Helvetica Neue"/>
                <a:cs typeface="Helvetica Neue"/>
                <a:sym typeface="Helvetica Neue"/>
              </a:rPr>
              <a:t> functions indicate scores more useful for predicting benignity</a:t>
            </a:r>
            <a:endParaRPr lang="en-CA" sz="4000" dirty="0">
              <a:latin typeface="Helvetica Neue" panose="02000503000000020004" pitchFamily="2" charset="0"/>
              <a:ea typeface="Helvetica Neue" panose="02000503000000020004" pitchFamily="2" charset="0"/>
              <a:cs typeface="Helvetica Neue" panose="02000503000000020004" pitchFamily="2" charset="0"/>
            </a:endParaRPr>
          </a:p>
          <a:p>
            <a:pPr marL="742950" lvl="0" indent="-742950" algn="just">
              <a:lnSpc>
                <a:spcPct val="200000"/>
              </a:lnSpc>
              <a:buSzPts val="3800"/>
              <a:buFont typeface="+mj-lt"/>
              <a:buAutoNum type="arabicPeriod"/>
            </a:pPr>
            <a:r>
              <a:rPr lang="en-CA" sz="4000" b="0" i="0" u="none" strike="noStrike" cap="none"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a:rPr>
              <a:t>Some scores (e.g. dimerization interface) are surprising given current understanding</a:t>
            </a:r>
          </a:p>
          <a:p>
            <a:pPr marL="742950" lvl="0" indent="-742950" algn="just">
              <a:lnSpc>
                <a:spcPct val="200000"/>
              </a:lnSpc>
              <a:buSzPts val="3800"/>
              <a:buFont typeface="+mj-lt"/>
              <a:buAutoNum type="arabicPeriod"/>
            </a:pPr>
            <a:r>
              <a:rPr lang="en-CA" sz="4000" dirty="0">
                <a:latin typeface="Helvetica Neue" panose="02000503000000020004" pitchFamily="2" charset="0"/>
                <a:ea typeface="Helvetica Neue" panose="02000503000000020004" pitchFamily="2" charset="0"/>
                <a:cs typeface="Helvetica Neue" panose="02000503000000020004" pitchFamily="2" charset="0"/>
                <a:sym typeface="Helvetica Neue"/>
              </a:rPr>
              <a:t>Many scores support the molecular basis for reported AIP-causing missense variants</a:t>
            </a:r>
          </a:p>
          <a:p>
            <a:pPr marL="742950" lvl="0" indent="-742950" algn="just">
              <a:lnSpc>
                <a:spcPct val="200000"/>
              </a:lnSpc>
              <a:buSzPts val="3800"/>
              <a:buFont typeface="+mj-lt"/>
              <a:buAutoNum type="arabicPeriod"/>
            </a:pPr>
            <a:r>
              <a:rPr lang="en-CA" sz="4000" dirty="0">
                <a:latin typeface="Helvetica Neue" panose="02000503000000020004" pitchFamily="2" charset="0"/>
                <a:ea typeface="Helvetica Neue" panose="02000503000000020004" pitchFamily="2" charset="0"/>
                <a:cs typeface="Helvetica Neue" panose="02000503000000020004" pitchFamily="2" charset="0"/>
              </a:rPr>
              <a:t>MD simulations support hypotheses about variant effects on protein-substrate interactions</a:t>
            </a:r>
          </a:p>
        </p:txBody>
      </p:sp>
    </p:spTree>
    <p:extLst>
      <p:ext uri="{BB962C8B-B14F-4D97-AF65-F5344CB8AC3E}">
        <p14:creationId xmlns:p14="http://schemas.microsoft.com/office/powerpoint/2010/main" val="12757611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47"/>
        <p:cNvGrpSpPr/>
        <p:nvPr/>
      </p:nvGrpSpPr>
      <p:grpSpPr>
        <a:xfrm>
          <a:off x="0" y="0"/>
          <a:ext cx="0" cy="0"/>
          <a:chOff x="0" y="0"/>
          <a:chExt cx="0" cy="0"/>
        </a:xfrm>
      </p:grpSpPr>
      <p:sp>
        <p:nvSpPr>
          <p:cNvPr id="1069" name="Google Shape;1069;p13"/>
          <p:cNvSpPr txBox="1"/>
          <p:nvPr/>
        </p:nvSpPr>
        <p:spPr>
          <a:xfrm>
            <a:off x="3876013" y="923315"/>
            <a:ext cx="15609095" cy="3036095"/>
          </a:xfrm>
          <a:prstGeom prst="rect">
            <a:avLst/>
          </a:prstGeom>
          <a:noFill/>
          <a:ln>
            <a:noFill/>
          </a:ln>
        </p:spPr>
        <p:txBody>
          <a:bodyPr spcFirstLastPara="1" wrap="square" lIns="71425" tIns="71425" rIns="71425" bIns="71425" anchor="ctr" anchorCtr="0">
            <a:normAutofit/>
          </a:bodyPr>
          <a:lstStyle/>
          <a:p>
            <a:pPr marL="0" marR="0" lvl="0" indent="0" algn="l" rtl="0">
              <a:lnSpc>
                <a:spcPct val="100000"/>
              </a:lnSpc>
              <a:spcBef>
                <a:spcPts val="0"/>
              </a:spcBef>
              <a:spcAft>
                <a:spcPts val="0"/>
              </a:spcAft>
              <a:buClr>
                <a:srgbClr val="000000"/>
              </a:buClr>
              <a:buSzPts val="7000"/>
              <a:buFont typeface="Helvetica Neue"/>
              <a:buNone/>
            </a:pPr>
            <a:r>
              <a:rPr lang="en-CA" sz="7000" b="0" i="0" u="none" strike="noStrike" cap="none">
                <a:solidFill>
                  <a:srgbClr val="000000"/>
                </a:solidFill>
                <a:latin typeface="Helvetica Neue"/>
                <a:ea typeface="Helvetica Neue"/>
                <a:cs typeface="Helvetica Neue"/>
                <a:sym typeface="Helvetica Neue"/>
              </a:rPr>
              <a:t>Acknowledgements</a:t>
            </a:r>
            <a:endParaRPr/>
          </a:p>
        </p:txBody>
      </p:sp>
      <p:grpSp>
        <p:nvGrpSpPr>
          <p:cNvPr id="1048" name="Google Shape;1048;p13"/>
          <p:cNvGrpSpPr/>
          <p:nvPr/>
        </p:nvGrpSpPr>
        <p:grpSpPr>
          <a:xfrm>
            <a:off x="14525481" y="1432301"/>
            <a:ext cx="8908127" cy="2517518"/>
            <a:chOff x="1" y="0"/>
            <a:chExt cx="8908125" cy="2517517"/>
          </a:xfrm>
        </p:grpSpPr>
        <p:pic>
          <p:nvPicPr>
            <p:cNvPr id="1049" name="Google Shape;1049;p13" descr="Image"/>
            <p:cNvPicPr preferRelativeResize="0"/>
            <p:nvPr/>
          </p:nvPicPr>
          <p:blipFill rotWithShape="1">
            <a:blip r:embed="rId3">
              <a:alphaModFix/>
            </a:blip>
            <a:srcRect/>
            <a:stretch/>
          </p:blipFill>
          <p:spPr>
            <a:xfrm>
              <a:off x="679403" y="1575870"/>
              <a:ext cx="3875928" cy="817641"/>
            </a:xfrm>
            <a:prstGeom prst="rect">
              <a:avLst/>
            </a:prstGeom>
            <a:noFill/>
            <a:ln>
              <a:noFill/>
            </a:ln>
          </p:spPr>
        </p:pic>
        <p:pic>
          <p:nvPicPr>
            <p:cNvPr id="1050" name="Google Shape;1050;p13" descr="Image"/>
            <p:cNvPicPr preferRelativeResize="0"/>
            <p:nvPr/>
          </p:nvPicPr>
          <p:blipFill rotWithShape="1">
            <a:blip r:embed="rId4">
              <a:alphaModFix/>
            </a:blip>
            <a:srcRect/>
            <a:stretch/>
          </p:blipFill>
          <p:spPr>
            <a:xfrm>
              <a:off x="5009596" y="1384506"/>
              <a:ext cx="3898530" cy="1133011"/>
            </a:xfrm>
            <a:prstGeom prst="rect">
              <a:avLst/>
            </a:prstGeom>
            <a:noFill/>
            <a:ln>
              <a:noFill/>
            </a:ln>
          </p:spPr>
        </p:pic>
        <p:pic>
          <p:nvPicPr>
            <p:cNvPr id="1051" name="Google Shape;1051;p13" descr="Image"/>
            <p:cNvPicPr preferRelativeResize="0"/>
            <p:nvPr/>
          </p:nvPicPr>
          <p:blipFill rotWithShape="1">
            <a:blip r:embed="rId5">
              <a:alphaModFix/>
            </a:blip>
            <a:srcRect r="62544"/>
            <a:stretch/>
          </p:blipFill>
          <p:spPr>
            <a:xfrm>
              <a:off x="1" y="0"/>
              <a:ext cx="3668795" cy="1234152"/>
            </a:xfrm>
            <a:prstGeom prst="rect">
              <a:avLst/>
            </a:prstGeom>
            <a:noFill/>
            <a:ln>
              <a:noFill/>
            </a:ln>
          </p:spPr>
        </p:pic>
      </p:grpSp>
      <p:pic>
        <p:nvPicPr>
          <p:cNvPr id="1052" name="Google Shape;1052;p13" descr="Image"/>
          <p:cNvPicPr preferRelativeResize="0"/>
          <p:nvPr/>
        </p:nvPicPr>
        <p:blipFill rotWithShape="1">
          <a:blip r:embed="rId6">
            <a:alphaModFix/>
          </a:blip>
          <a:srcRect/>
          <a:stretch/>
        </p:blipFill>
        <p:spPr>
          <a:xfrm>
            <a:off x="18979545" y="9089614"/>
            <a:ext cx="3714723" cy="857244"/>
          </a:xfrm>
          <a:prstGeom prst="rect">
            <a:avLst/>
          </a:prstGeom>
          <a:noFill/>
          <a:ln>
            <a:noFill/>
          </a:ln>
        </p:spPr>
      </p:pic>
      <p:pic>
        <p:nvPicPr>
          <p:cNvPr id="1053" name="Google Shape;1053;p13" descr="Image"/>
          <p:cNvPicPr preferRelativeResize="0"/>
          <p:nvPr/>
        </p:nvPicPr>
        <p:blipFill rotWithShape="1">
          <a:blip r:embed="rId7">
            <a:alphaModFix/>
          </a:blip>
          <a:srcRect/>
          <a:stretch/>
        </p:blipFill>
        <p:spPr>
          <a:xfrm>
            <a:off x="18879616" y="7829572"/>
            <a:ext cx="3914580" cy="978646"/>
          </a:xfrm>
          <a:prstGeom prst="rect">
            <a:avLst/>
          </a:prstGeom>
          <a:noFill/>
          <a:ln>
            <a:noFill/>
          </a:ln>
        </p:spPr>
      </p:pic>
      <p:sp>
        <p:nvSpPr>
          <p:cNvPr id="1054" name="Google Shape;1054;p13"/>
          <p:cNvSpPr txBox="1"/>
          <p:nvPr/>
        </p:nvSpPr>
        <p:spPr>
          <a:xfrm>
            <a:off x="18795737" y="4601367"/>
            <a:ext cx="3898531" cy="636688"/>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200"/>
              <a:buFont typeface="Arial"/>
              <a:buNone/>
            </a:pPr>
            <a:r>
              <a:rPr lang="en-CA" sz="3200" b="0" i="0" u="sng" strike="noStrike" cap="none" dirty="0">
                <a:solidFill>
                  <a:srgbClr val="000000"/>
                </a:solidFill>
                <a:latin typeface="Arial"/>
                <a:ea typeface="Arial"/>
                <a:cs typeface="Arial"/>
                <a:sym typeface="Arial"/>
              </a:rPr>
              <a:t>COLLABORATORS</a:t>
            </a:r>
            <a:endParaRPr dirty="0"/>
          </a:p>
        </p:txBody>
      </p:sp>
      <p:sp>
        <p:nvSpPr>
          <p:cNvPr id="1055" name="Google Shape;1055;p13"/>
          <p:cNvSpPr txBox="1"/>
          <p:nvPr/>
        </p:nvSpPr>
        <p:spPr>
          <a:xfrm>
            <a:off x="18770634" y="6669416"/>
            <a:ext cx="4499162" cy="636688"/>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200"/>
              <a:buFont typeface="Arial"/>
              <a:buNone/>
            </a:pPr>
            <a:r>
              <a:rPr lang="en-CA" sz="3200" b="1" i="0" u="none" strike="noStrike" cap="none" dirty="0">
                <a:solidFill>
                  <a:srgbClr val="000000"/>
                </a:solidFill>
                <a:latin typeface="Arial"/>
                <a:ea typeface="Arial"/>
                <a:cs typeface="Arial"/>
                <a:sym typeface="Arial"/>
              </a:rPr>
              <a:t>Dr. S </a:t>
            </a:r>
            <a:r>
              <a:rPr lang="en-CA" sz="3200" b="1" i="0" u="none" strike="noStrike" cap="none" dirty="0" err="1">
                <a:solidFill>
                  <a:srgbClr val="000000"/>
                </a:solidFill>
                <a:latin typeface="Arial"/>
                <a:ea typeface="Arial"/>
                <a:cs typeface="Arial"/>
                <a:sym typeface="Arial"/>
              </a:rPr>
              <a:t>Sowlati-Hashjin</a:t>
            </a:r>
            <a:r>
              <a:rPr lang="en-CA" sz="3200" b="1" i="0" u="none" strike="noStrike" cap="none" dirty="0">
                <a:solidFill>
                  <a:srgbClr val="000000"/>
                </a:solidFill>
                <a:latin typeface="Arial"/>
                <a:ea typeface="Arial"/>
                <a:cs typeface="Arial"/>
                <a:sym typeface="Arial"/>
              </a:rPr>
              <a:t> </a:t>
            </a:r>
            <a:endParaRPr b="1" dirty="0"/>
          </a:p>
        </p:txBody>
      </p:sp>
      <p:sp>
        <p:nvSpPr>
          <p:cNvPr id="1056" name="Google Shape;1056;p13"/>
          <p:cNvSpPr txBox="1"/>
          <p:nvPr/>
        </p:nvSpPr>
        <p:spPr>
          <a:xfrm>
            <a:off x="20081653" y="5676527"/>
            <a:ext cx="1510507" cy="599481"/>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200"/>
              <a:buFont typeface="Arial"/>
              <a:buNone/>
            </a:pPr>
            <a:r>
              <a:rPr lang="en-CA" sz="3200" b="0" i="0" u="none" strike="noStrike" cap="none" dirty="0">
                <a:solidFill>
                  <a:srgbClr val="000000"/>
                </a:solidFill>
                <a:latin typeface="Arial"/>
                <a:ea typeface="Arial"/>
                <a:cs typeface="Arial"/>
                <a:sym typeface="Arial"/>
              </a:rPr>
              <a:t>EPNET</a:t>
            </a:r>
            <a:endParaRPr dirty="0"/>
          </a:p>
        </p:txBody>
      </p:sp>
      <p:sp>
        <p:nvSpPr>
          <p:cNvPr id="1057" name="Google Shape;1057;p13"/>
          <p:cNvSpPr txBox="1"/>
          <p:nvPr/>
        </p:nvSpPr>
        <p:spPr>
          <a:xfrm>
            <a:off x="19580953" y="6173954"/>
            <a:ext cx="3113315" cy="636688"/>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200"/>
              <a:buFont typeface="Arial"/>
              <a:buNone/>
            </a:pPr>
            <a:r>
              <a:rPr lang="en-CA" sz="3200" b="1" i="0" u="none" strike="noStrike" cap="none" dirty="0">
                <a:solidFill>
                  <a:srgbClr val="000000"/>
                </a:solidFill>
                <a:latin typeface="Arial"/>
                <a:ea typeface="Arial"/>
                <a:cs typeface="Arial"/>
                <a:sym typeface="Arial"/>
              </a:rPr>
              <a:t>Dr. M Garton</a:t>
            </a:r>
            <a:endParaRPr b="1" dirty="0"/>
          </a:p>
        </p:txBody>
      </p:sp>
      <p:sp>
        <p:nvSpPr>
          <p:cNvPr id="1058" name="Google Shape;1058;p13"/>
          <p:cNvSpPr txBox="1"/>
          <p:nvPr/>
        </p:nvSpPr>
        <p:spPr>
          <a:xfrm>
            <a:off x="19392580" y="5126245"/>
            <a:ext cx="2810064" cy="636712"/>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200"/>
              <a:buFont typeface="Arial"/>
              <a:buNone/>
            </a:pPr>
            <a:r>
              <a:rPr lang="en-CA" sz="3200" i="0" u="none" strike="noStrike" cap="none" dirty="0">
                <a:solidFill>
                  <a:srgbClr val="000000"/>
                </a:solidFill>
                <a:latin typeface="Arial"/>
                <a:ea typeface="Arial"/>
                <a:cs typeface="Arial"/>
                <a:sym typeface="Arial"/>
              </a:rPr>
              <a:t>Dr. R </a:t>
            </a:r>
            <a:r>
              <a:rPr lang="en-CA" sz="3200" i="0" u="none" strike="noStrike" cap="none" dirty="0" err="1">
                <a:solidFill>
                  <a:srgbClr val="000000"/>
                </a:solidFill>
                <a:latin typeface="Arial"/>
                <a:ea typeface="Arial"/>
                <a:cs typeface="Arial"/>
                <a:sym typeface="Arial"/>
              </a:rPr>
              <a:t>Desnick</a:t>
            </a:r>
            <a:endParaRPr sz="3200" i="0" u="none" strike="noStrike" cap="none" dirty="0">
              <a:solidFill>
                <a:srgbClr val="000000"/>
              </a:solidFill>
              <a:latin typeface="Arial"/>
              <a:ea typeface="Arial"/>
              <a:cs typeface="Arial"/>
              <a:sym typeface="Arial"/>
            </a:endParaRPr>
          </a:p>
        </p:txBody>
      </p:sp>
      <p:pic>
        <p:nvPicPr>
          <p:cNvPr id="1059" name="Google Shape;1059;p13" descr="20201109_DK_lab-photo1.png"/>
          <p:cNvPicPr preferRelativeResize="0"/>
          <p:nvPr/>
        </p:nvPicPr>
        <p:blipFill rotWithShape="1">
          <a:blip r:embed="rId8">
            <a:alphaModFix/>
          </a:blip>
          <a:srcRect/>
          <a:stretch/>
        </p:blipFill>
        <p:spPr>
          <a:xfrm>
            <a:off x="1114204" y="4264832"/>
            <a:ext cx="12598401" cy="7239001"/>
          </a:xfrm>
          <a:prstGeom prst="rect">
            <a:avLst/>
          </a:prstGeom>
          <a:noFill/>
          <a:ln>
            <a:noFill/>
          </a:ln>
        </p:spPr>
      </p:pic>
      <p:sp>
        <p:nvSpPr>
          <p:cNvPr id="1061" name="Google Shape;1061;p13"/>
          <p:cNvSpPr txBox="1"/>
          <p:nvPr/>
        </p:nvSpPr>
        <p:spPr>
          <a:xfrm>
            <a:off x="15150395" y="5676527"/>
            <a:ext cx="2187975" cy="599480"/>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200"/>
              <a:buFont typeface="Arial"/>
              <a:buNone/>
            </a:pPr>
            <a:r>
              <a:rPr lang="en-CA" sz="3200" b="0" i="0" u="sng" strike="noStrike" cap="none" dirty="0">
                <a:solidFill>
                  <a:srgbClr val="000000"/>
                </a:solidFill>
                <a:latin typeface="Arial"/>
                <a:ea typeface="Arial"/>
                <a:cs typeface="Arial"/>
                <a:sym typeface="Arial"/>
              </a:rPr>
              <a:t>ROTH LAB</a:t>
            </a:r>
            <a:endParaRPr dirty="0"/>
          </a:p>
        </p:txBody>
      </p:sp>
      <p:sp>
        <p:nvSpPr>
          <p:cNvPr id="1062" name="Google Shape;1062;p13"/>
          <p:cNvSpPr txBox="1"/>
          <p:nvPr/>
        </p:nvSpPr>
        <p:spPr>
          <a:xfrm>
            <a:off x="15955394" y="4619971"/>
            <a:ext cx="539552" cy="599480"/>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200"/>
              <a:buFont typeface="Arial"/>
              <a:buNone/>
            </a:pPr>
            <a:r>
              <a:rPr lang="en-CA" sz="3200" b="0" i="0" u="sng" strike="noStrike" cap="none">
                <a:solidFill>
                  <a:srgbClr val="000000"/>
                </a:solidFill>
                <a:latin typeface="Arial"/>
                <a:ea typeface="Arial"/>
                <a:cs typeface="Arial"/>
                <a:sym typeface="Arial"/>
              </a:rPr>
              <a:t>PI</a:t>
            </a:r>
            <a:endParaRPr/>
          </a:p>
        </p:txBody>
      </p:sp>
      <p:sp>
        <p:nvSpPr>
          <p:cNvPr id="1063" name="Google Shape;1063;p13"/>
          <p:cNvSpPr txBox="1"/>
          <p:nvPr/>
        </p:nvSpPr>
        <p:spPr>
          <a:xfrm>
            <a:off x="15120170" y="5144861"/>
            <a:ext cx="2210002" cy="599481"/>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200"/>
              <a:buFont typeface="Arial"/>
              <a:buNone/>
            </a:pPr>
            <a:r>
              <a:rPr lang="en-CA" sz="3200" b="1" i="0" u="none" strike="noStrike" cap="none" dirty="0">
                <a:solidFill>
                  <a:srgbClr val="000000"/>
                </a:solidFill>
                <a:latin typeface="Arial"/>
                <a:ea typeface="Arial"/>
                <a:cs typeface="Arial"/>
                <a:sym typeface="Arial"/>
              </a:rPr>
              <a:t>Dr. F Roth </a:t>
            </a:r>
            <a:endParaRPr dirty="0"/>
          </a:p>
        </p:txBody>
      </p:sp>
      <p:sp>
        <p:nvSpPr>
          <p:cNvPr id="1064" name="Google Shape;1064;p13"/>
          <p:cNvSpPr txBox="1"/>
          <p:nvPr/>
        </p:nvSpPr>
        <p:spPr>
          <a:xfrm>
            <a:off x="15066890" y="6173954"/>
            <a:ext cx="2316562" cy="599481"/>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200"/>
              <a:buFont typeface="Arial"/>
              <a:buNone/>
            </a:pPr>
            <a:r>
              <a:rPr lang="en-CA" sz="3200" b="1" i="0" u="none" strike="noStrike" cap="none" dirty="0">
                <a:solidFill>
                  <a:srgbClr val="000000"/>
                </a:solidFill>
                <a:latin typeface="Arial"/>
                <a:ea typeface="Arial"/>
                <a:cs typeface="Arial"/>
                <a:sym typeface="Arial"/>
              </a:rPr>
              <a:t>Dr. J </a:t>
            </a:r>
            <a:r>
              <a:rPr lang="en-CA" sz="3200" b="1" i="0" u="none" strike="noStrike" cap="none" dirty="0" err="1">
                <a:solidFill>
                  <a:srgbClr val="000000"/>
                </a:solidFill>
                <a:latin typeface="Arial"/>
                <a:ea typeface="Arial"/>
                <a:cs typeface="Arial"/>
                <a:sym typeface="Arial"/>
              </a:rPr>
              <a:t>Weile</a:t>
            </a:r>
            <a:r>
              <a:rPr lang="en-CA" sz="3200" b="1" i="0" u="none" strike="noStrike" cap="none" dirty="0">
                <a:solidFill>
                  <a:srgbClr val="000000"/>
                </a:solidFill>
                <a:latin typeface="Arial"/>
                <a:ea typeface="Arial"/>
                <a:cs typeface="Arial"/>
                <a:sym typeface="Arial"/>
              </a:rPr>
              <a:t> </a:t>
            </a:r>
            <a:endParaRPr dirty="0"/>
          </a:p>
        </p:txBody>
      </p:sp>
      <p:sp>
        <p:nvSpPr>
          <p:cNvPr id="1065" name="Google Shape;1065;p13"/>
          <p:cNvSpPr txBox="1"/>
          <p:nvPr/>
        </p:nvSpPr>
        <p:spPr>
          <a:xfrm>
            <a:off x="14308982" y="6669416"/>
            <a:ext cx="3865274" cy="636688"/>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200"/>
              <a:buFont typeface="Arial"/>
              <a:buNone/>
            </a:pPr>
            <a:r>
              <a:rPr lang="en-CA" sz="3200" b="1" i="0" u="none" strike="noStrike" cap="none" dirty="0">
                <a:solidFill>
                  <a:srgbClr val="000000"/>
                </a:solidFill>
                <a:latin typeface="Arial"/>
                <a:ea typeface="Arial"/>
                <a:cs typeface="Arial"/>
                <a:sym typeface="Arial"/>
              </a:rPr>
              <a:t>Dr. M </a:t>
            </a:r>
            <a:r>
              <a:rPr lang="en-CA" sz="3200" b="1" i="0" u="none" strike="noStrike" cap="none" dirty="0" err="1">
                <a:solidFill>
                  <a:srgbClr val="000000"/>
                </a:solidFill>
                <a:latin typeface="Arial"/>
                <a:ea typeface="Arial"/>
                <a:cs typeface="Arial"/>
                <a:sym typeface="Arial"/>
              </a:rPr>
              <a:t>Gebbia</a:t>
            </a:r>
            <a:endParaRPr sz="3200" b="1" i="0" u="none" strike="noStrike" cap="none" dirty="0">
              <a:solidFill>
                <a:srgbClr val="000000"/>
              </a:solidFill>
              <a:latin typeface="Arial"/>
              <a:ea typeface="Arial"/>
              <a:cs typeface="Arial"/>
              <a:sym typeface="Arial"/>
            </a:endParaRPr>
          </a:p>
        </p:txBody>
      </p:sp>
      <p:sp>
        <p:nvSpPr>
          <p:cNvPr id="1066" name="Google Shape;1066;p13"/>
          <p:cNvSpPr txBox="1"/>
          <p:nvPr/>
        </p:nvSpPr>
        <p:spPr>
          <a:xfrm>
            <a:off x="15198750" y="7203047"/>
            <a:ext cx="2052839" cy="599481"/>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200"/>
              <a:buFont typeface="Arial"/>
              <a:buNone/>
            </a:pPr>
            <a:r>
              <a:rPr lang="en-CA" sz="3200" b="0" i="0" u="none" strike="noStrike" cap="none" dirty="0">
                <a:solidFill>
                  <a:srgbClr val="000000"/>
                </a:solidFill>
                <a:latin typeface="Arial"/>
                <a:ea typeface="Arial"/>
                <a:cs typeface="Arial"/>
                <a:sym typeface="Arial"/>
              </a:rPr>
              <a:t>N</a:t>
            </a:r>
            <a:r>
              <a:rPr lang="en-CA" sz="3200" b="1" i="0" u="none" strike="noStrike" cap="none" dirty="0">
                <a:solidFill>
                  <a:srgbClr val="000000"/>
                </a:solidFill>
                <a:latin typeface="Arial"/>
                <a:ea typeface="Arial"/>
                <a:cs typeface="Arial"/>
                <a:sym typeface="Arial"/>
              </a:rPr>
              <a:t> </a:t>
            </a:r>
            <a:r>
              <a:rPr lang="en-CA" sz="3200" b="0" i="0" u="none" strike="noStrike" cap="none" dirty="0">
                <a:solidFill>
                  <a:srgbClr val="000000"/>
                </a:solidFill>
                <a:latin typeface="Arial"/>
                <a:ea typeface="Arial"/>
                <a:cs typeface="Arial"/>
                <a:sym typeface="Arial"/>
              </a:rPr>
              <a:t>Kishore</a:t>
            </a:r>
            <a:r>
              <a:rPr lang="en-CA" sz="3200" b="1" i="0" u="none" strike="noStrike" cap="none" dirty="0">
                <a:solidFill>
                  <a:srgbClr val="000000"/>
                </a:solidFill>
                <a:latin typeface="Arial"/>
                <a:ea typeface="Arial"/>
                <a:cs typeface="Arial"/>
                <a:sym typeface="Arial"/>
              </a:rPr>
              <a:t> </a:t>
            </a:r>
            <a:endParaRPr dirty="0"/>
          </a:p>
        </p:txBody>
      </p:sp>
      <p:pic>
        <p:nvPicPr>
          <p:cNvPr id="1070" name="Google Shape;1070;p13" descr="Image"/>
          <p:cNvPicPr preferRelativeResize="0"/>
          <p:nvPr/>
        </p:nvPicPr>
        <p:blipFill rotWithShape="1">
          <a:blip r:embed="rId9">
            <a:alphaModFix/>
          </a:blip>
          <a:srcRect/>
          <a:stretch/>
        </p:blipFill>
        <p:spPr>
          <a:xfrm>
            <a:off x="19331956" y="10361782"/>
            <a:ext cx="3009901" cy="1270001"/>
          </a:xfrm>
          <a:prstGeom prst="rect">
            <a:avLst/>
          </a:prstGeom>
          <a:noFill/>
          <a:ln>
            <a:noFill/>
          </a:ln>
        </p:spPr>
      </p:pic>
      <p:sp>
        <p:nvSpPr>
          <p:cNvPr id="24" name="Google Shape;486;p2">
            <a:extLst>
              <a:ext uri="{FF2B5EF4-FFF2-40B4-BE49-F238E27FC236}">
                <a16:creationId xmlns:a16="http://schemas.microsoft.com/office/drawing/2014/main" id="{301AE3DE-605E-E9EC-ED37-E2C1905FFC3F}"/>
              </a:ext>
            </a:extLst>
          </p:cNvPr>
          <p:cNvSpPr txBox="1"/>
          <p:nvPr/>
        </p:nvSpPr>
        <p:spPr>
          <a:xfrm>
            <a:off x="338402" y="12633437"/>
            <a:ext cx="4277141" cy="910903"/>
          </a:xfrm>
          <a:prstGeom prst="rect">
            <a:avLst/>
          </a:prstGeom>
          <a:noFill/>
          <a:ln>
            <a:noFill/>
          </a:ln>
        </p:spPr>
        <p:txBody>
          <a:bodyPr spcFirstLastPara="1" wrap="square" lIns="50800" tIns="50800" rIns="50800" bIns="50800" anchor="ctr" anchorCtr="0">
            <a:noAutofit/>
          </a:bodyPr>
          <a:lstStyle/>
          <a:p>
            <a:pPr marL="0" marR="0" lvl="0" indent="0" algn="ctr" rtl="0">
              <a:lnSpc>
                <a:spcPct val="166666"/>
              </a:lnSpc>
              <a:spcBef>
                <a:spcPts val="0"/>
              </a:spcBef>
              <a:spcAft>
                <a:spcPts val="0"/>
              </a:spcAft>
              <a:buClr>
                <a:srgbClr val="3A4D6A"/>
              </a:buClr>
              <a:buSzPts val="3600"/>
              <a:buFont typeface="Arial"/>
              <a:buNone/>
            </a:pPr>
            <a:r>
              <a:rPr lang="en-CA" sz="3600" i="0" u="none" strike="noStrike" cap="none" dirty="0">
                <a:latin typeface="Arial"/>
                <a:ea typeface="Arial"/>
                <a:cs typeface="Arial"/>
                <a:sym typeface="Arial"/>
              </a:rPr>
              <a:t>Created for CAGI 6</a:t>
            </a:r>
            <a:endParaRPr dirty="0"/>
          </a:p>
        </p:txBody>
      </p:sp>
      <p:sp>
        <p:nvSpPr>
          <p:cNvPr id="25" name="Google Shape;486;p2">
            <a:extLst>
              <a:ext uri="{FF2B5EF4-FFF2-40B4-BE49-F238E27FC236}">
                <a16:creationId xmlns:a16="http://schemas.microsoft.com/office/drawing/2014/main" id="{BD0FD4F6-0146-B6AA-2801-C7A8F271921D}"/>
              </a:ext>
            </a:extLst>
          </p:cNvPr>
          <p:cNvSpPr txBox="1"/>
          <p:nvPr/>
        </p:nvSpPr>
        <p:spPr>
          <a:xfrm>
            <a:off x="9465493" y="12633437"/>
            <a:ext cx="5404523" cy="910903"/>
          </a:xfrm>
          <a:prstGeom prst="rect">
            <a:avLst/>
          </a:prstGeom>
          <a:noFill/>
          <a:ln>
            <a:noFill/>
          </a:ln>
        </p:spPr>
        <p:txBody>
          <a:bodyPr spcFirstLastPara="1" wrap="square" lIns="50800" tIns="50800" rIns="50800" bIns="50800" anchor="ctr" anchorCtr="0">
            <a:noAutofit/>
          </a:bodyPr>
          <a:lstStyle/>
          <a:p>
            <a:pPr marL="0" marR="0" lvl="0" indent="0" algn="ctr" rtl="0">
              <a:lnSpc>
                <a:spcPct val="166666"/>
              </a:lnSpc>
              <a:spcBef>
                <a:spcPts val="0"/>
              </a:spcBef>
              <a:spcAft>
                <a:spcPts val="0"/>
              </a:spcAft>
              <a:buClr>
                <a:srgbClr val="3A4D6A"/>
              </a:buClr>
              <a:buSzPts val="3600"/>
              <a:buFont typeface="Arial"/>
              <a:buNone/>
            </a:pPr>
            <a:r>
              <a:rPr lang="en-CA" sz="3600" i="0" u="none" strike="noStrike" cap="none" dirty="0" err="1">
                <a:latin typeface="Arial"/>
                <a:ea typeface="Arial"/>
                <a:cs typeface="Arial"/>
                <a:sym typeface="Arial"/>
              </a:rPr>
              <a:t>Genomeinterpretation.org</a:t>
            </a:r>
            <a:endParaRPr dirty="0"/>
          </a:p>
        </p:txBody>
      </p:sp>
      <p:sp>
        <p:nvSpPr>
          <p:cNvPr id="26" name="Google Shape;1066;p13">
            <a:extLst>
              <a:ext uri="{FF2B5EF4-FFF2-40B4-BE49-F238E27FC236}">
                <a16:creationId xmlns:a16="http://schemas.microsoft.com/office/drawing/2014/main" id="{8133C960-BD00-0209-4AFE-8E84F003952B}"/>
              </a:ext>
            </a:extLst>
          </p:cNvPr>
          <p:cNvSpPr txBox="1"/>
          <p:nvPr/>
        </p:nvSpPr>
        <p:spPr>
          <a:xfrm>
            <a:off x="15215199" y="7682207"/>
            <a:ext cx="2052839" cy="636688"/>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200"/>
              <a:buFont typeface="Arial"/>
              <a:buNone/>
            </a:pPr>
            <a:r>
              <a:rPr lang="en-CA" sz="3200" b="0" i="0" u="none" strike="noStrike" cap="none" dirty="0">
                <a:solidFill>
                  <a:srgbClr val="000000"/>
                </a:solidFill>
                <a:latin typeface="Arial"/>
                <a:ea typeface="Arial"/>
                <a:cs typeface="Arial"/>
                <a:sym typeface="Arial"/>
              </a:rPr>
              <a:t>A</a:t>
            </a:r>
            <a:r>
              <a:rPr lang="en-CA" sz="3200" b="1" i="0" u="none" strike="noStrike" cap="none" dirty="0">
                <a:solidFill>
                  <a:srgbClr val="000000"/>
                </a:solidFill>
                <a:latin typeface="Arial"/>
                <a:ea typeface="Arial"/>
                <a:cs typeface="Arial"/>
                <a:sym typeface="Arial"/>
              </a:rPr>
              <a:t> </a:t>
            </a:r>
            <a:r>
              <a:rPr lang="en-CA" sz="3200" b="0" i="0" u="none" strike="noStrike" cap="none" dirty="0">
                <a:solidFill>
                  <a:srgbClr val="000000"/>
                </a:solidFill>
                <a:latin typeface="Arial"/>
                <a:ea typeface="Arial"/>
                <a:cs typeface="Arial"/>
                <a:sym typeface="Arial"/>
              </a:rPr>
              <a:t>Chawla</a:t>
            </a:r>
            <a:r>
              <a:rPr lang="en-CA" sz="3200" b="1" i="0" u="none" strike="noStrike" cap="none" dirty="0">
                <a:solidFill>
                  <a:srgbClr val="000000"/>
                </a:solidFill>
                <a:latin typeface="Arial"/>
                <a:ea typeface="Arial"/>
                <a:cs typeface="Arial"/>
                <a:sym typeface="Arial"/>
              </a:rPr>
              <a:t> </a:t>
            </a: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03"/>
        <p:cNvGrpSpPr/>
        <p:nvPr/>
      </p:nvGrpSpPr>
      <p:grpSpPr>
        <a:xfrm>
          <a:off x="0" y="0"/>
          <a:ext cx="0" cy="0"/>
          <a:chOff x="0" y="0"/>
          <a:chExt cx="0" cy="0"/>
        </a:xfrm>
      </p:grpSpPr>
      <p:sp>
        <p:nvSpPr>
          <p:cNvPr id="1005" name="Google Shape;1005;p12"/>
          <p:cNvSpPr txBox="1"/>
          <p:nvPr/>
        </p:nvSpPr>
        <p:spPr>
          <a:xfrm>
            <a:off x="1906071" y="-543374"/>
            <a:ext cx="21154737" cy="3036095"/>
          </a:xfrm>
          <a:prstGeom prst="rect">
            <a:avLst/>
          </a:prstGeom>
          <a:noFill/>
          <a:ln>
            <a:noFill/>
          </a:ln>
        </p:spPr>
        <p:txBody>
          <a:bodyPr spcFirstLastPara="1" wrap="square" lIns="71425" tIns="71425" rIns="71425" bIns="71425" anchor="ctr" anchorCtr="0">
            <a:normAutofit/>
          </a:bodyPr>
          <a:lstStyle/>
          <a:p>
            <a:pPr marL="0" marR="0" lvl="0" indent="0" algn="l" rtl="0">
              <a:lnSpc>
                <a:spcPct val="100000"/>
              </a:lnSpc>
              <a:spcBef>
                <a:spcPts val="0"/>
              </a:spcBef>
              <a:spcAft>
                <a:spcPts val="0"/>
              </a:spcAft>
              <a:buClr>
                <a:srgbClr val="000000"/>
              </a:buClr>
              <a:buSzPts val="6200"/>
              <a:buFont typeface="Arial"/>
              <a:buNone/>
            </a:pPr>
            <a:r>
              <a:rPr lang="en-CA" sz="6200" b="0" i="0" u="none" strike="noStrike" cap="none" dirty="0">
                <a:solidFill>
                  <a:srgbClr val="000000"/>
                </a:solidFill>
                <a:latin typeface="Arial"/>
                <a:ea typeface="Arial"/>
                <a:cs typeface="Arial"/>
                <a:sym typeface="Arial"/>
              </a:rPr>
              <a:t>Moving window analysis of reference set functional scores</a:t>
            </a:r>
            <a:endParaRPr dirty="0"/>
          </a:p>
        </p:txBody>
      </p:sp>
      <p:sp>
        <p:nvSpPr>
          <p:cNvPr id="1021" name="Google Shape;1021;p12"/>
          <p:cNvSpPr txBox="1"/>
          <p:nvPr/>
        </p:nvSpPr>
        <p:spPr>
          <a:xfrm rot="16200000">
            <a:off x="-540647" y="8571187"/>
            <a:ext cx="2967878" cy="759798"/>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4000"/>
              <a:buFont typeface="Helvetica Neue"/>
              <a:buNone/>
            </a:pPr>
            <a:r>
              <a:rPr lang="en-CA" sz="4000" b="1" dirty="0">
                <a:latin typeface="Helvetica Neue"/>
                <a:ea typeface="Helvetica Neue"/>
                <a:cs typeface="Helvetica Neue"/>
                <a:sym typeface="Helvetica Neue"/>
              </a:rPr>
              <a:t>MAP</a:t>
            </a:r>
            <a:endParaRPr dirty="0"/>
          </a:p>
        </p:txBody>
      </p:sp>
      <p:sp>
        <p:nvSpPr>
          <p:cNvPr id="19" name="Google Shape;456;p2">
            <a:extLst>
              <a:ext uri="{FF2B5EF4-FFF2-40B4-BE49-F238E27FC236}">
                <a16:creationId xmlns:a16="http://schemas.microsoft.com/office/drawing/2014/main" id="{6B5215F8-2D07-A141-9B51-73E7FB21D98E}"/>
              </a:ext>
            </a:extLst>
          </p:cNvPr>
          <p:cNvSpPr txBox="1"/>
          <p:nvPr/>
        </p:nvSpPr>
        <p:spPr>
          <a:xfrm>
            <a:off x="17087850" y="12441574"/>
            <a:ext cx="7010399" cy="1274426"/>
          </a:xfrm>
          <a:prstGeom prst="rect">
            <a:avLst/>
          </a:prstGeom>
          <a:noFill/>
          <a:ln>
            <a:noFill/>
          </a:ln>
        </p:spPr>
        <p:txBody>
          <a:bodyPr spcFirstLastPara="1" wrap="square" lIns="71425" tIns="71425" rIns="71425" bIns="71425" anchor="ctr" anchorCtr="0">
            <a:spAutoFit/>
          </a:bodyPr>
          <a:lstStyle/>
          <a:p>
            <a:pPr marL="0" marR="0" lvl="0" indent="0" algn="r" rtl="0">
              <a:lnSpc>
                <a:spcPct val="203571"/>
              </a:lnSpc>
              <a:spcBef>
                <a:spcPts val="0"/>
              </a:spcBef>
              <a:spcAft>
                <a:spcPts val="0"/>
              </a:spcAft>
              <a:buClr>
                <a:srgbClr val="FFFFFF"/>
              </a:buClr>
              <a:buSzPts val="2800"/>
              <a:buFont typeface="Helvetica Neue"/>
              <a:buNone/>
            </a:pPr>
            <a:r>
              <a:rPr lang="en-CA" sz="3600" b="0" i="0" u="none" strike="noStrike" cap="none" dirty="0">
                <a:solidFill>
                  <a:srgbClr val="FFFFFF"/>
                </a:solidFill>
                <a:latin typeface="Helvetica Neue"/>
                <a:ea typeface="Helvetica Neue"/>
                <a:cs typeface="Helvetica Neue"/>
                <a:sym typeface="Helvetica Neue"/>
              </a:rPr>
              <a:t>van </a:t>
            </a:r>
            <a:r>
              <a:rPr lang="en-CA" sz="3600" dirty="0" err="1">
                <a:solidFill>
                  <a:srgbClr val="FFFFFF"/>
                </a:solidFill>
                <a:latin typeface="Helvetica Neue"/>
                <a:ea typeface="Helvetica Neue"/>
                <a:cs typeface="Helvetica Neue"/>
                <a:sym typeface="Helvetica Neue"/>
              </a:rPr>
              <a:t>Loggerenbereg</a:t>
            </a:r>
            <a:r>
              <a:rPr lang="en-CA" sz="3600" b="0" i="0" u="none" strike="noStrike" cap="none" dirty="0">
                <a:solidFill>
                  <a:srgbClr val="FFFFFF"/>
                </a:solidFill>
                <a:latin typeface="Helvetica Neue"/>
                <a:ea typeface="Helvetica Neue"/>
                <a:cs typeface="Helvetica Neue"/>
                <a:sym typeface="Helvetica Neue"/>
              </a:rPr>
              <a:t> et al, </a:t>
            </a:r>
            <a:r>
              <a:rPr lang="en-CA" sz="3600" b="0" i="1" u="none" strike="noStrike" cap="none" dirty="0">
                <a:solidFill>
                  <a:srgbClr val="FFFFFF"/>
                </a:solidFill>
                <a:latin typeface="Helvetica Neue"/>
                <a:ea typeface="Helvetica Neue"/>
                <a:cs typeface="Helvetica Neue"/>
                <a:sym typeface="Helvetica Neue"/>
              </a:rPr>
              <a:t>in-prep</a:t>
            </a:r>
            <a:r>
              <a:rPr lang="en-CA" sz="3600" b="0" i="0" u="none" strike="noStrike" cap="none" dirty="0">
                <a:solidFill>
                  <a:srgbClr val="FFFFFF"/>
                </a:solidFill>
                <a:latin typeface="Helvetica Neue"/>
                <a:ea typeface="Helvetica Neue"/>
                <a:cs typeface="Helvetica Neue"/>
                <a:sym typeface="Helvetica Neue"/>
              </a:rPr>
              <a:t> </a:t>
            </a:r>
            <a:endParaRPr sz="3600" dirty="0"/>
          </a:p>
        </p:txBody>
      </p:sp>
      <p:pic>
        <p:nvPicPr>
          <p:cNvPr id="7" name="Picture 6" descr="Graphical user interface, application&#10;&#10;Description automatically generated">
            <a:extLst>
              <a:ext uri="{FF2B5EF4-FFF2-40B4-BE49-F238E27FC236}">
                <a16:creationId xmlns:a16="http://schemas.microsoft.com/office/drawing/2014/main" id="{67683E8A-147F-E2E5-9001-2FA5B82AD496}"/>
              </a:ext>
            </a:extLst>
          </p:cNvPr>
          <p:cNvPicPr>
            <a:picLocks noChangeAspect="1"/>
          </p:cNvPicPr>
          <p:nvPr/>
        </p:nvPicPr>
        <p:blipFill>
          <a:blip r:embed="rId3"/>
          <a:stretch>
            <a:fillRect/>
          </a:stretch>
        </p:blipFill>
        <p:spPr>
          <a:xfrm>
            <a:off x="1323191" y="2978470"/>
            <a:ext cx="21737617" cy="8977354"/>
          </a:xfrm>
          <a:prstGeom prst="rect">
            <a:avLst/>
          </a:prstGeom>
        </p:spPr>
      </p:pic>
      <p:sp>
        <p:nvSpPr>
          <p:cNvPr id="26" name="Google Shape;1021;p12">
            <a:extLst>
              <a:ext uri="{FF2B5EF4-FFF2-40B4-BE49-F238E27FC236}">
                <a16:creationId xmlns:a16="http://schemas.microsoft.com/office/drawing/2014/main" id="{3CFBCB63-06FE-36C6-6F7F-F37098D0A9CE}"/>
              </a:ext>
            </a:extLst>
          </p:cNvPr>
          <p:cNvSpPr txBox="1"/>
          <p:nvPr/>
        </p:nvSpPr>
        <p:spPr>
          <a:xfrm rot="16200000">
            <a:off x="-540647" y="4842910"/>
            <a:ext cx="2967878" cy="759798"/>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4000"/>
              <a:buFont typeface="Helvetica Neue"/>
              <a:buNone/>
            </a:pPr>
            <a:r>
              <a:rPr lang="en-CA" sz="4000" b="1" dirty="0">
                <a:latin typeface="Helvetica Neue"/>
                <a:ea typeface="Helvetica Neue"/>
                <a:cs typeface="Helvetica Neue"/>
                <a:sym typeface="Helvetica Neue"/>
              </a:rPr>
              <a:t>VARITY</a:t>
            </a:r>
            <a:endParaRPr dirty="0"/>
          </a:p>
        </p:txBody>
      </p:sp>
    </p:spTree>
    <p:extLst>
      <p:ext uri="{BB962C8B-B14F-4D97-AF65-F5344CB8AC3E}">
        <p14:creationId xmlns:p14="http://schemas.microsoft.com/office/powerpoint/2010/main" val="3571641564"/>
      </p:ext>
    </p:extLst>
  </p:cSld>
  <p:clrMapOvr>
    <a:masterClrMapping/>
  </p:clrMapOvr>
</p:sld>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2992</TotalTime>
  <Words>1107</Words>
  <Application>Microsoft Macintosh PowerPoint</Application>
  <PresentationFormat>Custom</PresentationFormat>
  <Paragraphs>254</Paragraphs>
  <Slides>22</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Helvetica Neue</vt:lpstr>
      <vt:lpstr>Helvetica Neue Light</vt:lpstr>
      <vt:lpstr>Calibri</vt:lpstr>
      <vt:lpstr>Arial</vt:lpstr>
      <vt:lpstr>21_BasicWhite</vt:lpstr>
      <vt:lpstr>CAGI slide pack guidelines I agree to my slides being used according to the following terms: Warren van Loggerenberg and Frederick P. Roth</vt:lpstr>
      <vt:lpstr>Permission request regarding CAGI 6 recordings and hybrid presentations</vt:lpstr>
      <vt:lpstr>Testing all possible HMBS missense variants to proactively detect pathogenic variation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Testing all possible HMBS missense variants to proactively detect pathogenic variation</dc:title>
  <cp:lastModifiedBy>Warren Van Loggerenberg</cp:lastModifiedBy>
  <cp:revision>36</cp:revision>
  <dcterms:modified xsi:type="dcterms:W3CDTF">2022-05-12T19:50:29Z</dcterms:modified>
</cp:coreProperties>
</file>