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16"/>
  </p:notesMasterIdLst>
  <p:sldIdLst>
    <p:sldId id="265" r:id="rId5"/>
    <p:sldId id="266" r:id="rId6"/>
    <p:sldId id="256" r:id="rId7"/>
    <p:sldId id="257" r:id="rId8"/>
    <p:sldId id="258" r:id="rId9"/>
    <p:sldId id="263" r:id="rId10"/>
    <p:sldId id="259" r:id="rId11"/>
    <p:sldId id="262" r:id="rId12"/>
    <p:sldId id="264" r:id="rId13"/>
    <p:sldId id="260" r:id="rId14"/>
    <p:sldId id="261" r:id="rId15"/>
  </p:sldIdLst>
  <p:sldSz cx="9144000" cy="6858000" type="screen4x3"/>
  <p:notesSz cx="6858000" cy="9144000"/>
  <p:embeddedFontLst>
    <p:embeddedFont>
      <p:font typeface="Arvo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mbria Math" panose="02040503050406030204" pitchFamily="18" charset="0"/>
      <p:regular r:id="rId25"/>
    </p:embeddedFont>
    <p:embeddedFont>
      <p:font typeface="Cousine" panose="020B0604020202020204" charset="0"/>
      <p:regular r:id="rId26"/>
      <p:bold r:id="rId27"/>
      <p:italic r:id="rId28"/>
      <p:boldItalic r:id="rId29"/>
    </p:embeddedFont>
    <p:embeddedFont>
      <p:font typeface="Economica" panose="020B060402020202020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98512"/>
    <a:srgbClr val="009900"/>
    <a:srgbClr val="E5DEDB"/>
    <a:srgbClr val="F1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48D36A-D402-0F5E-4A8D-64EE73BB2202}" v="5" dt="2022-05-12T12:04:54.252"/>
    <p1510:client id="{23044CB9-DA21-4CB9-B8B1-E1425EABC8EE}" v="23" dt="2022-05-12T09:46:12.690"/>
    <p1510:client id="{90CD7402-D5B9-A006-BD80-0B1EE6A6E831}" v="40" dt="2022-05-12T12:08:23.341"/>
    <p1510:client id="{9F14B439-8AA3-BDED-2B79-1E68B4C94B5B}" v="387" dt="2022-05-12T12:38:35.172"/>
    <p1510:client id="{DBE009EF-E01D-324A-B097-D10FBF93998A}" v="27" dt="2022-05-12T08:53:58.4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1T06:31:02.9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24634,'0'4'38,"0"0"1,0-1-26,0 1 0,0 0-9,0 2 0,0-1 0,0-1-2,0 1 1,0-1 0,0 0-1,0 1 1,0 1-2,0 0 1,0 0-1,0 1 0,0-1 0,0-2 0,0 1 5,0 0 1,0 0-1,0 2-6,0-1 0,0-1 0,0-1 0,0 1 0,0 1 0,0 0 0,0 0 0,0 1 0,0-1 0,0 1 0,0-1 0,0-2 0,0 1 0,0 0 0,0 0 0,0 2 0,0-1 0,0 0 0,0 1 0,0-1 0,0 1 0,0-1 0,0-2 0,0 1 0,0 0 0,0 0 0,0 2 0,0-1 0,0 1 0,0-1 0,0 0 0,0 1 0,0-1 0,0-1 0,0-1 0,0 0 0,0 3 0,0-3 1,0 0-1,0 1 0,0-1 0,0 0 0,0 0 0,0 3 0,0-1 0,0-2 0,0 1 0,0 0 0,0-2 1,0 1-1,0 1 0,0-1 0,0 0 0,0 1 0,0-1 0,0 0 0,0 1 0,0 1 0,0 0 0,0 1 0,0-1 0,0 0 0,0 1 0,0-1 0,0 1 0,0-1 0,0 1 0,0 1 0,0 1 0,0 1 0,0 0 0,0-1 0,0 0 0,0 2 0,0-3 0,0 0 0,0-1 0,0 2 0,0-1 0,0 0 0,0-1 0,0 0 0,0-1 0,0 1 0,0 2 0,0 2 0,0 0 0,0 0 1,0-3-1,0-1 0,0 0 0,0-1 0,0 1 0,0-1 0,0 0 0,0 1 1,0-1-1,0 1 0,0 2 0,0 1 0,0 0 0,0-1 1,0-2-1,0-1 0,0 0 1,0 1-1,0-1 0,0 1 0,0-1 0,0-2 1,0 1-1,0 0 0,0 0 0,0 2 0,0-1 0,0 0 0,0 1 0,0-1 0,0 1 0,0-1 0,0 1 1,0-1-1,0 0 0,0 1 0,0-1 0,0 1 0,0-1 0,0-2 0,0 1 0,0 0 0,0 0 1,0 2-1,0-1 0,0 1 1,0-1-1,0 0 0,0 1 1,0-1-1,0 1 0,0-1 1,0 0-1,0 1 0,0-1 1,0 1-1,0-1 0,0-2 1,0 1-1,0 0 1,0-2-1,0 1 1,0 1-1,0 1 1,0-2-1,0 1 1,0-3-1,0 2 0,0-2 1,0 3-1,0 0 0,0-2 0,0 1 0,0 1 0,0 1 0,0-2 1,0 1-1,0 0 0,0-2 0,0 1 0,0 1 0,0 1 0,0-2 0,0 1 0,0-1 0,0 2 0,0-1 0,0-1 0,0-2 0,0 2 0,0-2 0,0 3 0,0-4 0,0 3 0,0-2 0,0-1 0,0 1 0,0-2-24,0 0-1,0 3 25,0-2 0,0 2 0,0 0 0,0-2 0,0 3 0,0-1 0,0 1 0,0-2 0,0 2 25,0-2-13,0 3 0,0-3-12,0 2 0,0-3 0,0 3 0,0-2 0,0-1 0,0 2 0,0-3-24,0 0-1,0 3 25,0-3 0,0 4 1,0-2-1,0-1 0,0 2 0,0-1 0,0-1 0,0 2 25,0 0 0,0-2-25,0 1 0,0-1 0,0 1 0,0-1 0,0 2 1,0-3-26,0 0 0,0 3 25,0-3 0,0 3 0,0-2 0,0 1 0,0-1 0,0 2 0,0-3 6,0 0 1,0 2-1,0 2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1T06:31:10.9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90 24575,'0'4'0,"0"-2"0,0-2 0,0 0 0,3 0 0,-2 0 0,2 0 0,-1 0 0,-1 0 0,1-2 0,0 1 0,0-1 0,-1 0 0,1 0 0,1 1 0,-1-4 0,1 2 0,-2-2 0,1 1 0,0 1 0,-1 0 0,1 0 0,-1-2 0,1 1 0,1-2 0,-1 0 0,2-1 0,-2 1 0,3 2 0,-3-1 0,1 2 0,-1-2 0,-2 2 0,3 1 0,-3 1 0,0-2 0,0 3 0,0 0 0,0 3 0,0-2 0,0 4 0,0-1 0,0 2 0,0-1 0,1-2 0,1 0 0,-1 2 0,2-1 0,0-1 0,-3 1 0,3-3 0,-1 2 0,0 1 0,1-3 0,-1 2 0,0 0 0,1 0 0,-1 1 0,-1 1 0,3-3 0,-1 2 0,1-2 0,-3 1 0,3-1 0,-2 0 0,-1 0 0,4-2 0,-3 0 0,2 0 0,-2 0 0,1 0 0,-1 0 0,-1 0 0,2 0 0,-3 0 0,0 0 0,0 3 0,0-2 0,0 1 0,0 1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1T06:31:26.4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 58 24575,'0'-3'0,"0"-3"0,0 5 0,-1-3 0,-1 1 0,1 1 0,-2-1 0,3 3 0,0-3 0,1 5 0,1 0 0,-1 3 0,2-1 0,0-1 0,-2 3 0,3-2 0,-2 1 0,2 0 0,-1-1 0,1-2 0,-2 3 0,1-2 0,-1 2 0,0 0 0,1-3 0,-1 2 0,-2-2 0,3 2 0,-2-2 0,1 0 0,-1-1 0,2-1 0,0 0 0,-3 0 0,3 0 0,-2-2 0,0-1 0,1-1 0,1 0 0,-3-3 0,0 2 0,2 0 0,0 0 0,0 1 0,-2-2 0,2-1 0,0 1 0,0 0 0,0 1 0,1 1 0,-2-1 0,0 2 0,1 0 0,0 0 0,0 2 0,-2-3 0,0 2 0,0-3 0,1 4 0,1-1 0,-1 1 0,2-1 0,-1 0 0,-1 0 0,2 2 0,-3 0 0,0 0 0,3 2 0,0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2T08:48:58.9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2T08:49:06.7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333 531 24575,'-50'1'0,"0"1"0,-56 11 0,72-10 0,28-3 0,1 0 0,-1 0 0,0 1 0,0 0 0,0 0 0,0 0 0,1 1 0,-1-1 0,1 2 0,-1-1 0,1 0 0,-10 7 0,14-8 0,0 1 0,0-1 0,0 0 0,0 1 0,0-1 0,0 1 0,1-1 0,-1 1 0,1-1 0,-1 1 0,1-1 0,0 1 0,-1-1 0,1 1 0,0 0 0,0-1 0,0 1 0,0-1 0,1 1 0,-1 0 0,0-1 0,1 1 0,-1-1 0,1 1 0,-1-1 0,1 1 0,0-1 0,-1 1 0,1-1 0,0 0 0,0 1 0,1 0 0,5 6 0,0 0 0,0-1 0,15 13 0,-15-14 0,31 29 0,-2 1 0,56 74 0,50 96 0,-113-163 0,25 54 0,-10-16 0,-34-59 0,7 14 0,-16-35 0,-1 0 0,1 0 0,0 0 0,0 0 0,0 0 0,-1 0 0,1 0 0,0 0 0,0 0 0,0 0 0,0-1 0,0 1 0,1 0 0,-1-1 0,0 1 0,0 0 0,0-1 0,0 0 0,1 1 0,-1-1 0,0 0 0,3 1 0,-3-2 0,0 1 0,-1 0 0,1-1 0,0 1 0,0-1 0,0 0 0,0 1 0,0-1 0,0 0 0,-1 1 0,1-1 0,0 0 0,-1 0 0,1 0 0,0 0 0,-1 0 0,1 1 0,-1-1 0,1 0 0,-1 0 0,0 0 0,1 0 0,-1 0 0,0 0 0,0-1 0,0-1 0,4-33 0,-4 32 0,0-247 0,-2 103 0,1 131 0,-1 0 0,0 0 0,-1 0 0,-1 1 0,0-1 0,-1 1 0,-1 0 0,-9-15 0,11 24 0,-1 0 0,0 0 0,0 1 0,-1 0 0,0 0 0,0 1 0,0-1 0,-1 1 0,1 1 0,-1-1 0,-1 1 0,-11-5 0,6 2 0,0 0 0,-22-18 0,31 22 0,1 0 0,-1-1 0,1 1 0,0-1 0,0 0 0,1 1 0,-1-1 0,1 0 0,0-1 0,0 1 0,0 0 0,1-1 0,-2-6 0,-2-23 0,2-1 0,1 1 0,6-61 0,-1 17 0,-2 12 0,-2-105 0,1 170 0,0-1 0,0 0 0,0 1 0,-1-1 0,1 1 0,0-1 0,0 1 0,-1-1 0,1 1 0,-1-1 0,0 1 0,1-1 0,-1 1 0,0-1 0,0 1 0,0 0 0,0 0 0,0-1 0,0 1 0,0 0 0,0 0 0,0 0 0,-1 0 0,1 0 0,0 0 0,-1 1 0,-1-2 0,2 2 0,0 0 0,0 0 0,1 0 0,-1 0 0,0 0 0,0 0 0,1 1 0,-1-1 0,0 0 0,1 0 0,-1 1 0,0-1 0,1 0 0,-1 1 0,0-1 0,1 1 0,-1-1 0,1 1 0,-1-1 0,0 1 0,0 0 0,0 1 0,0 0 0,-1 0 0,1 0 0,0 0 0,0 1 0,0-1 0,1 0 0,-1 0 0,0 5 0,-4 29 0,2 0 0,2 0 0,4 44 0,0-2 0,-3-69 0,1 0 0,0-1 0,0 1 0,1 0 0,0-1 0,1 1 0,0-1 0,0 0 0,1 0 0,0 0 0,0-1 0,1 1 0,0-1 0,0 0 0,0 0 0,13 11 0,-2-4 0,1-1 0,1 0 0,0-1 0,1 0 0,34 14 0,-30-17 0,1 0 0,0-2 0,0 0 0,1-2 0,0 0 0,25 0 0,154-4 0,-98-3 0,-28 0 0,-45 0 0,0 1 0,0 2 0,0 1 0,0 1 0,51 13 0,-47-3 0,-24-8 0,0-1 0,-1 0 0,1 0 0,1-2 0,13 2 0,53-4 0,-60-1 0,1 0 0,0 2 0,-1 0 0,41 9 0,18 6 0,-55-13 0,0 2 0,36 12 0,-60-17 0,10 4 0,1 0 0,0-1 0,0 0 0,0-1 0,13 2 0,-22-4 0,0 0 0,1 0 0,-1 0 0,0 0 0,0 0 0,0 0 0,0-1 0,0 1 0,1-1 0,-1 0 0,0 0 0,0 1 0,0-1 0,-1 0 0,1-1 0,0 1 0,0 0 0,-1 0 0,1-1 0,0 1 0,-1-1 0,1 0 0,-1 1 0,0-1 0,0 0 0,1 0 0,-1 0 0,0 1 0,-1-1 0,1 0 0,0-1 0,-1 1 0,1 0 0,0-3 0,2-9 0,1 0 0,1 1 0,0-1 0,1 1 0,0 0 0,12-16 0,-13 20 0,-1 1 0,0-1 0,-1 0 0,0 0 0,0 0 0,-1 0 0,0 0 0,0 0 0,0-17 0,-2 26 0,0-1 0,0 0 0,0 1 0,0-1 0,0 1 0,0-1 0,0 0 0,0 1 0,0-1 0,0 1 0,0-1 0,-1 0 0,1 1 0,0-1 0,0 1 0,-1-1 0,1 1 0,0-1 0,-1 1 0,1-1 0,-1 1 0,1-1 0,-1 1 0,1-1 0,0 1 0,-1 0 0,0-1 0,1 1 0,-1 0 0,1-1 0,-1 1 0,1 0 0,-1 0 0,1 0 0,-2-1 0,0 1 0,-1 0 0,1 1 0,0-1 0,-1 0 0,1 1 0,-1-1 0,1 1 0,0 0 0,-4 2 0,-45 28 0,9 2 0,14-12 0,0 0 0,-40 22 0,46-31 0,0 0 0,2 1 0,-1 2 0,2 0 0,0 1 0,-31 33 0,33-32 0,0 0 0,-1-2 0,-31 21 0,-20 16 0,47-35 0,-1 0 0,-1-2 0,-1 0 0,0-2 0,-1-1 0,0-1 0,-1-1 0,0-1 0,0-2 0,-1-1 0,0 0 0,0-3 0,0 0 0,-50-2 0,-9-1 0,-56-3 0,121-1-1365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2T08:52:40.3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1959 25139,'0'-4'2417,"0"1"1,0 3-806,0-2-807,0 1-429,0-2-376,0 3-721,0 0-142,0 3 2071,0-2-1208,0 1 0,0-1 0,0 1 0,0-1 0,0 2 0,0-3 0,0 3 376,0-3-376,0-2 0,0-3 0,0-3 0,0 1 0,0 0 0,0 1 0,0-1 0,0 1 0,0 0 0,0-1 0,0-1 0,0-1 0,0 1 0,0 1 0,0-2 0,0 0 0,0 0 0,0 0 0,0 0 0,0 3 0,0-1 0,0 1 0,0-1 0,0 1 0,0 0 0,0-1 0,0 1 0,0-1 0,0 1 0,0 0 0,0-1 0,0 1 0,0-1 0,0 1 0,0 0 0,0-1 0,0 1 0,0-1 0,0 1 0,0-1 0,0 1 0,0 0 0,0-1 0,0 0 0,0-1 0,0 0 0,0 0 0,0 1 0,0 0 0,0 1 0,0-1 0,0 1 0,0 0 0,0-1 0,0 1 0,0-1 0,0 1 0,0 0 0,0-1 0,0 1 0,0-1 0,0 1 0,0 0 0,0-1 0,0 1 0,0-1 0,0 1 0,0-1 0,0 1 0,0 0 0,0 1 0,0 1 0,0-1 0,0-1 0,0-1 0,0 1 0,0-1 0,0 1 0,0-1 0,0 1 0,0-1 0,0 1 0,0 0 0,0-1 0,0 1 0,0-1 0,0 1 0,0 0 0,0-1 0,0 1 0,0-1 0,0 1 0,0-1 0,0 1 0,0 0 0,0-1 0,0 1 0,0-1 0,0 1 0,0 0 0,0-1 0,0 1 0,0-1 0,0-1 0,0-1 0,0 1 0,0-1 0,0 1 0,0 0 0,0 1 0,0 0 0,0 1 0,0-1 0,0 1 0,0 0 0,0-1 0,0 1 0,0-1 0,0 1 0,0-1 0,0 3 0,0 0 0,0-1 0,0-1 0,0 0 0,0-1 0,0 1 0,0 0 0,0-1 0,0 1 0,0-1 0,0 1 0,0 0 0,0-1 0,0 1 0,0-1 0,0 1 0,0-1 0,0 1 0,0 0 0,0-1 0,0 1 0,0-1 0,0 1 0,0 0 0,0-1 0,0 1 0,0-1 0,0 1 0,0-1 0,0-1 0,0-1 0,0-1 0,0 1 0,0-2 0,0 2 0,0 0 0,0 0 0,0-2 0,0 2 0,0 2 0,0-1 0,0 2 0,0 0 0,0-1 0,0 1 0,0-1 0,0 1 0,0 0 0,0-1 0,0 1 0,0-1 0,0 1 0,0-1 0,0 1 0,0 0 0,0-1 0,0 1 0,0-1 0,0 1 0,0 0 0,0-1 0,0 1 0,0-1 0,0 1 0,0-1 0,0 1 0,0 0 0,0-1 0,0 1 0,0 2 0,0-1 0,0 1 0,0-2 0,0-1 0,0 1 0,0-1 0,0 1 0,0 0 0,0-1 0,0 1 0,0-1 0,0 1 0,0-1 0,0 1 0,0 0 0,0-1 0,0 1 0,0-1 0,0 1 0,0-1 0,0-2 0,0 0 0,0-2 0,0 3 0,0 1 0,0 0 0,0 1 0,0-1 0,0 0 0,0-2 0,0 1 0,0 0 0,0 1 0,0 1 0,0-1 0,0 1 0,0 1 0,0 1 0,0 2 0,0-2 0,0-1 0,0 1 0,0 0 0,0-1 0,0-1 0,0 2 0,0 0 0,0-1 0,0-1 0,0 0 0,0 1 0,0 1 0,0 3 0,0-5 0,0 2 0,0 0 0,0 0 0,0-1 0,0-1 0,0 0 0,0-1 0,0 1 0,0-1 0,0 3 0,0 0 0,0 2 0,0-3 0,0 0 0,0 2 0,0-1 0,0-1 0,0-1 0,0 0 0,0-1 0,0 1 0,0-1 0,0 1 0,0-1 0,0 1 0,0 2 0,0-1 0,0 0 0,0 0 0,0-2 0,0 3 0,0 0 0,0-1 0,0 1 0,0 0 0,0-1 0,0-1 0,0 0 0,0-1 0,0 1 0,0 0 0,0-1 0,0 3 0,0 0 0,0-1 0,0-1 0,0 2 0,0-1 0,0 1 0,0-2 0,0-1 0,0 1 0,0-1 0,0 3 0,0 0 0,0-1 0,0 1 0,0 0 0,0 2 0,0-2 0,0 2 0,0-3 0,0 0 0,0 2 0,0-2 0,0 1 0,0-2 0,0 1 0,0 1 0,0 2 0,0-2 0,0 2 0,0 0 0,0 2 0,0 0 0,0 2 0,0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2T08:52:53.8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0 110 22046,'4'0'0,"-1"0"8165,-3 0-8217,0-3 897,2 2 0,-1-2-386,1 1 0,0 1-459,0-1 0,-1-2 0,1 0 0,1 0 0,-1 0 0,2-1 0,-3 2 0,2-1 0,-1 1 0,1-1 0,1 0 0,1-3 0,-2 2 0,1 0 0,-1 0 0,1 1 0,-2-2 0,2-1 0,-1 1 0,-1 1 0,-2 1 0,0 3 0,0-2 0,0 3 0,0 0 0,3 0-497,-3 0 0,4 0 140,-2 0 1,-1 1 0,2 0-48,-1 1 1,-1 1 0,2-2 166,0 2 1,-2 1-1,3-1-42,-1 0 0,1-1 1,-1 2-87,0-1 1,-1 0 215,3-1-75,-1 1 1,0 3 122,1-2 1,-4 0 289,1-2-189,2-1 66,-4 5 0,4-6 123,-2 2-189,-1-1-126,5-1 346,-6 0 0,4 0-121,-2 0 0,-1 1-457,1 1 358,-1-1-174,1 1 79,-1-2 1,3 0 360,-2 0-134,-2 0 1,4 0-239,-2 0 0,-1 3 0,2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2T08:53:58.4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45 24575,'4'4'0,"-1"-1"0,-3-3 0,0 0 0,2 0 0,-1 0 0,2 2 0,-1 0 0,1 1 0,1 0 0,-3 0 0,2-1 0,0 0 0,0 3 0,4-2 0,-1 1 0,-2 1 0,0-2 0,-1 0 0,1 2 0,-2-1 0,2-1 0,1 1 0,-2-1 0,3 0 0,-2 1 0,-1 1 0,1-2 0,-3 0 0,1-1 0,3-1 0,-4 5 0,2-5 0,-2-1 0,0-3 0,1 0 0,0 1 0,-2-3 0,0 1 0,0-2 0,0 1 0,1 2 0,1 0 0,-1-2 0,1 1 0,1 0 0,-1 0 0,2 0 0,-1-2 0,1 2 0,-3 0 0,2 3 0,0-1 0,-2-3 0,3 2 0,-1 0 0,1 1 0,-1-3 0,0 0 0,-1 2 0,3-1 0,0-1 0,-2 2 0,1 0 0,-1 1 0,1 0 0,-2-3 0,2 0 0,-2 3 0,3-1 0,-4 0 0,2 2 0,-3-2 0,0 3 0,0 0 0,0 3 0,0-2 0,0 2 0,0-3 0,0 0 0,0 3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03F66-7477-4F75-A7C8-D4C5E0AC3FC2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0910B-D9FF-4267-A7E5-4ACFEE2FC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68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/4.0/deed.en_US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creativecommons.org/licenses/by/4.0/deed.en_US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208869" y="1121801"/>
            <a:ext cx="270000" cy="270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-51536" y="1121801"/>
            <a:ext cx="270000" cy="2700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Rectangle 42"/>
          <p:cNvSpPr/>
          <p:nvPr userDrawn="1"/>
        </p:nvSpPr>
        <p:spPr>
          <a:xfrm>
            <a:off x="730204" y="1121801"/>
            <a:ext cx="270000" cy="27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785766" y="884837"/>
            <a:ext cx="270000" cy="27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514581" y="884837"/>
            <a:ext cx="270000" cy="27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1244655" y="884837"/>
            <a:ext cx="270000" cy="27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991663" y="884837"/>
            <a:ext cx="270000" cy="270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730204" y="884837"/>
            <a:ext cx="270000" cy="2700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208869" y="884837"/>
            <a:ext cx="270000" cy="27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-51536" y="884837"/>
            <a:ext cx="270000" cy="27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Rectangle 25"/>
          <p:cNvSpPr/>
          <p:nvPr userDrawn="1"/>
        </p:nvSpPr>
        <p:spPr>
          <a:xfrm>
            <a:off x="2320594" y="621750"/>
            <a:ext cx="270000" cy="27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2053180" y="621750"/>
            <a:ext cx="270000" cy="270000"/>
          </a:xfrm>
          <a:prstGeom prst="rect">
            <a:avLst/>
          </a:prstGeom>
          <a:solidFill>
            <a:schemeClr val="accent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1785766" y="621750"/>
            <a:ext cx="270000" cy="27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1514581" y="621750"/>
            <a:ext cx="270000" cy="270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291698"/>
            <a:ext cx="6858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71373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4000" b="1" spc="300">
                <a:solidFill>
                  <a:schemeClr val="accent2"/>
                </a:solidFill>
                <a:latin typeface="Economica" panose="0200050604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697077" y="18008"/>
            <a:ext cx="2307426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ts val="1800"/>
              </a:lnSpc>
            </a:pPr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rPr>
              <a:t>Indian Institute of Science</a:t>
            </a:r>
          </a:p>
          <a:p>
            <a:pPr>
              <a:lnSpc>
                <a:spcPts val="1400"/>
              </a:lnSpc>
              <a:spcAft>
                <a:spcPts val="300"/>
              </a:spcAft>
            </a:pPr>
            <a:r>
              <a:rPr lang="en-US" sz="1100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rPr>
              <a:t>Bangalore, India</a:t>
            </a:r>
            <a:endParaRPr lang="en-US" sz="1000">
              <a:solidFill>
                <a:schemeClr val="accent1">
                  <a:lumMod val="75000"/>
                </a:schemeClr>
              </a:solidFill>
              <a:latin typeface="Arvo" panose="02000000000000000000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ts val="1200"/>
              </a:lnSpc>
              <a:spcAft>
                <a:spcPts val="200"/>
              </a:spcAft>
            </a:pPr>
            <a:r>
              <a:rPr lang="hi-IN" sz="1000" b="1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</a:rPr>
              <a:t>भारतीय विज्ञान संस्थान</a:t>
            </a:r>
            <a:endParaRPr lang="en-US" sz="1100">
              <a:solidFill>
                <a:schemeClr val="accent1">
                  <a:lumMod val="75000"/>
                </a:schemeClr>
              </a:solidFill>
              <a:latin typeface="Arvo" panose="02000000000000000000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ts val="1200"/>
              </a:lnSpc>
            </a:pPr>
            <a:r>
              <a:rPr lang="hi-IN" sz="1000" err="1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</a:rPr>
              <a:t>बंगलौर</a:t>
            </a:r>
            <a:r>
              <a:rPr lang="en-US" sz="1000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  <a:r>
              <a:rPr lang="hi-IN" sz="1000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</a:rPr>
              <a:t> भारत</a:t>
            </a:r>
            <a:endParaRPr lang="en-US" sz="1100">
              <a:solidFill>
                <a:schemeClr val="accent1">
                  <a:lumMod val="75000"/>
                </a:schemeClr>
              </a:solidFill>
              <a:latin typeface="Arvo" panose="02000000000000000000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800">
                <a:solidFill>
                  <a:schemeClr val="accent1">
                    <a:lumMod val="75000"/>
                  </a:schemeClr>
                </a:solidFill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1000">
              <a:solidFill>
                <a:schemeClr val="accent1">
                  <a:lumMod val="75000"/>
                </a:schemeClr>
              </a:solidFill>
              <a:latin typeface="Arvo" panose="02000000000000000000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21" name="Picture 20" descr="http://www.iisc.ernet.in/fa/images/IIsc_logo.jpg"/>
          <p:cNvPicPr/>
          <p:nvPr/>
        </p:nvPicPr>
        <p:blipFill>
          <a:blip r:embed="rId2" cstate="print">
            <a:duotone>
              <a:srgbClr val="9C6A6A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" y="79782"/>
            <a:ext cx="684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http://www.iisc.ernet.in/fa/images/IIsc_logo.jpg"/>
          <p:cNvPicPr/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" y="58266"/>
            <a:ext cx="684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/>
          <p:cNvSpPr/>
          <p:nvPr userDrawn="1"/>
        </p:nvSpPr>
        <p:spPr>
          <a:xfrm>
            <a:off x="3119717" y="0"/>
            <a:ext cx="6024281" cy="360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i="0">
                <a:solidFill>
                  <a:schemeClr val="bg1"/>
                </a:solidFill>
                <a:effectLst/>
                <a:latin typeface="Economica" panose="02000506040000020004" pitchFamily="2" charset="0"/>
                <a:ea typeface="Calibri" panose="020F0502020204030204" pitchFamily="34" charset="0"/>
                <a:cs typeface="Mangal" panose="02040503050203030202" pitchFamily="18" charset="0"/>
              </a:rPr>
              <a:t>Department of Computational</a:t>
            </a:r>
            <a:r>
              <a:rPr lang="en-US" sz="2100" b="1" i="0" baseline="0">
                <a:solidFill>
                  <a:schemeClr val="bg1"/>
                </a:solidFill>
                <a:effectLst/>
                <a:latin typeface="Economica" panose="02000506040000020004" pitchFamily="2" charset="0"/>
                <a:ea typeface="Calibri" panose="020F0502020204030204" pitchFamily="34" charset="0"/>
                <a:cs typeface="Mangal" panose="02040503050203030202" pitchFamily="18" charset="0"/>
              </a:rPr>
              <a:t> and Data Sciences</a:t>
            </a:r>
            <a:endParaRPr lang="en-US" sz="2100" b="1" i="0">
              <a:solidFill>
                <a:schemeClr val="bg1"/>
              </a:solidFill>
              <a:effectLst/>
              <a:latin typeface="Economica" panose="02000506040000020004" pitchFamily="2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2852836" y="354958"/>
            <a:ext cx="270000" cy="2700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587735" y="354958"/>
            <a:ext cx="270000" cy="270000"/>
          </a:xfrm>
          <a:prstGeom prst="rect">
            <a:avLst/>
          </a:prstGeom>
          <a:solidFill>
            <a:schemeClr val="accent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2320594" y="354958"/>
            <a:ext cx="270000" cy="27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2053180" y="354958"/>
            <a:ext cx="270000" cy="270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Rectangle 41"/>
          <p:cNvSpPr/>
          <p:nvPr userDrawn="1"/>
        </p:nvSpPr>
        <p:spPr>
          <a:xfrm>
            <a:off x="469274" y="1121801"/>
            <a:ext cx="270000" cy="27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469274" y="884837"/>
            <a:ext cx="270000" cy="270000"/>
          </a:xfrm>
          <a:prstGeom prst="rect">
            <a:avLst/>
          </a:prstGeom>
          <a:solidFill>
            <a:schemeClr val="accent3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Rectangle 1"/>
          <p:cNvSpPr>
            <a:spLocks noChangeArrowheads="1"/>
          </p:cNvSpPr>
          <p:nvPr userDrawn="1"/>
        </p:nvSpPr>
        <p:spPr bwMode="auto">
          <a:xfrm>
            <a:off x="916977" y="6224522"/>
            <a:ext cx="76321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©Department of Computational and Data Science, IISc, 2016</a:t>
            </a:r>
            <a:b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</a:br>
            <a:r>
              <a:rPr lang="en-IN" sz="1200" i="1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</a:rPr>
              <a:t>This work is licensed under a </a:t>
            </a:r>
            <a:r>
              <a:rPr lang="en-IN" sz="1200" i="1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hlinkClick r:id="rId3"/>
              </a:rPr>
              <a:t>Creative Commons Attribution 4.0 International License</a:t>
            </a:r>
            <a: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IN" sz="1200" b="0" i="1" u="none" strike="noStrike" cap="none" normalizeH="0" baseline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Copyright for external content used with attribution is retained by their original authors</a:t>
            </a:r>
            <a:endParaRPr kumimoji="0" lang="en-US" sz="1200" b="0" i="1" u="none" strike="noStrike" cap="none" normalizeH="0" baseline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pic>
        <p:nvPicPr>
          <p:cNvPr id="41" name="Picture 2" descr="Creative Commons License"/>
          <p:cNvPicPr>
            <a:picLocks noChangeAspect="1" noChangeArrowheads="1"/>
          </p:cNvPicPr>
          <p:nvPr userDrawn="1"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4" y="6400051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/>
          <p:cNvGrpSpPr>
            <a:grpSpLocks noChangeAspect="1"/>
          </p:cNvGrpSpPr>
          <p:nvPr userDrawn="1"/>
        </p:nvGrpSpPr>
        <p:grpSpPr>
          <a:xfrm>
            <a:off x="7254124" y="5901000"/>
            <a:ext cx="1878078" cy="915514"/>
            <a:chOff x="3802302" y="177382"/>
            <a:chExt cx="3192821" cy="1556416"/>
          </a:xfrm>
        </p:grpSpPr>
        <p:sp>
          <p:nvSpPr>
            <p:cNvPr id="45" name="object 19"/>
            <p:cNvSpPr/>
            <p:nvPr/>
          </p:nvSpPr>
          <p:spPr>
            <a:xfrm>
              <a:off x="3930990" y="1669208"/>
              <a:ext cx="2921635" cy="0"/>
            </a:xfrm>
            <a:custGeom>
              <a:avLst/>
              <a:gdLst/>
              <a:ahLst/>
              <a:cxnLst/>
              <a:rect l="l" t="t" r="r" b="b"/>
              <a:pathLst>
                <a:path w="2921634">
                  <a:moveTo>
                    <a:pt x="0" y="0"/>
                  </a:moveTo>
                  <a:lnTo>
                    <a:pt x="2921203" y="0"/>
                  </a:lnTo>
                </a:path>
              </a:pathLst>
            </a:custGeom>
            <a:ln w="7124">
              <a:solidFill>
                <a:srgbClr val="005D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6" name="Group 45"/>
            <p:cNvGrpSpPr>
              <a:grpSpLocks noChangeAspect="1"/>
            </p:cNvGrpSpPr>
            <p:nvPr/>
          </p:nvGrpSpPr>
          <p:grpSpPr>
            <a:xfrm>
              <a:off x="3927903" y="264369"/>
              <a:ext cx="1003096" cy="1080000"/>
              <a:chOff x="598488" y="432211"/>
              <a:chExt cx="2120668" cy="2283253"/>
            </a:xfrm>
          </p:grpSpPr>
          <p:sp>
            <p:nvSpPr>
              <p:cNvPr id="50" name="object 8"/>
              <p:cNvSpPr/>
              <p:nvPr/>
            </p:nvSpPr>
            <p:spPr>
              <a:xfrm>
                <a:off x="1205052" y="2584170"/>
                <a:ext cx="7366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73659" h="73025">
                    <a:moveTo>
                      <a:pt x="39627" y="0"/>
                    </a:moveTo>
                    <a:lnTo>
                      <a:pt x="5051" y="17194"/>
                    </a:lnTo>
                    <a:lnTo>
                      <a:pt x="0" y="40554"/>
                    </a:lnTo>
                    <a:lnTo>
                      <a:pt x="3351" y="52202"/>
                    </a:lnTo>
                    <a:lnTo>
                      <a:pt x="10620" y="62446"/>
                    </a:lnTo>
                    <a:lnTo>
                      <a:pt x="17885" y="68116"/>
                    </a:lnTo>
                    <a:lnTo>
                      <a:pt x="29208" y="72513"/>
                    </a:lnTo>
                    <a:lnTo>
                      <a:pt x="41203" y="73008"/>
                    </a:lnTo>
                    <a:lnTo>
                      <a:pt x="52855" y="69591"/>
                    </a:lnTo>
                    <a:lnTo>
                      <a:pt x="63151" y="62251"/>
                    </a:lnTo>
                    <a:lnTo>
                      <a:pt x="69973" y="52632"/>
                    </a:lnTo>
                    <a:lnTo>
                      <a:pt x="73200" y="41606"/>
                    </a:lnTo>
                    <a:lnTo>
                      <a:pt x="72685" y="29895"/>
                    </a:lnTo>
                    <a:lnTo>
                      <a:pt x="68279" y="18223"/>
                    </a:lnTo>
                    <a:lnTo>
                      <a:pt x="59835" y="7312"/>
                    </a:lnTo>
                    <a:lnTo>
                      <a:pt x="50338" y="1961"/>
                    </a:lnTo>
                    <a:lnTo>
                      <a:pt x="39627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bk object 16"/>
              <p:cNvSpPr/>
              <p:nvPr/>
            </p:nvSpPr>
            <p:spPr>
              <a:xfrm>
                <a:off x="1962839" y="577608"/>
                <a:ext cx="667385" cy="1985010"/>
              </a:xfrm>
              <a:custGeom>
                <a:avLst/>
                <a:gdLst/>
                <a:ahLst/>
                <a:cxnLst/>
                <a:rect l="l" t="t" r="r" b="b"/>
                <a:pathLst>
                  <a:path w="667385" h="1985010">
                    <a:moveTo>
                      <a:pt x="0" y="0"/>
                    </a:moveTo>
                    <a:lnTo>
                      <a:pt x="72899" y="55445"/>
                    </a:lnTo>
                    <a:lnTo>
                      <a:pt x="139199" y="113673"/>
                    </a:lnTo>
                    <a:lnTo>
                      <a:pt x="199209" y="174074"/>
                    </a:lnTo>
                    <a:lnTo>
                      <a:pt x="253237" y="236039"/>
                    </a:lnTo>
                    <a:lnTo>
                      <a:pt x="301594" y="298962"/>
                    </a:lnTo>
                    <a:lnTo>
                      <a:pt x="344589" y="362233"/>
                    </a:lnTo>
                    <a:lnTo>
                      <a:pt x="382531" y="425245"/>
                    </a:lnTo>
                    <a:lnTo>
                      <a:pt x="415730" y="487388"/>
                    </a:lnTo>
                    <a:lnTo>
                      <a:pt x="444494" y="548056"/>
                    </a:lnTo>
                    <a:lnTo>
                      <a:pt x="469134" y="606639"/>
                    </a:lnTo>
                    <a:lnTo>
                      <a:pt x="489959" y="662529"/>
                    </a:lnTo>
                    <a:lnTo>
                      <a:pt x="507278" y="715119"/>
                    </a:lnTo>
                    <a:lnTo>
                      <a:pt x="521401" y="763799"/>
                    </a:lnTo>
                    <a:lnTo>
                      <a:pt x="532637" y="807962"/>
                    </a:lnTo>
                    <a:lnTo>
                      <a:pt x="541296" y="847000"/>
                    </a:lnTo>
                    <a:lnTo>
                      <a:pt x="552118" y="907265"/>
                    </a:lnTo>
                    <a:lnTo>
                      <a:pt x="556755" y="944016"/>
                    </a:lnTo>
                    <a:lnTo>
                      <a:pt x="556039" y="1047664"/>
                    </a:lnTo>
                    <a:lnTo>
                      <a:pt x="550684" y="1145660"/>
                    </a:lnTo>
                    <a:lnTo>
                      <a:pt x="541196" y="1238040"/>
                    </a:lnTo>
                    <a:lnTo>
                      <a:pt x="528080" y="1324842"/>
                    </a:lnTo>
                    <a:lnTo>
                      <a:pt x="511842" y="1406101"/>
                    </a:lnTo>
                    <a:lnTo>
                      <a:pt x="492988" y="1481853"/>
                    </a:lnTo>
                    <a:lnTo>
                      <a:pt x="472024" y="1552136"/>
                    </a:lnTo>
                    <a:lnTo>
                      <a:pt x="449453" y="1616986"/>
                    </a:lnTo>
                    <a:lnTo>
                      <a:pt x="425784" y="1676438"/>
                    </a:lnTo>
                    <a:lnTo>
                      <a:pt x="401520" y="1730530"/>
                    </a:lnTo>
                    <a:lnTo>
                      <a:pt x="377167" y="1779298"/>
                    </a:lnTo>
                    <a:lnTo>
                      <a:pt x="353231" y="1822777"/>
                    </a:lnTo>
                    <a:lnTo>
                      <a:pt x="330218" y="1861005"/>
                    </a:lnTo>
                    <a:lnTo>
                      <a:pt x="308633" y="1894018"/>
                    </a:lnTo>
                    <a:lnTo>
                      <a:pt x="271770" y="1944544"/>
                    </a:lnTo>
                    <a:lnTo>
                      <a:pt x="246686" y="1974646"/>
                    </a:lnTo>
                    <a:lnTo>
                      <a:pt x="237426" y="1984616"/>
                    </a:lnTo>
                    <a:lnTo>
                      <a:pt x="299925" y="1940762"/>
                    </a:lnTo>
                    <a:lnTo>
                      <a:pt x="356056" y="1890351"/>
                    </a:lnTo>
                    <a:lnTo>
                      <a:pt x="406161" y="1834335"/>
                    </a:lnTo>
                    <a:lnTo>
                      <a:pt x="450581" y="1773667"/>
                    </a:lnTo>
                    <a:lnTo>
                      <a:pt x="489661" y="1709299"/>
                    </a:lnTo>
                    <a:lnTo>
                      <a:pt x="523740" y="1642183"/>
                    </a:lnTo>
                    <a:lnTo>
                      <a:pt x="553161" y="1573272"/>
                    </a:lnTo>
                    <a:lnTo>
                      <a:pt x="578266" y="1503516"/>
                    </a:lnTo>
                    <a:lnTo>
                      <a:pt x="599398" y="1433869"/>
                    </a:lnTo>
                    <a:lnTo>
                      <a:pt x="616897" y="1365283"/>
                    </a:lnTo>
                    <a:lnTo>
                      <a:pt x="631107" y="1298710"/>
                    </a:lnTo>
                    <a:lnTo>
                      <a:pt x="642369" y="1235101"/>
                    </a:lnTo>
                    <a:lnTo>
                      <a:pt x="651025" y="1175410"/>
                    </a:lnTo>
                    <a:lnTo>
                      <a:pt x="657417" y="1120589"/>
                    </a:lnTo>
                    <a:lnTo>
                      <a:pt x="661888" y="1071589"/>
                    </a:lnTo>
                    <a:lnTo>
                      <a:pt x="664779" y="1029363"/>
                    </a:lnTo>
                    <a:lnTo>
                      <a:pt x="667189" y="969042"/>
                    </a:lnTo>
                    <a:lnTo>
                      <a:pt x="667393" y="952850"/>
                    </a:lnTo>
                    <a:lnTo>
                      <a:pt x="667385" y="947242"/>
                    </a:lnTo>
                    <a:lnTo>
                      <a:pt x="647153" y="834291"/>
                    </a:lnTo>
                    <a:lnTo>
                      <a:pt x="621068" y="730297"/>
                    </a:lnTo>
                    <a:lnTo>
                      <a:pt x="589873" y="634920"/>
                    </a:lnTo>
                    <a:lnTo>
                      <a:pt x="554314" y="547815"/>
                    </a:lnTo>
                    <a:lnTo>
                      <a:pt x="515137" y="468642"/>
                    </a:lnTo>
                    <a:lnTo>
                      <a:pt x="473086" y="397057"/>
                    </a:lnTo>
                    <a:lnTo>
                      <a:pt x="428907" y="332719"/>
                    </a:lnTo>
                    <a:lnTo>
                      <a:pt x="383345" y="275285"/>
                    </a:lnTo>
                    <a:lnTo>
                      <a:pt x="337146" y="224413"/>
                    </a:lnTo>
                    <a:lnTo>
                      <a:pt x="291053" y="179760"/>
                    </a:lnTo>
                    <a:lnTo>
                      <a:pt x="245814" y="140985"/>
                    </a:lnTo>
                    <a:lnTo>
                      <a:pt x="202173" y="107744"/>
                    </a:lnTo>
                    <a:lnTo>
                      <a:pt x="160874" y="79696"/>
                    </a:lnTo>
                    <a:lnTo>
                      <a:pt x="122665" y="56498"/>
                    </a:lnTo>
                    <a:lnTo>
                      <a:pt x="88289" y="37808"/>
                    </a:lnTo>
                    <a:lnTo>
                      <a:pt x="34019" y="12584"/>
                    </a:lnTo>
                    <a:lnTo>
                      <a:pt x="4028" y="1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bk object 18"/>
              <p:cNvSpPr/>
              <p:nvPr/>
            </p:nvSpPr>
            <p:spPr>
              <a:xfrm>
                <a:off x="798262" y="732992"/>
                <a:ext cx="1520190" cy="1545590"/>
              </a:xfrm>
              <a:custGeom>
                <a:avLst/>
                <a:gdLst/>
                <a:ahLst/>
                <a:cxnLst/>
                <a:rect l="l" t="t" r="r" b="b"/>
                <a:pathLst>
                  <a:path w="1520189" h="1545589">
                    <a:moveTo>
                      <a:pt x="820" y="1503114"/>
                    </a:moveTo>
                    <a:lnTo>
                      <a:pt x="694" y="1505363"/>
                    </a:lnTo>
                    <a:lnTo>
                      <a:pt x="0" y="1534954"/>
                    </a:lnTo>
                    <a:lnTo>
                      <a:pt x="37" y="1545273"/>
                    </a:lnTo>
                    <a:lnTo>
                      <a:pt x="820" y="1503114"/>
                    </a:lnTo>
                    <a:close/>
                  </a:path>
                  <a:path w="1520189" h="1545589">
                    <a:moveTo>
                      <a:pt x="1276047" y="0"/>
                    </a:moveTo>
                    <a:lnTo>
                      <a:pt x="1182981" y="4203"/>
                    </a:lnTo>
                    <a:lnTo>
                      <a:pt x="1080725" y="14886"/>
                    </a:lnTo>
                    <a:lnTo>
                      <a:pt x="971664" y="33811"/>
                    </a:lnTo>
                    <a:lnTo>
                      <a:pt x="858182" y="62739"/>
                    </a:lnTo>
                    <a:lnTo>
                      <a:pt x="742664" y="103434"/>
                    </a:lnTo>
                    <a:lnTo>
                      <a:pt x="627493" y="157658"/>
                    </a:lnTo>
                    <a:lnTo>
                      <a:pt x="515054" y="227173"/>
                    </a:lnTo>
                    <a:lnTo>
                      <a:pt x="407733" y="313741"/>
                    </a:lnTo>
                    <a:lnTo>
                      <a:pt x="307912" y="419126"/>
                    </a:lnTo>
                    <a:lnTo>
                      <a:pt x="217977" y="545089"/>
                    </a:lnTo>
                    <a:lnTo>
                      <a:pt x="140311" y="693394"/>
                    </a:lnTo>
                    <a:lnTo>
                      <a:pt x="77300" y="865802"/>
                    </a:lnTo>
                    <a:lnTo>
                      <a:pt x="31328" y="1064077"/>
                    </a:lnTo>
                    <a:lnTo>
                      <a:pt x="4779" y="1289979"/>
                    </a:lnTo>
                    <a:lnTo>
                      <a:pt x="820" y="1503114"/>
                    </a:lnTo>
                    <a:lnTo>
                      <a:pt x="3332" y="1458550"/>
                    </a:lnTo>
                    <a:lnTo>
                      <a:pt x="9127" y="1396566"/>
                    </a:lnTo>
                    <a:lnTo>
                      <a:pt x="19289" y="1321461"/>
                    </a:lnTo>
                    <a:lnTo>
                      <a:pt x="35032" y="1235286"/>
                    </a:lnTo>
                    <a:lnTo>
                      <a:pt x="57567" y="1140089"/>
                    </a:lnTo>
                    <a:lnTo>
                      <a:pt x="88106" y="1037922"/>
                    </a:lnTo>
                    <a:lnTo>
                      <a:pt x="127862" y="930834"/>
                    </a:lnTo>
                    <a:lnTo>
                      <a:pt x="178045" y="820876"/>
                    </a:lnTo>
                    <a:lnTo>
                      <a:pt x="239869" y="710098"/>
                    </a:lnTo>
                    <a:lnTo>
                      <a:pt x="314545" y="600551"/>
                    </a:lnTo>
                    <a:lnTo>
                      <a:pt x="403286" y="494283"/>
                    </a:lnTo>
                    <a:lnTo>
                      <a:pt x="507302" y="393347"/>
                    </a:lnTo>
                    <a:lnTo>
                      <a:pt x="627807" y="299791"/>
                    </a:lnTo>
                    <a:lnTo>
                      <a:pt x="766012" y="215665"/>
                    </a:lnTo>
                    <a:lnTo>
                      <a:pt x="923129" y="143022"/>
                    </a:lnTo>
                    <a:lnTo>
                      <a:pt x="1100371" y="83909"/>
                    </a:lnTo>
                    <a:lnTo>
                      <a:pt x="1298949" y="40378"/>
                    </a:lnTo>
                    <a:lnTo>
                      <a:pt x="1520075" y="14478"/>
                    </a:lnTo>
                    <a:lnTo>
                      <a:pt x="1508724" y="12724"/>
                    </a:lnTo>
                    <a:lnTo>
                      <a:pt x="1476262" y="8637"/>
                    </a:lnTo>
                    <a:lnTo>
                      <a:pt x="1425072" y="3979"/>
                    </a:lnTo>
                    <a:lnTo>
                      <a:pt x="1357539" y="512"/>
                    </a:lnTo>
                    <a:lnTo>
                      <a:pt x="1276047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bk object 19"/>
              <p:cNvSpPr/>
              <p:nvPr/>
            </p:nvSpPr>
            <p:spPr>
              <a:xfrm>
                <a:off x="907837" y="1023442"/>
                <a:ext cx="1642745" cy="328930"/>
              </a:xfrm>
              <a:custGeom>
                <a:avLst/>
                <a:gdLst/>
                <a:ahLst/>
                <a:cxnLst/>
                <a:rect l="l" t="t" r="r" b="b"/>
                <a:pathLst>
                  <a:path w="1642745" h="328930">
                    <a:moveTo>
                      <a:pt x="0" y="0"/>
                    </a:moveTo>
                    <a:lnTo>
                      <a:pt x="53279" y="37931"/>
                    </a:lnTo>
                    <a:lnTo>
                      <a:pt x="93011" y="63744"/>
                    </a:lnTo>
                    <a:lnTo>
                      <a:pt x="142663" y="93835"/>
                    </a:lnTo>
                    <a:lnTo>
                      <a:pt x="201595" y="126820"/>
                    </a:lnTo>
                    <a:lnTo>
                      <a:pt x="269165" y="161315"/>
                    </a:lnTo>
                    <a:lnTo>
                      <a:pt x="344734" y="195938"/>
                    </a:lnTo>
                    <a:lnTo>
                      <a:pt x="427662" y="229304"/>
                    </a:lnTo>
                    <a:lnTo>
                      <a:pt x="517309" y="260029"/>
                    </a:lnTo>
                    <a:lnTo>
                      <a:pt x="613034" y="286730"/>
                    </a:lnTo>
                    <a:lnTo>
                      <a:pt x="714197" y="308022"/>
                    </a:lnTo>
                    <a:lnTo>
                      <a:pt x="820159" y="322523"/>
                    </a:lnTo>
                    <a:lnTo>
                      <a:pt x="930278" y="328849"/>
                    </a:lnTo>
                    <a:lnTo>
                      <a:pt x="1043916" y="325615"/>
                    </a:lnTo>
                    <a:lnTo>
                      <a:pt x="1160431" y="311438"/>
                    </a:lnTo>
                    <a:lnTo>
                      <a:pt x="1279183" y="284935"/>
                    </a:lnTo>
                    <a:lnTo>
                      <a:pt x="1399534" y="244721"/>
                    </a:lnTo>
                    <a:lnTo>
                      <a:pt x="1473085" y="211186"/>
                    </a:lnTo>
                    <a:lnTo>
                      <a:pt x="875165" y="211186"/>
                    </a:lnTo>
                    <a:lnTo>
                      <a:pt x="767774" y="207492"/>
                    </a:lnTo>
                    <a:lnTo>
                      <a:pt x="657977" y="198726"/>
                    </a:lnTo>
                    <a:lnTo>
                      <a:pt x="546691" y="184182"/>
                    </a:lnTo>
                    <a:lnTo>
                      <a:pt x="434831" y="163150"/>
                    </a:lnTo>
                    <a:lnTo>
                      <a:pt x="323316" y="134924"/>
                    </a:lnTo>
                    <a:lnTo>
                      <a:pt x="213061" y="98796"/>
                    </a:lnTo>
                    <a:lnTo>
                      <a:pt x="104983" y="54057"/>
                    </a:lnTo>
                    <a:lnTo>
                      <a:pt x="0" y="0"/>
                    </a:lnTo>
                    <a:close/>
                  </a:path>
                  <a:path w="1642745" h="328930">
                    <a:moveTo>
                      <a:pt x="1642465" y="117627"/>
                    </a:moveTo>
                    <a:lnTo>
                      <a:pt x="1582133" y="133030"/>
                    </a:lnTo>
                    <a:lnTo>
                      <a:pt x="1537653" y="143123"/>
                    </a:lnTo>
                    <a:lnTo>
                      <a:pt x="1482515" y="154515"/>
                    </a:lnTo>
                    <a:lnTo>
                      <a:pt x="1417638" y="166499"/>
                    </a:lnTo>
                    <a:lnTo>
                      <a:pt x="1343937" y="178367"/>
                    </a:lnTo>
                    <a:lnTo>
                      <a:pt x="1262303" y="189413"/>
                    </a:lnTo>
                    <a:lnTo>
                      <a:pt x="1173731" y="198922"/>
                    </a:lnTo>
                    <a:lnTo>
                      <a:pt x="1079060" y="206194"/>
                    </a:lnTo>
                    <a:lnTo>
                      <a:pt x="979232" y="210518"/>
                    </a:lnTo>
                    <a:lnTo>
                      <a:pt x="875165" y="211186"/>
                    </a:lnTo>
                    <a:lnTo>
                      <a:pt x="1473085" y="211186"/>
                    </a:lnTo>
                    <a:lnTo>
                      <a:pt x="1520846" y="189410"/>
                    </a:lnTo>
                    <a:lnTo>
                      <a:pt x="1642465" y="117627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bk object 20"/>
              <p:cNvSpPr/>
              <p:nvPr/>
            </p:nvSpPr>
            <p:spPr>
              <a:xfrm>
                <a:off x="700370" y="1230909"/>
                <a:ext cx="1769110" cy="1014730"/>
              </a:xfrm>
              <a:custGeom>
                <a:avLst/>
                <a:gdLst/>
                <a:ahLst/>
                <a:cxnLst/>
                <a:rect l="l" t="t" r="r" b="b"/>
                <a:pathLst>
                  <a:path w="1769110" h="1014730">
                    <a:moveTo>
                      <a:pt x="0" y="0"/>
                    </a:moveTo>
                    <a:lnTo>
                      <a:pt x="78777" y="210379"/>
                    </a:lnTo>
                    <a:lnTo>
                      <a:pt x="167918" y="390957"/>
                    </a:lnTo>
                    <a:lnTo>
                      <a:pt x="265866" y="543789"/>
                    </a:lnTo>
                    <a:lnTo>
                      <a:pt x="371062" y="670932"/>
                    </a:lnTo>
                    <a:lnTo>
                      <a:pt x="481951" y="774441"/>
                    </a:lnTo>
                    <a:lnTo>
                      <a:pt x="596973" y="856373"/>
                    </a:lnTo>
                    <a:lnTo>
                      <a:pt x="714571" y="918782"/>
                    </a:lnTo>
                    <a:lnTo>
                      <a:pt x="833189" y="963726"/>
                    </a:lnTo>
                    <a:lnTo>
                      <a:pt x="951268" y="993259"/>
                    </a:lnTo>
                    <a:lnTo>
                      <a:pt x="1067250" y="1009438"/>
                    </a:lnTo>
                    <a:lnTo>
                      <a:pt x="1179579" y="1014319"/>
                    </a:lnTo>
                    <a:lnTo>
                      <a:pt x="1286697" y="1009958"/>
                    </a:lnTo>
                    <a:lnTo>
                      <a:pt x="1387045" y="998410"/>
                    </a:lnTo>
                    <a:lnTo>
                      <a:pt x="1479067" y="981732"/>
                    </a:lnTo>
                    <a:lnTo>
                      <a:pt x="1530685" y="969318"/>
                    </a:lnTo>
                    <a:lnTo>
                      <a:pt x="1301323" y="969318"/>
                    </a:lnTo>
                    <a:lnTo>
                      <a:pt x="1159559" y="955183"/>
                    </a:lnTo>
                    <a:lnTo>
                      <a:pt x="1025147" y="924372"/>
                    </a:lnTo>
                    <a:lnTo>
                      <a:pt x="898247" y="879150"/>
                    </a:lnTo>
                    <a:lnTo>
                      <a:pt x="779018" y="821779"/>
                    </a:lnTo>
                    <a:lnTo>
                      <a:pt x="667620" y="754522"/>
                    </a:lnTo>
                    <a:lnTo>
                      <a:pt x="564215" y="679642"/>
                    </a:lnTo>
                    <a:lnTo>
                      <a:pt x="468961" y="599401"/>
                    </a:lnTo>
                    <a:lnTo>
                      <a:pt x="382020" y="516063"/>
                    </a:lnTo>
                    <a:lnTo>
                      <a:pt x="303550" y="431891"/>
                    </a:lnTo>
                    <a:lnTo>
                      <a:pt x="233713" y="349146"/>
                    </a:lnTo>
                    <a:lnTo>
                      <a:pt x="172668" y="270092"/>
                    </a:lnTo>
                    <a:lnTo>
                      <a:pt x="120575" y="196992"/>
                    </a:lnTo>
                    <a:lnTo>
                      <a:pt x="77595" y="132109"/>
                    </a:lnTo>
                    <a:lnTo>
                      <a:pt x="43887" y="77705"/>
                    </a:lnTo>
                    <a:lnTo>
                      <a:pt x="19612" y="36044"/>
                    </a:lnTo>
                    <a:lnTo>
                      <a:pt x="4929" y="9388"/>
                    </a:lnTo>
                    <a:lnTo>
                      <a:pt x="0" y="0"/>
                    </a:lnTo>
                    <a:close/>
                  </a:path>
                  <a:path w="1769110" h="1014730">
                    <a:moveTo>
                      <a:pt x="1769122" y="889050"/>
                    </a:moveTo>
                    <a:lnTo>
                      <a:pt x="1606265" y="938515"/>
                    </a:lnTo>
                    <a:lnTo>
                      <a:pt x="1450278" y="964517"/>
                    </a:lnTo>
                    <a:lnTo>
                      <a:pt x="1301323" y="969318"/>
                    </a:lnTo>
                    <a:lnTo>
                      <a:pt x="1530685" y="969318"/>
                    </a:lnTo>
                    <a:lnTo>
                      <a:pt x="1631902" y="941207"/>
                    </a:lnTo>
                    <a:lnTo>
                      <a:pt x="1689599" y="921472"/>
                    </a:lnTo>
                    <a:lnTo>
                      <a:pt x="1732740" y="904831"/>
                    </a:lnTo>
                    <a:lnTo>
                      <a:pt x="1759767" y="893338"/>
                    </a:lnTo>
                    <a:lnTo>
                      <a:pt x="1769122" y="889050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bk object 21"/>
              <p:cNvSpPr/>
              <p:nvPr/>
            </p:nvSpPr>
            <p:spPr>
              <a:xfrm>
                <a:off x="1073039" y="1185621"/>
                <a:ext cx="1584960" cy="1365250"/>
              </a:xfrm>
              <a:custGeom>
                <a:avLst/>
                <a:gdLst/>
                <a:ahLst/>
                <a:cxnLst/>
                <a:rect l="l" t="t" r="r" b="b"/>
                <a:pathLst>
                  <a:path w="1584960" h="1365250">
                    <a:moveTo>
                      <a:pt x="1584629" y="0"/>
                    </a:moveTo>
                    <a:lnTo>
                      <a:pt x="1576998" y="38164"/>
                    </a:lnTo>
                    <a:lnTo>
                      <a:pt x="1566433" y="82778"/>
                    </a:lnTo>
                    <a:lnTo>
                      <a:pt x="1550454" y="141664"/>
                    </a:lnTo>
                    <a:lnTo>
                      <a:pt x="1528378" y="212762"/>
                    </a:lnTo>
                    <a:lnTo>
                      <a:pt x="1499520" y="294010"/>
                    </a:lnTo>
                    <a:lnTo>
                      <a:pt x="1463195" y="383346"/>
                    </a:lnTo>
                    <a:lnTo>
                      <a:pt x="1418719" y="478711"/>
                    </a:lnTo>
                    <a:lnTo>
                      <a:pt x="1365406" y="578041"/>
                    </a:lnTo>
                    <a:lnTo>
                      <a:pt x="1302573" y="679276"/>
                    </a:lnTo>
                    <a:lnTo>
                      <a:pt x="1229535" y="780356"/>
                    </a:lnTo>
                    <a:lnTo>
                      <a:pt x="1145608" y="879217"/>
                    </a:lnTo>
                    <a:lnTo>
                      <a:pt x="1050105" y="973800"/>
                    </a:lnTo>
                    <a:lnTo>
                      <a:pt x="942344" y="1062042"/>
                    </a:lnTo>
                    <a:lnTo>
                      <a:pt x="821639" y="1141883"/>
                    </a:lnTo>
                    <a:lnTo>
                      <a:pt x="687306" y="1211262"/>
                    </a:lnTo>
                    <a:lnTo>
                      <a:pt x="538660" y="1268116"/>
                    </a:lnTo>
                    <a:lnTo>
                      <a:pt x="375017" y="1310385"/>
                    </a:lnTo>
                    <a:lnTo>
                      <a:pt x="195692" y="1336008"/>
                    </a:lnTo>
                    <a:lnTo>
                      <a:pt x="0" y="1342923"/>
                    </a:lnTo>
                    <a:lnTo>
                      <a:pt x="10172" y="1344938"/>
                    </a:lnTo>
                    <a:lnTo>
                      <a:pt x="39381" y="1349852"/>
                    </a:lnTo>
                    <a:lnTo>
                      <a:pt x="85666" y="1355970"/>
                    </a:lnTo>
                    <a:lnTo>
                      <a:pt x="147065" y="1361593"/>
                    </a:lnTo>
                    <a:lnTo>
                      <a:pt x="221618" y="1365025"/>
                    </a:lnTo>
                    <a:lnTo>
                      <a:pt x="307362" y="1364571"/>
                    </a:lnTo>
                    <a:lnTo>
                      <a:pt x="402338" y="1358533"/>
                    </a:lnTo>
                    <a:lnTo>
                      <a:pt x="504582" y="1345215"/>
                    </a:lnTo>
                    <a:lnTo>
                      <a:pt x="612135" y="1322921"/>
                    </a:lnTo>
                    <a:lnTo>
                      <a:pt x="723034" y="1289953"/>
                    </a:lnTo>
                    <a:lnTo>
                      <a:pt x="835319" y="1244615"/>
                    </a:lnTo>
                    <a:lnTo>
                      <a:pt x="947029" y="1185211"/>
                    </a:lnTo>
                    <a:lnTo>
                      <a:pt x="1056202" y="1110044"/>
                    </a:lnTo>
                    <a:lnTo>
                      <a:pt x="1160876" y="1017417"/>
                    </a:lnTo>
                    <a:lnTo>
                      <a:pt x="1259091" y="905634"/>
                    </a:lnTo>
                    <a:lnTo>
                      <a:pt x="1348885" y="772999"/>
                    </a:lnTo>
                    <a:lnTo>
                      <a:pt x="1428297" y="617814"/>
                    </a:lnTo>
                    <a:lnTo>
                      <a:pt x="1495366" y="438384"/>
                    </a:lnTo>
                    <a:lnTo>
                      <a:pt x="1548131" y="233011"/>
                    </a:lnTo>
                    <a:lnTo>
                      <a:pt x="1584629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6"/>
              <p:cNvSpPr/>
              <p:nvPr/>
            </p:nvSpPr>
            <p:spPr>
              <a:xfrm>
                <a:off x="1120242" y="676770"/>
                <a:ext cx="903605" cy="1850389"/>
              </a:xfrm>
              <a:custGeom>
                <a:avLst/>
                <a:gdLst/>
                <a:ahLst/>
                <a:cxnLst/>
                <a:rect l="l" t="t" r="r" b="b"/>
                <a:pathLst>
                  <a:path w="903605" h="1850389">
                    <a:moveTo>
                      <a:pt x="7521" y="0"/>
                    </a:moveTo>
                    <a:lnTo>
                      <a:pt x="6543" y="9885"/>
                    </a:lnTo>
                    <a:lnTo>
                      <a:pt x="4286" y="38436"/>
                    </a:lnTo>
                    <a:lnTo>
                      <a:pt x="1766" y="83990"/>
                    </a:lnTo>
                    <a:lnTo>
                      <a:pt x="0" y="144886"/>
                    </a:lnTo>
                    <a:lnTo>
                      <a:pt x="2" y="219464"/>
                    </a:lnTo>
                    <a:lnTo>
                      <a:pt x="2791" y="306062"/>
                    </a:lnTo>
                    <a:lnTo>
                      <a:pt x="9381" y="403020"/>
                    </a:lnTo>
                    <a:lnTo>
                      <a:pt x="20789" y="508676"/>
                    </a:lnTo>
                    <a:lnTo>
                      <a:pt x="38030" y="621369"/>
                    </a:lnTo>
                    <a:lnTo>
                      <a:pt x="62121" y="739438"/>
                    </a:lnTo>
                    <a:lnTo>
                      <a:pt x="94079" y="861222"/>
                    </a:lnTo>
                    <a:lnTo>
                      <a:pt x="134918" y="985061"/>
                    </a:lnTo>
                    <a:lnTo>
                      <a:pt x="185655" y="1109292"/>
                    </a:lnTo>
                    <a:lnTo>
                      <a:pt x="247307" y="1232256"/>
                    </a:lnTo>
                    <a:lnTo>
                      <a:pt x="320889" y="1352290"/>
                    </a:lnTo>
                    <a:lnTo>
                      <a:pt x="407417" y="1467734"/>
                    </a:lnTo>
                    <a:lnTo>
                      <a:pt x="507908" y="1576927"/>
                    </a:lnTo>
                    <a:lnTo>
                      <a:pt x="623377" y="1678208"/>
                    </a:lnTo>
                    <a:lnTo>
                      <a:pt x="754841" y="1769916"/>
                    </a:lnTo>
                    <a:lnTo>
                      <a:pt x="903315" y="1850389"/>
                    </a:lnTo>
                    <a:lnTo>
                      <a:pt x="897172" y="1846425"/>
                    </a:lnTo>
                    <a:lnTo>
                      <a:pt x="879563" y="1834390"/>
                    </a:lnTo>
                    <a:lnTo>
                      <a:pt x="814882" y="1785280"/>
                    </a:lnTo>
                    <a:lnTo>
                      <a:pt x="770275" y="1747786"/>
                    </a:lnTo>
                    <a:lnTo>
                      <a:pt x="719134" y="1701388"/>
                    </a:lnTo>
                    <a:lnTo>
                      <a:pt x="662693" y="1645877"/>
                    </a:lnTo>
                    <a:lnTo>
                      <a:pt x="602184" y="1581045"/>
                    </a:lnTo>
                    <a:lnTo>
                      <a:pt x="538839" y="1506682"/>
                    </a:lnTo>
                    <a:lnTo>
                      <a:pt x="473892" y="1422580"/>
                    </a:lnTo>
                    <a:lnTo>
                      <a:pt x="408575" y="1328531"/>
                    </a:lnTo>
                    <a:lnTo>
                      <a:pt x="344122" y="1224325"/>
                    </a:lnTo>
                    <a:lnTo>
                      <a:pt x="281765" y="1109754"/>
                    </a:lnTo>
                    <a:lnTo>
                      <a:pt x="222738" y="984610"/>
                    </a:lnTo>
                    <a:lnTo>
                      <a:pt x="168272" y="848682"/>
                    </a:lnTo>
                    <a:lnTo>
                      <a:pt x="119601" y="701763"/>
                    </a:lnTo>
                    <a:lnTo>
                      <a:pt x="77957" y="543644"/>
                    </a:lnTo>
                    <a:lnTo>
                      <a:pt x="44574" y="374117"/>
                    </a:lnTo>
                    <a:lnTo>
                      <a:pt x="20684" y="192971"/>
                    </a:lnTo>
                    <a:lnTo>
                      <a:pt x="752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3"/>
              <p:cNvSpPr/>
              <p:nvPr/>
            </p:nvSpPr>
            <p:spPr>
              <a:xfrm>
                <a:off x="1261659" y="548589"/>
                <a:ext cx="688975" cy="2056764"/>
              </a:xfrm>
              <a:custGeom>
                <a:avLst/>
                <a:gdLst/>
                <a:ahLst/>
                <a:cxnLst/>
                <a:rect l="l" t="t" r="r" b="b"/>
                <a:pathLst>
                  <a:path w="688975" h="2056764">
                    <a:moveTo>
                      <a:pt x="449211" y="0"/>
                    </a:moveTo>
                    <a:lnTo>
                      <a:pt x="473981" y="68522"/>
                    </a:lnTo>
                    <a:lnTo>
                      <a:pt x="489599" y="119491"/>
                    </a:lnTo>
                    <a:lnTo>
                      <a:pt x="506618" y="183068"/>
                    </a:lnTo>
                    <a:lnTo>
                      <a:pt x="523671" y="258381"/>
                    </a:lnTo>
                    <a:lnTo>
                      <a:pt x="539389" y="344558"/>
                    </a:lnTo>
                    <a:lnTo>
                      <a:pt x="552406" y="440725"/>
                    </a:lnTo>
                    <a:lnTo>
                      <a:pt x="561353" y="546010"/>
                    </a:lnTo>
                    <a:lnTo>
                      <a:pt x="564862" y="659541"/>
                    </a:lnTo>
                    <a:lnTo>
                      <a:pt x="561566" y="780443"/>
                    </a:lnTo>
                    <a:lnTo>
                      <a:pt x="550098" y="907845"/>
                    </a:lnTo>
                    <a:lnTo>
                      <a:pt x="529089" y="1040874"/>
                    </a:lnTo>
                    <a:lnTo>
                      <a:pt x="497171" y="1178656"/>
                    </a:lnTo>
                    <a:lnTo>
                      <a:pt x="452978" y="1320320"/>
                    </a:lnTo>
                    <a:lnTo>
                      <a:pt x="395140" y="1464992"/>
                    </a:lnTo>
                    <a:lnTo>
                      <a:pt x="322292" y="1611799"/>
                    </a:lnTo>
                    <a:lnTo>
                      <a:pt x="233064" y="1759870"/>
                    </a:lnTo>
                    <a:lnTo>
                      <a:pt x="126089" y="1908330"/>
                    </a:lnTo>
                    <a:lnTo>
                      <a:pt x="0" y="2056307"/>
                    </a:lnTo>
                    <a:lnTo>
                      <a:pt x="8485" y="2049380"/>
                    </a:lnTo>
                    <a:lnTo>
                      <a:pt x="69398" y="1995651"/>
                    </a:lnTo>
                    <a:lnTo>
                      <a:pt x="117174" y="1949979"/>
                    </a:lnTo>
                    <a:lnTo>
                      <a:pt x="173396" y="1892520"/>
                    </a:lnTo>
                    <a:lnTo>
                      <a:pt x="235740" y="1823839"/>
                    </a:lnTo>
                    <a:lnTo>
                      <a:pt x="301880" y="1744501"/>
                    </a:lnTo>
                    <a:lnTo>
                      <a:pt x="369491" y="1655069"/>
                    </a:lnTo>
                    <a:lnTo>
                      <a:pt x="436248" y="1556108"/>
                    </a:lnTo>
                    <a:lnTo>
                      <a:pt x="499825" y="1448182"/>
                    </a:lnTo>
                    <a:lnTo>
                      <a:pt x="557899" y="1331856"/>
                    </a:lnTo>
                    <a:lnTo>
                      <a:pt x="608142" y="1207693"/>
                    </a:lnTo>
                    <a:lnTo>
                      <a:pt x="648231" y="1076258"/>
                    </a:lnTo>
                    <a:lnTo>
                      <a:pt x="675840" y="938116"/>
                    </a:lnTo>
                    <a:lnTo>
                      <a:pt x="688644" y="793830"/>
                    </a:lnTo>
                    <a:lnTo>
                      <a:pt x="684319" y="643965"/>
                    </a:lnTo>
                    <a:lnTo>
                      <a:pt x="660537" y="489085"/>
                    </a:lnTo>
                    <a:lnTo>
                      <a:pt x="614976" y="329755"/>
                    </a:lnTo>
                    <a:lnTo>
                      <a:pt x="545309" y="166538"/>
                    </a:lnTo>
                    <a:lnTo>
                      <a:pt x="44921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bk object 17"/>
              <p:cNvSpPr/>
              <p:nvPr/>
            </p:nvSpPr>
            <p:spPr>
              <a:xfrm>
                <a:off x="2291458" y="694662"/>
                <a:ext cx="90805" cy="9017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9"/>
              <p:cNvSpPr/>
              <p:nvPr/>
            </p:nvSpPr>
            <p:spPr>
              <a:xfrm>
                <a:off x="772465" y="2174830"/>
                <a:ext cx="405130" cy="40513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10"/>
              <p:cNvSpPr/>
              <p:nvPr/>
            </p:nvSpPr>
            <p:spPr>
              <a:xfrm>
                <a:off x="1983695" y="2452574"/>
                <a:ext cx="263525" cy="26289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11"/>
              <p:cNvSpPr/>
              <p:nvPr/>
            </p:nvSpPr>
            <p:spPr>
              <a:xfrm>
                <a:off x="1565130" y="432211"/>
                <a:ext cx="194310" cy="19431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15"/>
              <p:cNvSpPr/>
              <p:nvPr/>
            </p:nvSpPr>
            <p:spPr>
              <a:xfrm>
                <a:off x="598488" y="922194"/>
                <a:ext cx="349885" cy="349885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16"/>
              <p:cNvSpPr/>
              <p:nvPr/>
            </p:nvSpPr>
            <p:spPr>
              <a:xfrm>
                <a:off x="2439509" y="2004129"/>
                <a:ext cx="216535" cy="21590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12"/>
              <p:cNvSpPr/>
              <p:nvPr/>
            </p:nvSpPr>
            <p:spPr>
              <a:xfrm>
                <a:off x="1694618" y="1126556"/>
                <a:ext cx="411480" cy="41148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7"/>
              <p:cNvSpPr/>
              <p:nvPr/>
            </p:nvSpPr>
            <p:spPr>
              <a:xfrm>
                <a:off x="1095003" y="657286"/>
                <a:ext cx="73660" cy="73025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13"/>
              <p:cNvSpPr/>
              <p:nvPr/>
            </p:nvSpPr>
            <p:spPr>
              <a:xfrm>
                <a:off x="2502621" y="1005472"/>
                <a:ext cx="216535" cy="215900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14"/>
              <p:cNvSpPr/>
              <p:nvPr/>
            </p:nvSpPr>
            <p:spPr>
              <a:xfrm>
                <a:off x="1861260" y="481948"/>
                <a:ext cx="129539" cy="128905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4933088" y="177382"/>
              <a:ext cx="2038980" cy="13080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0" i="0" u="none" strike="noStrike" baseline="0">
                  <a:solidFill>
                    <a:srgbClr val="005E9F"/>
                  </a:solidFill>
                  <a:latin typeface="Cousine" panose="02070409020205020404" pitchFamily="49" charset="0"/>
                </a:rPr>
                <a:t>CDS</a:t>
              </a:r>
              <a:endParaRPr lang="en-US" sz="1000"/>
            </a:p>
          </p:txBody>
        </p:sp>
        <p:sp>
          <p:nvSpPr>
            <p:cNvPr id="48" name="object 19"/>
            <p:cNvSpPr/>
            <p:nvPr/>
          </p:nvSpPr>
          <p:spPr>
            <a:xfrm>
              <a:off x="3924561" y="1396776"/>
              <a:ext cx="2921635" cy="0"/>
            </a:xfrm>
            <a:custGeom>
              <a:avLst/>
              <a:gdLst/>
              <a:ahLst/>
              <a:cxnLst/>
              <a:rect l="l" t="t" r="r" b="b"/>
              <a:pathLst>
                <a:path w="2921634">
                  <a:moveTo>
                    <a:pt x="0" y="0"/>
                  </a:moveTo>
                  <a:lnTo>
                    <a:pt x="2921203" y="0"/>
                  </a:lnTo>
                </a:path>
              </a:pathLst>
            </a:custGeom>
            <a:ln w="7124">
              <a:solidFill>
                <a:srgbClr val="005D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02302" y="1341373"/>
              <a:ext cx="3192821" cy="392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900">
                  <a:solidFill>
                    <a:srgbClr val="005D9E"/>
                  </a:solidFill>
                  <a:latin typeface="Economica"/>
                  <a:cs typeface="Economica"/>
                </a:rPr>
                <a:t>De</a:t>
              </a:r>
              <a:r>
                <a:rPr lang="en-IN" sz="900" spc="-15">
                  <a:solidFill>
                    <a:srgbClr val="005D9E"/>
                  </a:solidFill>
                  <a:latin typeface="Economica"/>
                  <a:cs typeface="Economica"/>
                </a:rPr>
                <a:t>p</a:t>
              </a:r>
              <a:r>
                <a:rPr lang="en-IN" sz="900">
                  <a:solidFill>
                    <a:srgbClr val="005D9E"/>
                  </a:solidFill>
                  <a:latin typeface="Economica"/>
                  <a:cs typeface="Economica"/>
                </a:rPr>
                <a:t>a</a:t>
              </a:r>
              <a:r>
                <a:rPr lang="en-IN" sz="900" spc="10">
                  <a:solidFill>
                    <a:srgbClr val="005D9E"/>
                  </a:solidFill>
                  <a:latin typeface="Economica"/>
                  <a:cs typeface="Economica"/>
                </a:rPr>
                <a:t>r</a:t>
              </a:r>
              <a:r>
                <a:rPr lang="en-IN" sz="900">
                  <a:solidFill>
                    <a:srgbClr val="005D9E"/>
                  </a:solidFill>
                  <a:latin typeface="Economica"/>
                  <a:cs typeface="Economica"/>
                </a:rPr>
                <a:t>tment of Computa</a:t>
              </a:r>
              <a:r>
                <a:rPr lang="en-IN" sz="900" spc="-10">
                  <a:solidFill>
                    <a:srgbClr val="005D9E"/>
                  </a:solidFill>
                  <a:latin typeface="Economica"/>
                  <a:cs typeface="Economica"/>
                </a:rPr>
                <a:t>t</a:t>
              </a:r>
              <a:r>
                <a:rPr lang="en-IN" sz="900">
                  <a:solidFill>
                    <a:srgbClr val="005D9E"/>
                  </a:solidFill>
                  <a:latin typeface="Economica"/>
                  <a:cs typeface="Economica"/>
                </a:rPr>
                <a:t>ional and Data S</a:t>
              </a:r>
              <a:r>
                <a:rPr lang="en-IN" sz="900" spc="-30">
                  <a:solidFill>
                    <a:srgbClr val="005D9E"/>
                  </a:solidFill>
                  <a:latin typeface="Economica"/>
                  <a:cs typeface="Economica"/>
                </a:rPr>
                <a:t>c</a:t>
              </a:r>
              <a:r>
                <a:rPr lang="en-IN" sz="900">
                  <a:solidFill>
                    <a:srgbClr val="005D9E"/>
                  </a:solidFill>
                  <a:latin typeface="Economica"/>
                  <a:cs typeface="Economica"/>
                </a:rPr>
                <a:t>iences</a:t>
              </a:r>
              <a:endParaRPr lang="en-IN" sz="900">
                <a:latin typeface="Economica"/>
                <a:cs typeface="Econom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11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8158"/>
            <a:ext cx="78867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4FA6-C65A-4F94-9F33-CC4E5DB85246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1" y="-3516"/>
            <a:ext cx="9144001" cy="360000"/>
            <a:chOff x="-1" y="-3516"/>
            <a:chExt cx="9144001" cy="360000"/>
          </a:xfrm>
        </p:grpSpPr>
        <p:sp>
          <p:nvSpPr>
            <p:cNvPr id="27" name="Rectangle 26"/>
            <p:cNvSpPr/>
            <p:nvPr userDrawn="1"/>
          </p:nvSpPr>
          <p:spPr>
            <a:xfrm>
              <a:off x="3203371" y="-3516"/>
              <a:ext cx="5940629" cy="36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conomica" panose="02000506040000020004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CDS.IISc.ac.in  |  Department of Computational and Data Sciences</a:t>
              </a:r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-1" y="-3516"/>
              <a:ext cx="3537377" cy="36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6000">
                  <a:schemeClr val="accent2">
                    <a:lumMod val="60000"/>
                    <a:lumOff val="4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pic>
          <p:nvPicPr>
            <p:cNvPr id="29" name="Picture 28" descr="http://www.iisc.ernet.in/fa/images/IIsc_logo.jpg"/>
            <p:cNvPicPr>
              <a:picLocks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" y="-3516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Rectangle 29"/>
            <p:cNvSpPr/>
            <p:nvPr userDrawn="1"/>
          </p:nvSpPr>
          <p:spPr>
            <a:xfrm>
              <a:off x="2849718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2496066" y="-3516"/>
              <a:ext cx="360000" cy="36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2" name="Rectangle 31"/>
            <p:cNvSpPr/>
            <p:nvPr userDrawn="1"/>
          </p:nvSpPr>
          <p:spPr>
            <a:xfrm>
              <a:off x="2142413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3" name="Rectangle 32"/>
            <p:cNvSpPr/>
            <p:nvPr userDrawn="1"/>
          </p:nvSpPr>
          <p:spPr>
            <a:xfrm>
              <a:off x="1788760" y="-3516"/>
              <a:ext cx="360000" cy="360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1435107" y="-3516"/>
              <a:ext cx="360000" cy="36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1081454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727801" y="-3516"/>
              <a:ext cx="360000" cy="360000"/>
            </a:xfrm>
            <a:prstGeom prst="rect">
              <a:avLst/>
            </a:prstGeom>
            <a:solidFill>
              <a:schemeClr val="bg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374148" y="-3516"/>
              <a:ext cx="360000" cy="36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grpSp>
          <p:nvGrpSpPr>
            <p:cNvPr id="21" name="Group 20"/>
            <p:cNvGrpSpPr>
              <a:grpSpLocks noChangeAspect="1"/>
            </p:cNvGrpSpPr>
            <p:nvPr userDrawn="1"/>
          </p:nvGrpSpPr>
          <p:grpSpPr>
            <a:xfrm>
              <a:off x="380015" y="-3516"/>
              <a:ext cx="334365" cy="360000"/>
              <a:chOff x="598488" y="432211"/>
              <a:chExt cx="2120668" cy="2283253"/>
            </a:xfrm>
          </p:grpSpPr>
          <p:sp>
            <p:nvSpPr>
              <p:cNvPr id="22" name="object 8"/>
              <p:cNvSpPr/>
              <p:nvPr/>
            </p:nvSpPr>
            <p:spPr>
              <a:xfrm>
                <a:off x="1205052" y="2584170"/>
                <a:ext cx="7366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73659" h="73025">
                    <a:moveTo>
                      <a:pt x="39627" y="0"/>
                    </a:moveTo>
                    <a:lnTo>
                      <a:pt x="5051" y="17194"/>
                    </a:lnTo>
                    <a:lnTo>
                      <a:pt x="0" y="40554"/>
                    </a:lnTo>
                    <a:lnTo>
                      <a:pt x="3351" y="52202"/>
                    </a:lnTo>
                    <a:lnTo>
                      <a:pt x="10620" y="62446"/>
                    </a:lnTo>
                    <a:lnTo>
                      <a:pt x="17885" y="68116"/>
                    </a:lnTo>
                    <a:lnTo>
                      <a:pt x="29208" y="72513"/>
                    </a:lnTo>
                    <a:lnTo>
                      <a:pt x="41203" y="73008"/>
                    </a:lnTo>
                    <a:lnTo>
                      <a:pt x="52855" y="69591"/>
                    </a:lnTo>
                    <a:lnTo>
                      <a:pt x="63151" y="62251"/>
                    </a:lnTo>
                    <a:lnTo>
                      <a:pt x="69973" y="52632"/>
                    </a:lnTo>
                    <a:lnTo>
                      <a:pt x="73200" y="41606"/>
                    </a:lnTo>
                    <a:lnTo>
                      <a:pt x="72685" y="29895"/>
                    </a:lnTo>
                    <a:lnTo>
                      <a:pt x="68279" y="18223"/>
                    </a:lnTo>
                    <a:lnTo>
                      <a:pt x="59835" y="7312"/>
                    </a:lnTo>
                    <a:lnTo>
                      <a:pt x="50338" y="1961"/>
                    </a:lnTo>
                    <a:lnTo>
                      <a:pt x="39627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bk object 16"/>
              <p:cNvSpPr/>
              <p:nvPr/>
            </p:nvSpPr>
            <p:spPr>
              <a:xfrm>
                <a:off x="1962839" y="577608"/>
                <a:ext cx="667385" cy="1985010"/>
              </a:xfrm>
              <a:custGeom>
                <a:avLst/>
                <a:gdLst/>
                <a:ahLst/>
                <a:cxnLst/>
                <a:rect l="l" t="t" r="r" b="b"/>
                <a:pathLst>
                  <a:path w="667385" h="1985010">
                    <a:moveTo>
                      <a:pt x="0" y="0"/>
                    </a:moveTo>
                    <a:lnTo>
                      <a:pt x="72899" y="55445"/>
                    </a:lnTo>
                    <a:lnTo>
                      <a:pt x="139199" y="113673"/>
                    </a:lnTo>
                    <a:lnTo>
                      <a:pt x="199209" y="174074"/>
                    </a:lnTo>
                    <a:lnTo>
                      <a:pt x="253237" y="236039"/>
                    </a:lnTo>
                    <a:lnTo>
                      <a:pt x="301594" y="298962"/>
                    </a:lnTo>
                    <a:lnTo>
                      <a:pt x="344589" y="362233"/>
                    </a:lnTo>
                    <a:lnTo>
                      <a:pt x="382531" y="425245"/>
                    </a:lnTo>
                    <a:lnTo>
                      <a:pt x="415730" y="487388"/>
                    </a:lnTo>
                    <a:lnTo>
                      <a:pt x="444494" y="548056"/>
                    </a:lnTo>
                    <a:lnTo>
                      <a:pt x="469134" y="606639"/>
                    </a:lnTo>
                    <a:lnTo>
                      <a:pt x="489959" y="662529"/>
                    </a:lnTo>
                    <a:lnTo>
                      <a:pt x="507278" y="715119"/>
                    </a:lnTo>
                    <a:lnTo>
                      <a:pt x="521401" y="763799"/>
                    </a:lnTo>
                    <a:lnTo>
                      <a:pt x="532637" y="807962"/>
                    </a:lnTo>
                    <a:lnTo>
                      <a:pt x="541296" y="847000"/>
                    </a:lnTo>
                    <a:lnTo>
                      <a:pt x="552118" y="907265"/>
                    </a:lnTo>
                    <a:lnTo>
                      <a:pt x="556755" y="944016"/>
                    </a:lnTo>
                    <a:lnTo>
                      <a:pt x="556039" y="1047664"/>
                    </a:lnTo>
                    <a:lnTo>
                      <a:pt x="550684" y="1145660"/>
                    </a:lnTo>
                    <a:lnTo>
                      <a:pt x="541196" y="1238040"/>
                    </a:lnTo>
                    <a:lnTo>
                      <a:pt x="528080" y="1324842"/>
                    </a:lnTo>
                    <a:lnTo>
                      <a:pt x="511842" y="1406101"/>
                    </a:lnTo>
                    <a:lnTo>
                      <a:pt x="492988" y="1481853"/>
                    </a:lnTo>
                    <a:lnTo>
                      <a:pt x="472024" y="1552136"/>
                    </a:lnTo>
                    <a:lnTo>
                      <a:pt x="449453" y="1616986"/>
                    </a:lnTo>
                    <a:lnTo>
                      <a:pt x="425784" y="1676438"/>
                    </a:lnTo>
                    <a:lnTo>
                      <a:pt x="401520" y="1730530"/>
                    </a:lnTo>
                    <a:lnTo>
                      <a:pt x="377167" y="1779298"/>
                    </a:lnTo>
                    <a:lnTo>
                      <a:pt x="353231" y="1822777"/>
                    </a:lnTo>
                    <a:lnTo>
                      <a:pt x="330218" y="1861005"/>
                    </a:lnTo>
                    <a:lnTo>
                      <a:pt x="308633" y="1894018"/>
                    </a:lnTo>
                    <a:lnTo>
                      <a:pt x="271770" y="1944544"/>
                    </a:lnTo>
                    <a:lnTo>
                      <a:pt x="246686" y="1974646"/>
                    </a:lnTo>
                    <a:lnTo>
                      <a:pt x="237426" y="1984616"/>
                    </a:lnTo>
                    <a:lnTo>
                      <a:pt x="299925" y="1940762"/>
                    </a:lnTo>
                    <a:lnTo>
                      <a:pt x="356056" y="1890351"/>
                    </a:lnTo>
                    <a:lnTo>
                      <a:pt x="406161" y="1834335"/>
                    </a:lnTo>
                    <a:lnTo>
                      <a:pt x="450581" y="1773667"/>
                    </a:lnTo>
                    <a:lnTo>
                      <a:pt x="489661" y="1709299"/>
                    </a:lnTo>
                    <a:lnTo>
                      <a:pt x="523740" y="1642183"/>
                    </a:lnTo>
                    <a:lnTo>
                      <a:pt x="553161" y="1573272"/>
                    </a:lnTo>
                    <a:lnTo>
                      <a:pt x="578266" y="1503516"/>
                    </a:lnTo>
                    <a:lnTo>
                      <a:pt x="599398" y="1433869"/>
                    </a:lnTo>
                    <a:lnTo>
                      <a:pt x="616897" y="1365283"/>
                    </a:lnTo>
                    <a:lnTo>
                      <a:pt x="631107" y="1298710"/>
                    </a:lnTo>
                    <a:lnTo>
                      <a:pt x="642369" y="1235101"/>
                    </a:lnTo>
                    <a:lnTo>
                      <a:pt x="651025" y="1175410"/>
                    </a:lnTo>
                    <a:lnTo>
                      <a:pt x="657417" y="1120589"/>
                    </a:lnTo>
                    <a:lnTo>
                      <a:pt x="661888" y="1071589"/>
                    </a:lnTo>
                    <a:lnTo>
                      <a:pt x="664779" y="1029363"/>
                    </a:lnTo>
                    <a:lnTo>
                      <a:pt x="667189" y="969042"/>
                    </a:lnTo>
                    <a:lnTo>
                      <a:pt x="667393" y="952850"/>
                    </a:lnTo>
                    <a:lnTo>
                      <a:pt x="667385" y="947242"/>
                    </a:lnTo>
                    <a:lnTo>
                      <a:pt x="647153" y="834291"/>
                    </a:lnTo>
                    <a:lnTo>
                      <a:pt x="621068" y="730297"/>
                    </a:lnTo>
                    <a:lnTo>
                      <a:pt x="589873" y="634920"/>
                    </a:lnTo>
                    <a:lnTo>
                      <a:pt x="554314" y="547815"/>
                    </a:lnTo>
                    <a:lnTo>
                      <a:pt x="515137" y="468642"/>
                    </a:lnTo>
                    <a:lnTo>
                      <a:pt x="473086" y="397057"/>
                    </a:lnTo>
                    <a:lnTo>
                      <a:pt x="428907" y="332719"/>
                    </a:lnTo>
                    <a:lnTo>
                      <a:pt x="383345" y="275285"/>
                    </a:lnTo>
                    <a:lnTo>
                      <a:pt x="337146" y="224413"/>
                    </a:lnTo>
                    <a:lnTo>
                      <a:pt x="291053" y="179760"/>
                    </a:lnTo>
                    <a:lnTo>
                      <a:pt x="245814" y="140985"/>
                    </a:lnTo>
                    <a:lnTo>
                      <a:pt x="202173" y="107744"/>
                    </a:lnTo>
                    <a:lnTo>
                      <a:pt x="160874" y="79696"/>
                    </a:lnTo>
                    <a:lnTo>
                      <a:pt x="122665" y="56498"/>
                    </a:lnTo>
                    <a:lnTo>
                      <a:pt x="88289" y="37808"/>
                    </a:lnTo>
                    <a:lnTo>
                      <a:pt x="34019" y="12584"/>
                    </a:lnTo>
                    <a:lnTo>
                      <a:pt x="4028" y="1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bk object 18"/>
              <p:cNvSpPr/>
              <p:nvPr/>
            </p:nvSpPr>
            <p:spPr>
              <a:xfrm>
                <a:off x="798262" y="732992"/>
                <a:ext cx="1520190" cy="1545590"/>
              </a:xfrm>
              <a:custGeom>
                <a:avLst/>
                <a:gdLst/>
                <a:ahLst/>
                <a:cxnLst/>
                <a:rect l="l" t="t" r="r" b="b"/>
                <a:pathLst>
                  <a:path w="1520189" h="1545589">
                    <a:moveTo>
                      <a:pt x="820" y="1503114"/>
                    </a:moveTo>
                    <a:lnTo>
                      <a:pt x="694" y="1505363"/>
                    </a:lnTo>
                    <a:lnTo>
                      <a:pt x="0" y="1534954"/>
                    </a:lnTo>
                    <a:lnTo>
                      <a:pt x="37" y="1545273"/>
                    </a:lnTo>
                    <a:lnTo>
                      <a:pt x="820" y="1503114"/>
                    </a:lnTo>
                    <a:close/>
                  </a:path>
                  <a:path w="1520189" h="1545589">
                    <a:moveTo>
                      <a:pt x="1276047" y="0"/>
                    </a:moveTo>
                    <a:lnTo>
                      <a:pt x="1182981" y="4203"/>
                    </a:lnTo>
                    <a:lnTo>
                      <a:pt x="1080725" y="14886"/>
                    </a:lnTo>
                    <a:lnTo>
                      <a:pt x="971664" y="33811"/>
                    </a:lnTo>
                    <a:lnTo>
                      <a:pt x="858182" y="62739"/>
                    </a:lnTo>
                    <a:lnTo>
                      <a:pt x="742664" y="103434"/>
                    </a:lnTo>
                    <a:lnTo>
                      <a:pt x="627493" y="157658"/>
                    </a:lnTo>
                    <a:lnTo>
                      <a:pt x="515054" y="227173"/>
                    </a:lnTo>
                    <a:lnTo>
                      <a:pt x="407733" y="313741"/>
                    </a:lnTo>
                    <a:lnTo>
                      <a:pt x="307912" y="419126"/>
                    </a:lnTo>
                    <a:lnTo>
                      <a:pt x="217977" y="545089"/>
                    </a:lnTo>
                    <a:lnTo>
                      <a:pt x="140311" y="693394"/>
                    </a:lnTo>
                    <a:lnTo>
                      <a:pt x="77300" y="865802"/>
                    </a:lnTo>
                    <a:lnTo>
                      <a:pt x="31328" y="1064077"/>
                    </a:lnTo>
                    <a:lnTo>
                      <a:pt x="4779" y="1289979"/>
                    </a:lnTo>
                    <a:lnTo>
                      <a:pt x="820" y="1503114"/>
                    </a:lnTo>
                    <a:lnTo>
                      <a:pt x="3332" y="1458550"/>
                    </a:lnTo>
                    <a:lnTo>
                      <a:pt x="9127" y="1396566"/>
                    </a:lnTo>
                    <a:lnTo>
                      <a:pt x="19289" y="1321461"/>
                    </a:lnTo>
                    <a:lnTo>
                      <a:pt x="35032" y="1235286"/>
                    </a:lnTo>
                    <a:lnTo>
                      <a:pt x="57567" y="1140089"/>
                    </a:lnTo>
                    <a:lnTo>
                      <a:pt x="88106" y="1037922"/>
                    </a:lnTo>
                    <a:lnTo>
                      <a:pt x="127862" y="930834"/>
                    </a:lnTo>
                    <a:lnTo>
                      <a:pt x="178045" y="820876"/>
                    </a:lnTo>
                    <a:lnTo>
                      <a:pt x="239869" y="710098"/>
                    </a:lnTo>
                    <a:lnTo>
                      <a:pt x="314545" y="600551"/>
                    </a:lnTo>
                    <a:lnTo>
                      <a:pt x="403286" y="494283"/>
                    </a:lnTo>
                    <a:lnTo>
                      <a:pt x="507302" y="393347"/>
                    </a:lnTo>
                    <a:lnTo>
                      <a:pt x="627807" y="299791"/>
                    </a:lnTo>
                    <a:lnTo>
                      <a:pt x="766012" y="215665"/>
                    </a:lnTo>
                    <a:lnTo>
                      <a:pt x="923129" y="143022"/>
                    </a:lnTo>
                    <a:lnTo>
                      <a:pt x="1100371" y="83909"/>
                    </a:lnTo>
                    <a:lnTo>
                      <a:pt x="1298949" y="40378"/>
                    </a:lnTo>
                    <a:lnTo>
                      <a:pt x="1520075" y="14478"/>
                    </a:lnTo>
                    <a:lnTo>
                      <a:pt x="1508724" y="12724"/>
                    </a:lnTo>
                    <a:lnTo>
                      <a:pt x="1476262" y="8637"/>
                    </a:lnTo>
                    <a:lnTo>
                      <a:pt x="1425072" y="3979"/>
                    </a:lnTo>
                    <a:lnTo>
                      <a:pt x="1357539" y="512"/>
                    </a:lnTo>
                    <a:lnTo>
                      <a:pt x="1276047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bk object 19"/>
              <p:cNvSpPr/>
              <p:nvPr/>
            </p:nvSpPr>
            <p:spPr>
              <a:xfrm>
                <a:off x="907837" y="1023442"/>
                <a:ext cx="1642745" cy="328930"/>
              </a:xfrm>
              <a:custGeom>
                <a:avLst/>
                <a:gdLst/>
                <a:ahLst/>
                <a:cxnLst/>
                <a:rect l="l" t="t" r="r" b="b"/>
                <a:pathLst>
                  <a:path w="1642745" h="328930">
                    <a:moveTo>
                      <a:pt x="0" y="0"/>
                    </a:moveTo>
                    <a:lnTo>
                      <a:pt x="53279" y="37931"/>
                    </a:lnTo>
                    <a:lnTo>
                      <a:pt x="93011" y="63744"/>
                    </a:lnTo>
                    <a:lnTo>
                      <a:pt x="142663" y="93835"/>
                    </a:lnTo>
                    <a:lnTo>
                      <a:pt x="201595" y="126820"/>
                    </a:lnTo>
                    <a:lnTo>
                      <a:pt x="269165" y="161315"/>
                    </a:lnTo>
                    <a:lnTo>
                      <a:pt x="344734" y="195938"/>
                    </a:lnTo>
                    <a:lnTo>
                      <a:pt x="427662" y="229304"/>
                    </a:lnTo>
                    <a:lnTo>
                      <a:pt x="517309" y="260029"/>
                    </a:lnTo>
                    <a:lnTo>
                      <a:pt x="613034" y="286730"/>
                    </a:lnTo>
                    <a:lnTo>
                      <a:pt x="714197" y="308022"/>
                    </a:lnTo>
                    <a:lnTo>
                      <a:pt x="820159" y="322523"/>
                    </a:lnTo>
                    <a:lnTo>
                      <a:pt x="930278" y="328849"/>
                    </a:lnTo>
                    <a:lnTo>
                      <a:pt x="1043916" y="325615"/>
                    </a:lnTo>
                    <a:lnTo>
                      <a:pt x="1160431" y="311438"/>
                    </a:lnTo>
                    <a:lnTo>
                      <a:pt x="1279183" y="284935"/>
                    </a:lnTo>
                    <a:lnTo>
                      <a:pt x="1399534" y="244721"/>
                    </a:lnTo>
                    <a:lnTo>
                      <a:pt x="1473085" y="211186"/>
                    </a:lnTo>
                    <a:lnTo>
                      <a:pt x="875165" y="211186"/>
                    </a:lnTo>
                    <a:lnTo>
                      <a:pt x="767774" y="207492"/>
                    </a:lnTo>
                    <a:lnTo>
                      <a:pt x="657977" y="198726"/>
                    </a:lnTo>
                    <a:lnTo>
                      <a:pt x="546691" y="184182"/>
                    </a:lnTo>
                    <a:lnTo>
                      <a:pt x="434831" y="163150"/>
                    </a:lnTo>
                    <a:lnTo>
                      <a:pt x="323316" y="134924"/>
                    </a:lnTo>
                    <a:lnTo>
                      <a:pt x="213061" y="98796"/>
                    </a:lnTo>
                    <a:lnTo>
                      <a:pt x="104983" y="54057"/>
                    </a:lnTo>
                    <a:lnTo>
                      <a:pt x="0" y="0"/>
                    </a:lnTo>
                    <a:close/>
                  </a:path>
                  <a:path w="1642745" h="328930">
                    <a:moveTo>
                      <a:pt x="1642465" y="117627"/>
                    </a:moveTo>
                    <a:lnTo>
                      <a:pt x="1582133" y="133030"/>
                    </a:lnTo>
                    <a:lnTo>
                      <a:pt x="1537653" y="143123"/>
                    </a:lnTo>
                    <a:lnTo>
                      <a:pt x="1482515" y="154515"/>
                    </a:lnTo>
                    <a:lnTo>
                      <a:pt x="1417638" y="166499"/>
                    </a:lnTo>
                    <a:lnTo>
                      <a:pt x="1343937" y="178367"/>
                    </a:lnTo>
                    <a:lnTo>
                      <a:pt x="1262303" y="189413"/>
                    </a:lnTo>
                    <a:lnTo>
                      <a:pt x="1173731" y="198922"/>
                    </a:lnTo>
                    <a:lnTo>
                      <a:pt x="1079060" y="206194"/>
                    </a:lnTo>
                    <a:lnTo>
                      <a:pt x="979232" y="210518"/>
                    </a:lnTo>
                    <a:lnTo>
                      <a:pt x="875165" y="211186"/>
                    </a:lnTo>
                    <a:lnTo>
                      <a:pt x="1473085" y="211186"/>
                    </a:lnTo>
                    <a:lnTo>
                      <a:pt x="1520846" y="189410"/>
                    </a:lnTo>
                    <a:lnTo>
                      <a:pt x="1642465" y="117627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bk object 20"/>
              <p:cNvSpPr/>
              <p:nvPr/>
            </p:nvSpPr>
            <p:spPr>
              <a:xfrm>
                <a:off x="700370" y="1230909"/>
                <a:ext cx="1769110" cy="1014730"/>
              </a:xfrm>
              <a:custGeom>
                <a:avLst/>
                <a:gdLst/>
                <a:ahLst/>
                <a:cxnLst/>
                <a:rect l="l" t="t" r="r" b="b"/>
                <a:pathLst>
                  <a:path w="1769110" h="1014730">
                    <a:moveTo>
                      <a:pt x="0" y="0"/>
                    </a:moveTo>
                    <a:lnTo>
                      <a:pt x="78777" y="210379"/>
                    </a:lnTo>
                    <a:lnTo>
                      <a:pt x="167918" y="390957"/>
                    </a:lnTo>
                    <a:lnTo>
                      <a:pt x="265866" y="543789"/>
                    </a:lnTo>
                    <a:lnTo>
                      <a:pt x="371062" y="670932"/>
                    </a:lnTo>
                    <a:lnTo>
                      <a:pt x="481951" y="774441"/>
                    </a:lnTo>
                    <a:lnTo>
                      <a:pt x="596973" y="856373"/>
                    </a:lnTo>
                    <a:lnTo>
                      <a:pt x="714571" y="918782"/>
                    </a:lnTo>
                    <a:lnTo>
                      <a:pt x="833189" y="963726"/>
                    </a:lnTo>
                    <a:lnTo>
                      <a:pt x="951268" y="993259"/>
                    </a:lnTo>
                    <a:lnTo>
                      <a:pt x="1067250" y="1009438"/>
                    </a:lnTo>
                    <a:lnTo>
                      <a:pt x="1179579" y="1014319"/>
                    </a:lnTo>
                    <a:lnTo>
                      <a:pt x="1286697" y="1009958"/>
                    </a:lnTo>
                    <a:lnTo>
                      <a:pt x="1387045" y="998410"/>
                    </a:lnTo>
                    <a:lnTo>
                      <a:pt x="1479067" y="981732"/>
                    </a:lnTo>
                    <a:lnTo>
                      <a:pt x="1530685" y="969318"/>
                    </a:lnTo>
                    <a:lnTo>
                      <a:pt x="1301323" y="969318"/>
                    </a:lnTo>
                    <a:lnTo>
                      <a:pt x="1159559" y="955183"/>
                    </a:lnTo>
                    <a:lnTo>
                      <a:pt x="1025147" y="924372"/>
                    </a:lnTo>
                    <a:lnTo>
                      <a:pt x="898247" y="879150"/>
                    </a:lnTo>
                    <a:lnTo>
                      <a:pt x="779018" y="821779"/>
                    </a:lnTo>
                    <a:lnTo>
                      <a:pt x="667620" y="754522"/>
                    </a:lnTo>
                    <a:lnTo>
                      <a:pt x="564215" y="679642"/>
                    </a:lnTo>
                    <a:lnTo>
                      <a:pt x="468961" y="599401"/>
                    </a:lnTo>
                    <a:lnTo>
                      <a:pt x="382020" y="516063"/>
                    </a:lnTo>
                    <a:lnTo>
                      <a:pt x="303550" y="431891"/>
                    </a:lnTo>
                    <a:lnTo>
                      <a:pt x="233713" y="349146"/>
                    </a:lnTo>
                    <a:lnTo>
                      <a:pt x="172668" y="270092"/>
                    </a:lnTo>
                    <a:lnTo>
                      <a:pt x="120575" y="196992"/>
                    </a:lnTo>
                    <a:lnTo>
                      <a:pt x="77595" y="132109"/>
                    </a:lnTo>
                    <a:lnTo>
                      <a:pt x="43887" y="77705"/>
                    </a:lnTo>
                    <a:lnTo>
                      <a:pt x="19612" y="36044"/>
                    </a:lnTo>
                    <a:lnTo>
                      <a:pt x="4929" y="9388"/>
                    </a:lnTo>
                    <a:lnTo>
                      <a:pt x="0" y="0"/>
                    </a:lnTo>
                    <a:close/>
                  </a:path>
                  <a:path w="1769110" h="1014730">
                    <a:moveTo>
                      <a:pt x="1769122" y="889050"/>
                    </a:moveTo>
                    <a:lnTo>
                      <a:pt x="1606265" y="938515"/>
                    </a:lnTo>
                    <a:lnTo>
                      <a:pt x="1450278" y="964517"/>
                    </a:lnTo>
                    <a:lnTo>
                      <a:pt x="1301323" y="969318"/>
                    </a:lnTo>
                    <a:lnTo>
                      <a:pt x="1530685" y="969318"/>
                    </a:lnTo>
                    <a:lnTo>
                      <a:pt x="1631902" y="941207"/>
                    </a:lnTo>
                    <a:lnTo>
                      <a:pt x="1689599" y="921472"/>
                    </a:lnTo>
                    <a:lnTo>
                      <a:pt x="1732740" y="904831"/>
                    </a:lnTo>
                    <a:lnTo>
                      <a:pt x="1759767" y="893338"/>
                    </a:lnTo>
                    <a:lnTo>
                      <a:pt x="1769122" y="889050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bk object 21"/>
              <p:cNvSpPr/>
              <p:nvPr/>
            </p:nvSpPr>
            <p:spPr>
              <a:xfrm>
                <a:off x="1073039" y="1185621"/>
                <a:ext cx="1584960" cy="1365250"/>
              </a:xfrm>
              <a:custGeom>
                <a:avLst/>
                <a:gdLst/>
                <a:ahLst/>
                <a:cxnLst/>
                <a:rect l="l" t="t" r="r" b="b"/>
                <a:pathLst>
                  <a:path w="1584960" h="1365250">
                    <a:moveTo>
                      <a:pt x="1584629" y="0"/>
                    </a:moveTo>
                    <a:lnTo>
                      <a:pt x="1576998" y="38164"/>
                    </a:lnTo>
                    <a:lnTo>
                      <a:pt x="1566433" y="82778"/>
                    </a:lnTo>
                    <a:lnTo>
                      <a:pt x="1550454" y="141664"/>
                    </a:lnTo>
                    <a:lnTo>
                      <a:pt x="1528378" y="212762"/>
                    </a:lnTo>
                    <a:lnTo>
                      <a:pt x="1499520" y="294010"/>
                    </a:lnTo>
                    <a:lnTo>
                      <a:pt x="1463195" y="383346"/>
                    </a:lnTo>
                    <a:lnTo>
                      <a:pt x="1418719" y="478711"/>
                    </a:lnTo>
                    <a:lnTo>
                      <a:pt x="1365406" y="578041"/>
                    </a:lnTo>
                    <a:lnTo>
                      <a:pt x="1302573" y="679276"/>
                    </a:lnTo>
                    <a:lnTo>
                      <a:pt x="1229535" y="780356"/>
                    </a:lnTo>
                    <a:lnTo>
                      <a:pt x="1145608" y="879217"/>
                    </a:lnTo>
                    <a:lnTo>
                      <a:pt x="1050105" y="973800"/>
                    </a:lnTo>
                    <a:lnTo>
                      <a:pt x="942344" y="1062042"/>
                    </a:lnTo>
                    <a:lnTo>
                      <a:pt x="821639" y="1141883"/>
                    </a:lnTo>
                    <a:lnTo>
                      <a:pt x="687306" y="1211262"/>
                    </a:lnTo>
                    <a:lnTo>
                      <a:pt x="538660" y="1268116"/>
                    </a:lnTo>
                    <a:lnTo>
                      <a:pt x="375017" y="1310385"/>
                    </a:lnTo>
                    <a:lnTo>
                      <a:pt x="195692" y="1336008"/>
                    </a:lnTo>
                    <a:lnTo>
                      <a:pt x="0" y="1342923"/>
                    </a:lnTo>
                    <a:lnTo>
                      <a:pt x="10172" y="1344938"/>
                    </a:lnTo>
                    <a:lnTo>
                      <a:pt x="39381" y="1349852"/>
                    </a:lnTo>
                    <a:lnTo>
                      <a:pt x="85666" y="1355970"/>
                    </a:lnTo>
                    <a:lnTo>
                      <a:pt x="147065" y="1361593"/>
                    </a:lnTo>
                    <a:lnTo>
                      <a:pt x="221618" y="1365025"/>
                    </a:lnTo>
                    <a:lnTo>
                      <a:pt x="307362" y="1364571"/>
                    </a:lnTo>
                    <a:lnTo>
                      <a:pt x="402338" y="1358533"/>
                    </a:lnTo>
                    <a:lnTo>
                      <a:pt x="504582" y="1345215"/>
                    </a:lnTo>
                    <a:lnTo>
                      <a:pt x="612135" y="1322921"/>
                    </a:lnTo>
                    <a:lnTo>
                      <a:pt x="723034" y="1289953"/>
                    </a:lnTo>
                    <a:lnTo>
                      <a:pt x="835319" y="1244615"/>
                    </a:lnTo>
                    <a:lnTo>
                      <a:pt x="947029" y="1185211"/>
                    </a:lnTo>
                    <a:lnTo>
                      <a:pt x="1056202" y="1110044"/>
                    </a:lnTo>
                    <a:lnTo>
                      <a:pt x="1160876" y="1017417"/>
                    </a:lnTo>
                    <a:lnTo>
                      <a:pt x="1259091" y="905634"/>
                    </a:lnTo>
                    <a:lnTo>
                      <a:pt x="1348885" y="772999"/>
                    </a:lnTo>
                    <a:lnTo>
                      <a:pt x="1428297" y="617814"/>
                    </a:lnTo>
                    <a:lnTo>
                      <a:pt x="1495366" y="438384"/>
                    </a:lnTo>
                    <a:lnTo>
                      <a:pt x="1548131" y="233011"/>
                    </a:lnTo>
                    <a:lnTo>
                      <a:pt x="1584629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6"/>
              <p:cNvSpPr/>
              <p:nvPr/>
            </p:nvSpPr>
            <p:spPr>
              <a:xfrm>
                <a:off x="1120242" y="676770"/>
                <a:ext cx="903605" cy="1850389"/>
              </a:xfrm>
              <a:custGeom>
                <a:avLst/>
                <a:gdLst/>
                <a:ahLst/>
                <a:cxnLst/>
                <a:rect l="l" t="t" r="r" b="b"/>
                <a:pathLst>
                  <a:path w="903605" h="1850389">
                    <a:moveTo>
                      <a:pt x="7521" y="0"/>
                    </a:moveTo>
                    <a:lnTo>
                      <a:pt x="6543" y="9885"/>
                    </a:lnTo>
                    <a:lnTo>
                      <a:pt x="4286" y="38436"/>
                    </a:lnTo>
                    <a:lnTo>
                      <a:pt x="1766" y="83990"/>
                    </a:lnTo>
                    <a:lnTo>
                      <a:pt x="0" y="144886"/>
                    </a:lnTo>
                    <a:lnTo>
                      <a:pt x="2" y="219464"/>
                    </a:lnTo>
                    <a:lnTo>
                      <a:pt x="2791" y="306062"/>
                    </a:lnTo>
                    <a:lnTo>
                      <a:pt x="9381" y="403020"/>
                    </a:lnTo>
                    <a:lnTo>
                      <a:pt x="20789" y="508676"/>
                    </a:lnTo>
                    <a:lnTo>
                      <a:pt x="38030" y="621369"/>
                    </a:lnTo>
                    <a:lnTo>
                      <a:pt x="62121" y="739438"/>
                    </a:lnTo>
                    <a:lnTo>
                      <a:pt x="94079" y="861222"/>
                    </a:lnTo>
                    <a:lnTo>
                      <a:pt x="134918" y="985061"/>
                    </a:lnTo>
                    <a:lnTo>
                      <a:pt x="185655" y="1109292"/>
                    </a:lnTo>
                    <a:lnTo>
                      <a:pt x="247307" y="1232256"/>
                    </a:lnTo>
                    <a:lnTo>
                      <a:pt x="320889" y="1352290"/>
                    </a:lnTo>
                    <a:lnTo>
                      <a:pt x="407417" y="1467734"/>
                    </a:lnTo>
                    <a:lnTo>
                      <a:pt x="507908" y="1576927"/>
                    </a:lnTo>
                    <a:lnTo>
                      <a:pt x="623377" y="1678208"/>
                    </a:lnTo>
                    <a:lnTo>
                      <a:pt x="754841" y="1769916"/>
                    </a:lnTo>
                    <a:lnTo>
                      <a:pt x="903315" y="1850389"/>
                    </a:lnTo>
                    <a:lnTo>
                      <a:pt x="897172" y="1846425"/>
                    </a:lnTo>
                    <a:lnTo>
                      <a:pt x="879563" y="1834390"/>
                    </a:lnTo>
                    <a:lnTo>
                      <a:pt x="814882" y="1785280"/>
                    </a:lnTo>
                    <a:lnTo>
                      <a:pt x="770275" y="1747786"/>
                    </a:lnTo>
                    <a:lnTo>
                      <a:pt x="719134" y="1701388"/>
                    </a:lnTo>
                    <a:lnTo>
                      <a:pt x="662693" y="1645877"/>
                    </a:lnTo>
                    <a:lnTo>
                      <a:pt x="602184" y="1581045"/>
                    </a:lnTo>
                    <a:lnTo>
                      <a:pt x="538839" y="1506682"/>
                    </a:lnTo>
                    <a:lnTo>
                      <a:pt x="473892" y="1422580"/>
                    </a:lnTo>
                    <a:lnTo>
                      <a:pt x="408575" y="1328531"/>
                    </a:lnTo>
                    <a:lnTo>
                      <a:pt x="344122" y="1224325"/>
                    </a:lnTo>
                    <a:lnTo>
                      <a:pt x="281765" y="1109754"/>
                    </a:lnTo>
                    <a:lnTo>
                      <a:pt x="222738" y="984610"/>
                    </a:lnTo>
                    <a:lnTo>
                      <a:pt x="168272" y="848682"/>
                    </a:lnTo>
                    <a:lnTo>
                      <a:pt x="119601" y="701763"/>
                    </a:lnTo>
                    <a:lnTo>
                      <a:pt x="77957" y="543644"/>
                    </a:lnTo>
                    <a:lnTo>
                      <a:pt x="44574" y="374117"/>
                    </a:lnTo>
                    <a:lnTo>
                      <a:pt x="20684" y="192971"/>
                    </a:lnTo>
                    <a:lnTo>
                      <a:pt x="752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3"/>
              <p:cNvSpPr/>
              <p:nvPr/>
            </p:nvSpPr>
            <p:spPr>
              <a:xfrm>
                <a:off x="1261659" y="548589"/>
                <a:ext cx="688975" cy="2056764"/>
              </a:xfrm>
              <a:custGeom>
                <a:avLst/>
                <a:gdLst/>
                <a:ahLst/>
                <a:cxnLst/>
                <a:rect l="l" t="t" r="r" b="b"/>
                <a:pathLst>
                  <a:path w="688975" h="2056764">
                    <a:moveTo>
                      <a:pt x="449211" y="0"/>
                    </a:moveTo>
                    <a:lnTo>
                      <a:pt x="473981" y="68522"/>
                    </a:lnTo>
                    <a:lnTo>
                      <a:pt x="489599" y="119491"/>
                    </a:lnTo>
                    <a:lnTo>
                      <a:pt x="506618" y="183068"/>
                    </a:lnTo>
                    <a:lnTo>
                      <a:pt x="523671" y="258381"/>
                    </a:lnTo>
                    <a:lnTo>
                      <a:pt x="539389" y="344558"/>
                    </a:lnTo>
                    <a:lnTo>
                      <a:pt x="552406" y="440725"/>
                    </a:lnTo>
                    <a:lnTo>
                      <a:pt x="561353" y="546010"/>
                    </a:lnTo>
                    <a:lnTo>
                      <a:pt x="564862" y="659541"/>
                    </a:lnTo>
                    <a:lnTo>
                      <a:pt x="561566" y="780443"/>
                    </a:lnTo>
                    <a:lnTo>
                      <a:pt x="550098" y="907845"/>
                    </a:lnTo>
                    <a:lnTo>
                      <a:pt x="529089" y="1040874"/>
                    </a:lnTo>
                    <a:lnTo>
                      <a:pt x="497171" y="1178656"/>
                    </a:lnTo>
                    <a:lnTo>
                      <a:pt x="452978" y="1320320"/>
                    </a:lnTo>
                    <a:lnTo>
                      <a:pt x="395140" y="1464992"/>
                    </a:lnTo>
                    <a:lnTo>
                      <a:pt x="322292" y="1611799"/>
                    </a:lnTo>
                    <a:lnTo>
                      <a:pt x="233064" y="1759870"/>
                    </a:lnTo>
                    <a:lnTo>
                      <a:pt x="126089" y="1908330"/>
                    </a:lnTo>
                    <a:lnTo>
                      <a:pt x="0" y="2056307"/>
                    </a:lnTo>
                    <a:lnTo>
                      <a:pt x="8485" y="2049380"/>
                    </a:lnTo>
                    <a:lnTo>
                      <a:pt x="69398" y="1995651"/>
                    </a:lnTo>
                    <a:lnTo>
                      <a:pt x="117174" y="1949979"/>
                    </a:lnTo>
                    <a:lnTo>
                      <a:pt x="173396" y="1892520"/>
                    </a:lnTo>
                    <a:lnTo>
                      <a:pt x="235740" y="1823839"/>
                    </a:lnTo>
                    <a:lnTo>
                      <a:pt x="301880" y="1744501"/>
                    </a:lnTo>
                    <a:lnTo>
                      <a:pt x="369491" y="1655069"/>
                    </a:lnTo>
                    <a:lnTo>
                      <a:pt x="436248" y="1556108"/>
                    </a:lnTo>
                    <a:lnTo>
                      <a:pt x="499825" y="1448182"/>
                    </a:lnTo>
                    <a:lnTo>
                      <a:pt x="557899" y="1331856"/>
                    </a:lnTo>
                    <a:lnTo>
                      <a:pt x="608142" y="1207693"/>
                    </a:lnTo>
                    <a:lnTo>
                      <a:pt x="648231" y="1076258"/>
                    </a:lnTo>
                    <a:lnTo>
                      <a:pt x="675840" y="938116"/>
                    </a:lnTo>
                    <a:lnTo>
                      <a:pt x="688644" y="793830"/>
                    </a:lnTo>
                    <a:lnTo>
                      <a:pt x="684319" y="643965"/>
                    </a:lnTo>
                    <a:lnTo>
                      <a:pt x="660537" y="489085"/>
                    </a:lnTo>
                    <a:lnTo>
                      <a:pt x="614976" y="329755"/>
                    </a:lnTo>
                    <a:lnTo>
                      <a:pt x="545309" y="166538"/>
                    </a:lnTo>
                    <a:lnTo>
                      <a:pt x="44921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bk object 17"/>
              <p:cNvSpPr/>
              <p:nvPr/>
            </p:nvSpPr>
            <p:spPr>
              <a:xfrm>
                <a:off x="2291458" y="694662"/>
                <a:ext cx="90805" cy="9017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9"/>
              <p:cNvSpPr/>
              <p:nvPr/>
            </p:nvSpPr>
            <p:spPr>
              <a:xfrm>
                <a:off x="772465" y="2174830"/>
                <a:ext cx="405130" cy="40513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10"/>
              <p:cNvSpPr/>
              <p:nvPr/>
            </p:nvSpPr>
            <p:spPr>
              <a:xfrm>
                <a:off x="1983695" y="2452574"/>
                <a:ext cx="263525" cy="26289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11"/>
              <p:cNvSpPr/>
              <p:nvPr/>
            </p:nvSpPr>
            <p:spPr>
              <a:xfrm>
                <a:off x="1565130" y="432211"/>
                <a:ext cx="194310" cy="19431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15"/>
              <p:cNvSpPr/>
              <p:nvPr/>
            </p:nvSpPr>
            <p:spPr>
              <a:xfrm>
                <a:off x="598488" y="922194"/>
                <a:ext cx="349885" cy="349885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16"/>
              <p:cNvSpPr/>
              <p:nvPr/>
            </p:nvSpPr>
            <p:spPr>
              <a:xfrm>
                <a:off x="2439509" y="2004129"/>
                <a:ext cx="216535" cy="21590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12"/>
              <p:cNvSpPr/>
              <p:nvPr/>
            </p:nvSpPr>
            <p:spPr>
              <a:xfrm>
                <a:off x="1694618" y="1126556"/>
                <a:ext cx="411480" cy="41148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7"/>
              <p:cNvSpPr/>
              <p:nvPr/>
            </p:nvSpPr>
            <p:spPr>
              <a:xfrm>
                <a:off x="1095003" y="657286"/>
                <a:ext cx="73660" cy="73025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3"/>
              <p:cNvSpPr/>
              <p:nvPr/>
            </p:nvSpPr>
            <p:spPr>
              <a:xfrm>
                <a:off x="2502621" y="1005472"/>
                <a:ext cx="216535" cy="215900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4"/>
              <p:cNvSpPr/>
              <p:nvPr/>
            </p:nvSpPr>
            <p:spPr>
              <a:xfrm>
                <a:off x="1861260" y="481948"/>
                <a:ext cx="129539" cy="128905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353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A2E4-E413-42F4-B6D3-CFEB1D9887B1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‹#›</a:t>
            </a:fld>
            <a:endParaRPr lang="en-US"/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-1" y="-5899"/>
            <a:ext cx="9144001" cy="362383"/>
            <a:chOff x="-1" y="-5899"/>
            <a:chExt cx="9144001" cy="362383"/>
          </a:xfrm>
        </p:grpSpPr>
        <p:sp>
          <p:nvSpPr>
            <p:cNvPr id="30" name="Rectangle 29"/>
            <p:cNvSpPr/>
            <p:nvPr userDrawn="1"/>
          </p:nvSpPr>
          <p:spPr>
            <a:xfrm>
              <a:off x="3203371" y="-3516"/>
              <a:ext cx="5940629" cy="36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conomica" panose="02000506040000020004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CDS.IISc.ac.in  |  Department of Computational and Data Sciences</a:t>
              </a:r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-1" y="-3516"/>
              <a:ext cx="3537377" cy="36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6000">
                  <a:schemeClr val="accent2">
                    <a:lumMod val="60000"/>
                    <a:lumOff val="4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pic>
          <p:nvPicPr>
            <p:cNvPr id="32" name="Picture 31" descr="http://www.iisc.ernet.in/fa/images/IIsc_logo.jpg"/>
            <p:cNvPicPr>
              <a:picLocks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" y="-3516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Rectangle 32"/>
            <p:cNvSpPr/>
            <p:nvPr userDrawn="1"/>
          </p:nvSpPr>
          <p:spPr>
            <a:xfrm>
              <a:off x="2849718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2496066" y="-3516"/>
              <a:ext cx="360000" cy="36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2142413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6" name="Rectangle 35"/>
            <p:cNvSpPr/>
            <p:nvPr userDrawn="1"/>
          </p:nvSpPr>
          <p:spPr>
            <a:xfrm>
              <a:off x="1788760" y="-3516"/>
              <a:ext cx="360000" cy="360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7" name="Rectangle 36"/>
            <p:cNvSpPr/>
            <p:nvPr userDrawn="1"/>
          </p:nvSpPr>
          <p:spPr>
            <a:xfrm>
              <a:off x="1435107" y="-3516"/>
              <a:ext cx="360000" cy="36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1081454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727801" y="-3516"/>
              <a:ext cx="360000" cy="360000"/>
            </a:xfrm>
            <a:prstGeom prst="rect">
              <a:avLst/>
            </a:prstGeom>
            <a:solidFill>
              <a:schemeClr val="bg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374148" y="-3516"/>
              <a:ext cx="360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pic>
          <p:nvPicPr>
            <p:cNvPr id="43" name="Picture 42"/>
            <p:cNvPicPr>
              <a:picLocks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68785" y="-5899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384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815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AC4F2-2B7A-4B41-9CF6-AE5989D5BB66}" type="datetime1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-1" y="-3516"/>
            <a:ext cx="9144001" cy="360000"/>
            <a:chOff x="-1" y="-3516"/>
            <a:chExt cx="9144001" cy="36000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3203371" y="-3516"/>
              <a:ext cx="5940629" cy="36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conomica" panose="02000506040000020004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CDS.IISc.ac.in  |  Department of Computational and Data Sciences</a:t>
              </a: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1" y="-3516"/>
              <a:ext cx="3537377" cy="360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6000">
                  <a:schemeClr val="accent2">
                    <a:lumMod val="60000"/>
                    <a:lumOff val="4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pic>
          <p:nvPicPr>
            <p:cNvPr id="22" name="Picture 21" descr="http://www.iisc.ernet.in/fa/images/IIsc_logo.jpg"/>
            <p:cNvPicPr>
              <a:picLocks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" y="-3516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Rectangle 22"/>
            <p:cNvSpPr/>
            <p:nvPr userDrawn="1"/>
          </p:nvSpPr>
          <p:spPr>
            <a:xfrm>
              <a:off x="2849718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2496066" y="-3516"/>
              <a:ext cx="360000" cy="360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142413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1788760" y="-3516"/>
              <a:ext cx="360000" cy="360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1435107" y="-3516"/>
              <a:ext cx="360000" cy="36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1081454" y="-3516"/>
              <a:ext cx="360000" cy="360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1" name="Rectangle 40"/>
            <p:cNvSpPr/>
            <p:nvPr userDrawn="1"/>
          </p:nvSpPr>
          <p:spPr>
            <a:xfrm>
              <a:off x="727801" y="-3516"/>
              <a:ext cx="360000" cy="360000"/>
            </a:xfrm>
            <a:prstGeom prst="rect">
              <a:avLst/>
            </a:prstGeom>
            <a:solidFill>
              <a:schemeClr val="bg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3" name="Rectangle 42"/>
            <p:cNvSpPr/>
            <p:nvPr userDrawn="1"/>
          </p:nvSpPr>
          <p:spPr>
            <a:xfrm>
              <a:off x="374148" y="-3516"/>
              <a:ext cx="360000" cy="36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grpSp>
          <p:nvGrpSpPr>
            <p:cNvPr id="44" name="Group 43"/>
            <p:cNvGrpSpPr>
              <a:grpSpLocks noChangeAspect="1"/>
            </p:cNvGrpSpPr>
            <p:nvPr userDrawn="1"/>
          </p:nvGrpSpPr>
          <p:grpSpPr>
            <a:xfrm>
              <a:off x="380015" y="-3516"/>
              <a:ext cx="334365" cy="360000"/>
              <a:chOff x="598488" y="432211"/>
              <a:chExt cx="2120668" cy="2283253"/>
            </a:xfrm>
          </p:grpSpPr>
          <p:sp>
            <p:nvSpPr>
              <p:cNvPr id="45" name="object 8"/>
              <p:cNvSpPr/>
              <p:nvPr/>
            </p:nvSpPr>
            <p:spPr>
              <a:xfrm>
                <a:off x="1205052" y="2584170"/>
                <a:ext cx="7366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73659" h="73025">
                    <a:moveTo>
                      <a:pt x="39627" y="0"/>
                    </a:moveTo>
                    <a:lnTo>
                      <a:pt x="5051" y="17194"/>
                    </a:lnTo>
                    <a:lnTo>
                      <a:pt x="0" y="40554"/>
                    </a:lnTo>
                    <a:lnTo>
                      <a:pt x="3351" y="52202"/>
                    </a:lnTo>
                    <a:lnTo>
                      <a:pt x="10620" y="62446"/>
                    </a:lnTo>
                    <a:lnTo>
                      <a:pt x="17885" y="68116"/>
                    </a:lnTo>
                    <a:lnTo>
                      <a:pt x="29208" y="72513"/>
                    </a:lnTo>
                    <a:lnTo>
                      <a:pt x="41203" y="73008"/>
                    </a:lnTo>
                    <a:lnTo>
                      <a:pt x="52855" y="69591"/>
                    </a:lnTo>
                    <a:lnTo>
                      <a:pt x="63151" y="62251"/>
                    </a:lnTo>
                    <a:lnTo>
                      <a:pt x="69973" y="52632"/>
                    </a:lnTo>
                    <a:lnTo>
                      <a:pt x="73200" y="41606"/>
                    </a:lnTo>
                    <a:lnTo>
                      <a:pt x="72685" y="29895"/>
                    </a:lnTo>
                    <a:lnTo>
                      <a:pt x="68279" y="18223"/>
                    </a:lnTo>
                    <a:lnTo>
                      <a:pt x="59835" y="7312"/>
                    </a:lnTo>
                    <a:lnTo>
                      <a:pt x="50338" y="1961"/>
                    </a:lnTo>
                    <a:lnTo>
                      <a:pt x="39627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bk object 16"/>
              <p:cNvSpPr/>
              <p:nvPr/>
            </p:nvSpPr>
            <p:spPr>
              <a:xfrm>
                <a:off x="1962839" y="577608"/>
                <a:ext cx="667385" cy="1985010"/>
              </a:xfrm>
              <a:custGeom>
                <a:avLst/>
                <a:gdLst/>
                <a:ahLst/>
                <a:cxnLst/>
                <a:rect l="l" t="t" r="r" b="b"/>
                <a:pathLst>
                  <a:path w="667385" h="1985010">
                    <a:moveTo>
                      <a:pt x="0" y="0"/>
                    </a:moveTo>
                    <a:lnTo>
                      <a:pt x="72899" y="55445"/>
                    </a:lnTo>
                    <a:lnTo>
                      <a:pt x="139199" y="113673"/>
                    </a:lnTo>
                    <a:lnTo>
                      <a:pt x="199209" y="174074"/>
                    </a:lnTo>
                    <a:lnTo>
                      <a:pt x="253237" y="236039"/>
                    </a:lnTo>
                    <a:lnTo>
                      <a:pt x="301594" y="298962"/>
                    </a:lnTo>
                    <a:lnTo>
                      <a:pt x="344589" y="362233"/>
                    </a:lnTo>
                    <a:lnTo>
                      <a:pt x="382531" y="425245"/>
                    </a:lnTo>
                    <a:lnTo>
                      <a:pt x="415730" y="487388"/>
                    </a:lnTo>
                    <a:lnTo>
                      <a:pt x="444494" y="548056"/>
                    </a:lnTo>
                    <a:lnTo>
                      <a:pt x="469134" y="606639"/>
                    </a:lnTo>
                    <a:lnTo>
                      <a:pt x="489959" y="662529"/>
                    </a:lnTo>
                    <a:lnTo>
                      <a:pt x="507278" y="715119"/>
                    </a:lnTo>
                    <a:lnTo>
                      <a:pt x="521401" y="763799"/>
                    </a:lnTo>
                    <a:lnTo>
                      <a:pt x="532637" y="807962"/>
                    </a:lnTo>
                    <a:lnTo>
                      <a:pt x="541296" y="847000"/>
                    </a:lnTo>
                    <a:lnTo>
                      <a:pt x="552118" y="907265"/>
                    </a:lnTo>
                    <a:lnTo>
                      <a:pt x="556755" y="944016"/>
                    </a:lnTo>
                    <a:lnTo>
                      <a:pt x="556039" y="1047664"/>
                    </a:lnTo>
                    <a:lnTo>
                      <a:pt x="550684" y="1145660"/>
                    </a:lnTo>
                    <a:lnTo>
                      <a:pt x="541196" y="1238040"/>
                    </a:lnTo>
                    <a:lnTo>
                      <a:pt x="528080" y="1324842"/>
                    </a:lnTo>
                    <a:lnTo>
                      <a:pt x="511842" y="1406101"/>
                    </a:lnTo>
                    <a:lnTo>
                      <a:pt x="492988" y="1481853"/>
                    </a:lnTo>
                    <a:lnTo>
                      <a:pt x="472024" y="1552136"/>
                    </a:lnTo>
                    <a:lnTo>
                      <a:pt x="449453" y="1616986"/>
                    </a:lnTo>
                    <a:lnTo>
                      <a:pt x="425784" y="1676438"/>
                    </a:lnTo>
                    <a:lnTo>
                      <a:pt x="401520" y="1730530"/>
                    </a:lnTo>
                    <a:lnTo>
                      <a:pt x="377167" y="1779298"/>
                    </a:lnTo>
                    <a:lnTo>
                      <a:pt x="353231" y="1822777"/>
                    </a:lnTo>
                    <a:lnTo>
                      <a:pt x="330218" y="1861005"/>
                    </a:lnTo>
                    <a:lnTo>
                      <a:pt x="308633" y="1894018"/>
                    </a:lnTo>
                    <a:lnTo>
                      <a:pt x="271770" y="1944544"/>
                    </a:lnTo>
                    <a:lnTo>
                      <a:pt x="246686" y="1974646"/>
                    </a:lnTo>
                    <a:lnTo>
                      <a:pt x="237426" y="1984616"/>
                    </a:lnTo>
                    <a:lnTo>
                      <a:pt x="299925" y="1940762"/>
                    </a:lnTo>
                    <a:lnTo>
                      <a:pt x="356056" y="1890351"/>
                    </a:lnTo>
                    <a:lnTo>
                      <a:pt x="406161" y="1834335"/>
                    </a:lnTo>
                    <a:lnTo>
                      <a:pt x="450581" y="1773667"/>
                    </a:lnTo>
                    <a:lnTo>
                      <a:pt x="489661" y="1709299"/>
                    </a:lnTo>
                    <a:lnTo>
                      <a:pt x="523740" y="1642183"/>
                    </a:lnTo>
                    <a:lnTo>
                      <a:pt x="553161" y="1573272"/>
                    </a:lnTo>
                    <a:lnTo>
                      <a:pt x="578266" y="1503516"/>
                    </a:lnTo>
                    <a:lnTo>
                      <a:pt x="599398" y="1433869"/>
                    </a:lnTo>
                    <a:lnTo>
                      <a:pt x="616897" y="1365283"/>
                    </a:lnTo>
                    <a:lnTo>
                      <a:pt x="631107" y="1298710"/>
                    </a:lnTo>
                    <a:lnTo>
                      <a:pt x="642369" y="1235101"/>
                    </a:lnTo>
                    <a:lnTo>
                      <a:pt x="651025" y="1175410"/>
                    </a:lnTo>
                    <a:lnTo>
                      <a:pt x="657417" y="1120589"/>
                    </a:lnTo>
                    <a:lnTo>
                      <a:pt x="661888" y="1071589"/>
                    </a:lnTo>
                    <a:lnTo>
                      <a:pt x="664779" y="1029363"/>
                    </a:lnTo>
                    <a:lnTo>
                      <a:pt x="667189" y="969042"/>
                    </a:lnTo>
                    <a:lnTo>
                      <a:pt x="667393" y="952850"/>
                    </a:lnTo>
                    <a:lnTo>
                      <a:pt x="667385" y="947242"/>
                    </a:lnTo>
                    <a:lnTo>
                      <a:pt x="647153" y="834291"/>
                    </a:lnTo>
                    <a:lnTo>
                      <a:pt x="621068" y="730297"/>
                    </a:lnTo>
                    <a:lnTo>
                      <a:pt x="589873" y="634920"/>
                    </a:lnTo>
                    <a:lnTo>
                      <a:pt x="554314" y="547815"/>
                    </a:lnTo>
                    <a:lnTo>
                      <a:pt x="515137" y="468642"/>
                    </a:lnTo>
                    <a:lnTo>
                      <a:pt x="473086" y="397057"/>
                    </a:lnTo>
                    <a:lnTo>
                      <a:pt x="428907" y="332719"/>
                    </a:lnTo>
                    <a:lnTo>
                      <a:pt x="383345" y="275285"/>
                    </a:lnTo>
                    <a:lnTo>
                      <a:pt x="337146" y="224413"/>
                    </a:lnTo>
                    <a:lnTo>
                      <a:pt x="291053" y="179760"/>
                    </a:lnTo>
                    <a:lnTo>
                      <a:pt x="245814" y="140985"/>
                    </a:lnTo>
                    <a:lnTo>
                      <a:pt x="202173" y="107744"/>
                    </a:lnTo>
                    <a:lnTo>
                      <a:pt x="160874" y="79696"/>
                    </a:lnTo>
                    <a:lnTo>
                      <a:pt x="122665" y="56498"/>
                    </a:lnTo>
                    <a:lnTo>
                      <a:pt x="88289" y="37808"/>
                    </a:lnTo>
                    <a:lnTo>
                      <a:pt x="34019" y="12584"/>
                    </a:lnTo>
                    <a:lnTo>
                      <a:pt x="4028" y="1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bk object 18"/>
              <p:cNvSpPr/>
              <p:nvPr/>
            </p:nvSpPr>
            <p:spPr>
              <a:xfrm>
                <a:off x="798262" y="732992"/>
                <a:ext cx="1520190" cy="1545590"/>
              </a:xfrm>
              <a:custGeom>
                <a:avLst/>
                <a:gdLst/>
                <a:ahLst/>
                <a:cxnLst/>
                <a:rect l="l" t="t" r="r" b="b"/>
                <a:pathLst>
                  <a:path w="1520189" h="1545589">
                    <a:moveTo>
                      <a:pt x="820" y="1503114"/>
                    </a:moveTo>
                    <a:lnTo>
                      <a:pt x="694" y="1505363"/>
                    </a:lnTo>
                    <a:lnTo>
                      <a:pt x="0" y="1534954"/>
                    </a:lnTo>
                    <a:lnTo>
                      <a:pt x="37" y="1545273"/>
                    </a:lnTo>
                    <a:lnTo>
                      <a:pt x="820" y="1503114"/>
                    </a:lnTo>
                    <a:close/>
                  </a:path>
                  <a:path w="1520189" h="1545589">
                    <a:moveTo>
                      <a:pt x="1276047" y="0"/>
                    </a:moveTo>
                    <a:lnTo>
                      <a:pt x="1182981" y="4203"/>
                    </a:lnTo>
                    <a:lnTo>
                      <a:pt x="1080725" y="14886"/>
                    </a:lnTo>
                    <a:lnTo>
                      <a:pt x="971664" y="33811"/>
                    </a:lnTo>
                    <a:lnTo>
                      <a:pt x="858182" y="62739"/>
                    </a:lnTo>
                    <a:lnTo>
                      <a:pt x="742664" y="103434"/>
                    </a:lnTo>
                    <a:lnTo>
                      <a:pt x="627493" y="157658"/>
                    </a:lnTo>
                    <a:lnTo>
                      <a:pt x="515054" y="227173"/>
                    </a:lnTo>
                    <a:lnTo>
                      <a:pt x="407733" y="313741"/>
                    </a:lnTo>
                    <a:lnTo>
                      <a:pt x="307912" y="419126"/>
                    </a:lnTo>
                    <a:lnTo>
                      <a:pt x="217977" y="545089"/>
                    </a:lnTo>
                    <a:lnTo>
                      <a:pt x="140311" y="693394"/>
                    </a:lnTo>
                    <a:lnTo>
                      <a:pt x="77300" y="865802"/>
                    </a:lnTo>
                    <a:lnTo>
                      <a:pt x="31328" y="1064077"/>
                    </a:lnTo>
                    <a:lnTo>
                      <a:pt x="4779" y="1289979"/>
                    </a:lnTo>
                    <a:lnTo>
                      <a:pt x="820" y="1503114"/>
                    </a:lnTo>
                    <a:lnTo>
                      <a:pt x="3332" y="1458550"/>
                    </a:lnTo>
                    <a:lnTo>
                      <a:pt x="9127" y="1396566"/>
                    </a:lnTo>
                    <a:lnTo>
                      <a:pt x="19289" y="1321461"/>
                    </a:lnTo>
                    <a:lnTo>
                      <a:pt x="35032" y="1235286"/>
                    </a:lnTo>
                    <a:lnTo>
                      <a:pt x="57567" y="1140089"/>
                    </a:lnTo>
                    <a:lnTo>
                      <a:pt x="88106" y="1037922"/>
                    </a:lnTo>
                    <a:lnTo>
                      <a:pt x="127862" y="930834"/>
                    </a:lnTo>
                    <a:lnTo>
                      <a:pt x="178045" y="820876"/>
                    </a:lnTo>
                    <a:lnTo>
                      <a:pt x="239869" y="710098"/>
                    </a:lnTo>
                    <a:lnTo>
                      <a:pt x="314545" y="600551"/>
                    </a:lnTo>
                    <a:lnTo>
                      <a:pt x="403286" y="494283"/>
                    </a:lnTo>
                    <a:lnTo>
                      <a:pt x="507302" y="393347"/>
                    </a:lnTo>
                    <a:lnTo>
                      <a:pt x="627807" y="299791"/>
                    </a:lnTo>
                    <a:lnTo>
                      <a:pt x="766012" y="215665"/>
                    </a:lnTo>
                    <a:lnTo>
                      <a:pt x="923129" y="143022"/>
                    </a:lnTo>
                    <a:lnTo>
                      <a:pt x="1100371" y="83909"/>
                    </a:lnTo>
                    <a:lnTo>
                      <a:pt x="1298949" y="40378"/>
                    </a:lnTo>
                    <a:lnTo>
                      <a:pt x="1520075" y="14478"/>
                    </a:lnTo>
                    <a:lnTo>
                      <a:pt x="1508724" y="12724"/>
                    </a:lnTo>
                    <a:lnTo>
                      <a:pt x="1476262" y="8637"/>
                    </a:lnTo>
                    <a:lnTo>
                      <a:pt x="1425072" y="3979"/>
                    </a:lnTo>
                    <a:lnTo>
                      <a:pt x="1357539" y="512"/>
                    </a:lnTo>
                    <a:lnTo>
                      <a:pt x="1276047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bk object 19"/>
              <p:cNvSpPr/>
              <p:nvPr/>
            </p:nvSpPr>
            <p:spPr>
              <a:xfrm>
                <a:off x="907837" y="1023442"/>
                <a:ext cx="1642745" cy="328930"/>
              </a:xfrm>
              <a:custGeom>
                <a:avLst/>
                <a:gdLst/>
                <a:ahLst/>
                <a:cxnLst/>
                <a:rect l="l" t="t" r="r" b="b"/>
                <a:pathLst>
                  <a:path w="1642745" h="328930">
                    <a:moveTo>
                      <a:pt x="0" y="0"/>
                    </a:moveTo>
                    <a:lnTo>
                      <a:pt x="53279" y="37931"/>
                    </a:lnTo>
                    <a:lnTo>
                      <a:pt x="93011" y="63744"/>
                    </a:lnTo>
                    <a:lnTo>
                      <a:pt x="142663" y="93835"/>
                    </a:lnTo>
                    <a:lnTo>
                      <a:pt x="201595" y="126820"/>
                    </a:lnTo>
                    <a:lnTo>
                      <a:pt x="269165" y="161315"/>
                    </a:lnTo>
                    <a:lnTo>
                      <a:pt x="344734" y="195938"/>
                    </a:lnTo>
                    <a:lnTo>
                      <a:pt x="427662" y="229304"/>
                    </a:lnTo>
                    <a:lnTo>
                      <a:pt x="517309" y="260029"/>
                    </a:lnTo>
                    <a:lnTo>
                      <a:pt x="613034" y="286730"/>
                    </a:lnTo>
                    <a:lnTo>
                      <a:pt x="714197" y="308022"/>
                    </a:lnTo>
                    <a:lnTo>
                      <a:pt x="820159" y="322523"/>
                    </a:lnTo>
                    <a:lnTo>
                      <a:pt x="930278" y="328849"/>
                    </a:lnTo>
                    <a:lnTo>
                      <a:pt x="1043916" y="325615"/>
                    </a:lnTo>
                    <a:lnTo>
                      <a:pt x="1160431" y="311438"/>
                    </a:lnTo>
                    <a:lnTo>
                      <a:pt x="1279183" y="284935"/>
                    </a:lnTo>
                    <a:lnTo>
                      <a:pt x="1399534" y="244721"/>
                    </a:lnTo>
                    <a:lnTo>
                      <a:pt x="1473085" y="211186"/>
                    </a:lnTo>
                    <a:lnTo>
                      <a:pt x="875165" y="211186"/>
                    </a:lnTo>
                    <a:lnTo>
                      <a:pt x="767774" y="207492"/>
                    </a:lnTo>
                    <a:lnTo>
                      <a:pt x="657977" y="198726"/>
                    </a:lnTo>
                    <a:lnTo>
                      <a:pt x="546691" y="184182"/>
                    </a:lnTo>
                    <a:lnTo>
                      <a:pt x="434831" y="163150"/>
                    </a:lnTo>
                    <a:lnTo>
                      <a:pt x="323316" y="134924"/>
                    </a:lnTo>
                    <a:lnTo>
                      <a:pt x="213061" y="98796"/>
                    </a:lnTo>
                    <a:lnTo>
                      <a:pt x="104983" y="54057"/>
                    </a:lnTo>
                    <a:lnTo>
                      <a:pt x="0" y="0"/>
                    </a:lnTo>
                    <a:close/>
                  </a:path>
                  <a:path w="1642745" h="328930">
                    <a:moveTo>
                      <a:pt x="1642465" y="117627"/>
                    </a:moveTo>
                    <a:lnTo>
                      <a:pt x="1582133" y="133030"/>
                    </a:lnTo>
                    <a:lnTo>
                      <a:pt x="1537653" y="143123"/>
                    </a:lnTo>
                    <a:lnTo>
                      <a:pt x="1482515" y="154515"/>
                    </a:lnTo>
                    <a:lnTo>
                      <a:pt x="1417638" y="166499"/>
                    </a:lnTo>
                    <a:lnTo>
                      <a:pt x="1343937" y="178367"/>
                    </a:lnTo>
                    <a:lnTo>
                      <a:pt x="1262303" y="189413"/>
                    </a:lnTo>
                    <a:lnTo>
                      <a:pt x="1173731" y="198922"/>
                    </a:lnTo>
                    <a:lnTo>
                      <a:pt x="1079060" y="206194"/>
                    </a:lnTo>
                    <a:lnTo>
                      <a:pt x="979232" y="210518"/>
                    </a:lnTo>
                    <a:lnTo>
                      <a:pt x="875165" y="211186"/>
                    </a:lnTo>
                    <a:lnTo>
                      <a:pt x="1473085" y="211186"/>
                    </a:lnTo>
                    <a:lnTo>
                      <a:pt x="1520846" y="189410"/>
                    </a:lnTo>
                    <a:lnTo>
                      <a:pt x="1642465" y="117627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bk object 20"/>
              <p:cNvSpPr/>
              <p:nvPr/>
            </p:nvSpPr>
            <p:spPr>
              <a:xfrm>
                <a:off x="700370" y="1230909"/>
                <a:ext cx="1769110" cy="1014730"/>
              </a:xfrm>
              <a:custGeom>
                <a:avLst/>
                <a:gdLst/>
                <a:ahLst/>
                <a:cxnLst/>
                <a:rect l="l" t="t" r="r" b="b"/>
                <a:pathLst>
                  <a:path w="1769110" h="1014730">
                    <a:moveTo>
                      <a:pt x="0" y="0"/>
                    </a:moveTo>
                    <a:lnTo>
                      <a:pt x="78777" y="210379"/>
                    </a:lnTo>
                    <a:lnTo>
                      <a:pt x="167918" y="390957"/>
                    </a:lnTo>
                    <a:lnTo>
                      <a:pt x="265866" y="543789"/>
                    </a:lnTo>
                    <a:lnTo>
                      <a:pt x="371062" y="670932"/>
                    </a:lnTo>
                    <a:lnTo>
                      <a:pt x="481951" y="774441"/>
                    </a:lnTo>
                    <a:lnTo>
                      <a:pt x="596973" y="856373"/>
                    </a:lnTo>
                    <a:lnTo>
                      <a:pt x="714571" y="918782"/>
                    </a:lnTo>
                    <a:lnTo>
                      <a:pt x="833189" y="963726"/>
                    </a:lnTo>
                    <a:lnTo>
                      <a:pt x="951268" y="993259"/>
                    </a:lnTo>
                    <a:lnTo>
                      <a:pt x="1067250" y="1009438"/>
                    </a:lnTo>
                    <a:lnTo>
                      <a:pt x="1179579" y="1014319"/>
                    </a:lnTo>
                    <a:lnTo>
                      <a:pt x="1286697" y="1009958"/>
                    </a:lnTo>
                    <a:lnTo>
                      <a:pt x="1387045" y="998410"/>
                    </a:lnTo>
                    <a:lnTo>
                      <a:pt x="1479067" y="981732"/>
                    </a:lnTo>
                    <a:lnTo>
                      <a:pt x="1530685" y="969318"/>
                    </a:lnTo>
                    <a:lnTo>
                      <a:pt x="1301323" y="969318"/>
                    </a:lnTo>
                    <a:lnTo>
                      <a:pt x="1159559" y="955183"/>
                    </a:lnTo>
                    <a:lnTo>
                      <a:pt x="1025147" y="924372"/>
                    </a:lnTo>
                    <a:lnTo>
                      <a:pt x="898247" y="879150"/>
                    </a:lnTo>
                    <a:lnTo>
                      <a:pt x="779018" y="821779"/>
                    </a:lnTo>
                    <a:lnTo>
                      <a:pt x="667620" y="754522"/>
                    </a:lnTo>
                    <a:lnTo>
                      <a:pt x="564215" y="679642"/>
                    </a:lnTo>
                    <a:lnTo>
                      <a:pt x="468961" y="599401"/>
                    </a:lnTo>
                    <a:lnTo>
                      <a:pt x="382020" y="516063"/>
                    </a:lnTo>
                    <a:lnTo>
                      <a:pt x="303550" y="431891"/>
                    </a:lnTo>
                    <a:lnTo>
                      <a:pt x="233713" y="349146"/>
                    </a:lnTo>
                    <a:lnTo>
                      <a:pt x="172668" y="270092"/>
                    </a:lnTo>
                    <a:lnTo>
                      <a:pt x="120575" y="196992"/>
                    </a:lnTo>
                    <a:lnTo>
                      <a:pt x="77595" y="132109"/>
                    </a:lnTo>
                    <a:lnTo>
                      <a:pt x="43887" y="77705"/>
                    </a:lnTo>
                    <a:lnTo>
                      <a:pt x="19612" y="36044"/>
                    </a:lnTo>
                    <a:lnTo>
                      <a:pt x="4929" y="9388"/>
                    </a:lnTo>
                    <a:lnTo>
                      <a:pt x="0" y="0"/>
                    </a:lnTo>
                    <a:close/>
                  </a:path>
                  <a:path w="1769110" h="1014730">
                    <a:moveTo>
                      <a:pt x="1769122" y="889050"/>
                    </a:moveTo>
                    <a:lnTo>
                      <a:pt x="1606265" y="938515"/>
                    </a:lnTo>
                    <a:lnTo>
                      <a:pt x="1450278" y="964517"/>
                    </a:lnTo>
                    <a:lnTo>
                      <a:pt x="1301323" y="969318"/>
                    </a:lnTo>
                    <a:lnTo>
                      <a:pt x="1530685" y="969318"/>
                    </a:lnTo>
                    <a:lnTo>
                      <a:pt x="1631902" y="941207"/>
                    </a:lnTo>
                    <a:lnTo>
                      <a:pt x="1689599" y="921472"/>
                    </a:lnTo>
                    <a:lnTo>
                      <a:pt x="1732740" y="904831"/>
                    </a:lnTo>
                    <a:lnTo>
                      <a:pt x="1759767" y="893338"/>
                    </a:lnTo>
                    <a:lnTo>
                      <a:pt x="1769122" y="889050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bk object 21"/>
              <p:cNvSpPr/>
              <p:nvPr/>
            </p:nvSpPr>
            <p:spPr>
              <a:xfrm>
                <a:off x="1073039" y="1185621"/>
                <a:ext cx="1584960" cy="1365250"/>
              </a:xfrm>
              <a:custGeom>
                <a:avLst/>
                <a:gdLst/>
                <a:ahLst/>
                <a:cxnLst/>
                <a:rect l="l" t="t" r="r" b="b"/>
                <a:pathLst>
                  <a:path w="1584960" h="1365250">
                    <a:moveTo>
                      <a:pt x="1584629" y="0"/>
                    </a:moveTo>
                    <a:lnTo>
                      <a:pt x="1576998" y="38164"/>
                    </a:lnTo>
                    <a:lnTo>
                      <a:pt x="1566433" y="82778"/>
                    </a:lnTo>
                    <a:lnTo>
                      <a:pt x="1550454" y="141664"/>
                    </a:lnTo>
                    <a:lnTo>
                      <a:pt x="1528378" y="212762"/>
                    </a:lnTo>
                    <a:lnTo>
                      <a:pt x="1499520" y="294010"/>
                    </a:lnTo>
                    <a:lnTo>
                      <a:pt x="1463195" y="383346"/>
                    </a:lnTo>
                    <a:lnTo>
                      <a:pt x="1418719" y="478711"/>
                    </a:lnTo>
                    <a:lnTo>
                      <a:pt x="1365406" y="578041"/>
                    </a:lnTo>
                    <a:lnTo>
                      <a:pt x="1302573" y="679276"/>
                    </a:lnTo>
                    <a:lnTo>
                      <a:pt x="1229535" y="780356"/>
                    </a:lnTo>
                    <a:lnTo>
                      <a:pt x="1145608" y="879217"/>
                    </a:lnTo>
                    <a:lnTo>
                      <a:pt x="1050105" y="973800"/>
                    </a:lnTo>
                    <a:lnTo>
                      <a:pt x="942344" y="1062042"/>
                    </a:lnTo>
                    <a:lnTo>
                      <a:pt x="821639" y="1141883"/>
                    </a:lnTo>
                    <a:lnTo>
                      <a:pt x="687306" y="1211262"/>
                    </a:lnTo>
                    <a:lnTo>
                      <a:pt x="538660" y="1268116"/>
                    </a:lnTo>
                    <a:lnTo>
                      <a:pt x="375017" y="1310385"/>
                    </a:lnTo>
                    <a:lnTo>
                      <a:pt x="195692" y="1336008"/>
                    </a:lnTo>
                    <a:lnTo>
                      <a:pt x="0" y="1342923"/>
                    </a:lnTo>
                    <a:lnTo>
                      <a:pt x="10172" y="1344938"/>
                    </a:lnTo>
                    <a:lnTo>
                      <a:pt x="39381" y="1349852"/>
                    </a:lnTo>
                    <a:lnTo>
                      <a:pt x="85666" y="1355970"/>
                    </a:lnTo>
                    <a:lnTo>
                      <a:pt x="147065" y="1361593"/>
                    </a:lnTo>
                    <a:lnTo>
                      <a:pt x="221618" y="1365025"/>
                    </a:lnTo>
                    <a:lnTo>
                      <a:pt x="307362" y="1364571"/>
                    </a:lnTo>
                    <a:lnTo>
                      <a:pt x="402338" y="1358533"/>
                    </a:lnTo>
                    <a:lnTo>
                      <a:pt x="504582" y="1345215"/>
                    </a:lnTo>
                    <a:lnTo>
                      <a:pt x="612135" y="1322921"/>
                    </a:lnTo>
                    <a:lnTo>
                      <a:pt x="723034" y="1289953"/>
                    </a:lnTo>
                    <a:lnTo>
                      <a:pt x="835319" y="1244615"/>
                    </a:lnTo>
                    <a:lnTo>
                      <a:pt x="947029" y="1185211"/>
                    </a:lnTo>
                    <a:lnTo>
                      <a:pt x="1056202" y="1110044"/>
                    </a:lnTo>
                    <a:lnTo>
                      <a:pt x="1160876" y="1017417"/>
                    </a:lnTo>
                    <a:lnTo>
                      <a:pt x="1259091" y="905634"/>
                    </a:lnTo>
                    <a:lnTo>
                      <a:pt x="1348885" y="772999"/>
                    </a:lnTo>
                    <a:lnTo>
                      <a:pt x="1428297" y="617814"/>
                    </a:lnTo>
                    <a:lnTo>
                      <a:pt x="1495366" y="438384"/>
                    </a:lnTo>
                    <a:lnTo>
                      <a:pt x="1548131" y="233011"/>
                    </a:lnTo>
                    <a:lnTo>
                      <a:pt x="1584629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6"/>
              <p:cNvSpPr/>
              <p:nvPr/>
            </p:nvSpPr>
            <p:spPr>
              <a:xfrm>
                <a:off x="1120242" y="676770"/>
                <a:ext cx="903605" cy="1850389"/>
              </a:xfrm>
              <a:custGeom>
                <a:avLst/>
                <a:gdLst/>
                <a:ahLst/>
                <a:cxnLst/>
                <a:rect l="l" t="t" r="r" b="b"/>
                <a:pathLst>
                  <a:path w="903605" h="1850389">
                    <a:moveTo>
                      <a:pt x="7521" y="0"/>
                    </a:moveTo>
                    <a:lnTo>
                      <a:pt x="6543" y="9885"/>
                    </a:lnTo>
                    <a:lnTo>
                      <a:pt x="4286" y="38436"/>
                    </a:lnTo>
                    <a:lnTo>
                      <a:pt x="1766" y="83990"/>
                    </a:lnTo>
                    <a:lnTo>
                      <a:pt x="0" y="144886"/>
                    </a:lnTo>
                    <a:lnTo>
                      <a:pt x="2" y="219464"/>
                    </a:lnTo>
                    <a:lnTo>
                      <a:pt x="2791" y="306062"/>
                    </a:lnTo>
                    <a:lnTo>
                      <a:pt x="9381" y="403020"/>
                    </a:lnTo>
                    <a:lnTo>
                      <a:pt x="20789" y="508676"/>
                    </a:lnTo>
                    <a:lnTo>
                      <a:pt x="38030" y="621369"/>
                    </a:lnTo>
                    <a:lnTo>
                      <a:pt x="62121" y="739438"/>
                    </a:lnTo>
                    <a:lnTo>
                      <a:pt x="94079" y="861222"/>
                    </a:lnTo>
                    <a:lnTo>
                      <a:pt x="134918" y="985061"/>
                    </a:lnTo>
                    <a:lnTo>
                      <a:pt x="185655" y="1109292"/>
                    </a:lnTo>
                    <a:lnTo>
                      <a:pt x="247307" y="1232256"/>
                    </a:lnTo>
                    <a:lnTo>
                      <a:pt x="320889" y="1352290"/>
                    </a:lnTo>
                    <a:lnTo>
                      <a:pt x="407417" y="1467734"/>
                    </a:lnTo>
                    <a:lnTo>
                      <a:pt x="507908" y="1576927"/>
                    </a:lnTo>
                    <a:lnTo>
                      <a:pt x="623377" y="1678208"/>
                    </a:lnTo>
                    <a:lnTo>
                      <a:pt x="754841" y="1769916"/>
                    </a:lnTo>
                    <a:lnTo>
                      <a:pt x="903315" y="1850389"/>
                    </a:lnTo>
                    <a:lnTo>
                      <a:pt x="897172" y="1846425"/>
                    </a:lnTo>
                    <a:lnTo>
                      <a:pt x="879563" y="1834390"/>
                    </a:lnTo>
                    <a:lnTo>
                      <a:pt x="814882" y="1785280"/>
                    </a:lnTo>
                    <a:lnTo>
                      <a:pt x="770275" y="1747786"/>
                    </a:lnTo>
                    <a:lnTo>
                      <a:pt x="719134" y="1701388"/>
                    </a:lnTo>
                    <a:lnTo>
                      <a:pt x="662693" y="1645877"/>
                    </a:lnTo>
                    <a:lnTo>
                      <a:pt x="602184" y="1581045"/>
                    </a:lnTo>
                    <a:lnTo>
                      <a:pt x="538839" y="1506682"/>
                    </a:lnTo>
                    <a:lnTo>
                      <a:pt x="473892" y="1422580"/>
                    </a:lnTo>
                    <a:lnTo>
                      <a:pt x="408575" y="1328531"/>
                    </a:lnTo>
                    <a:lnTo>
                      <a:pt x="344122" y="1224325"/>
                    </a:lnTo>
                    <a:lnTo>
                      <a:pt x="281765" y="1109754"/>
                    </a:lnTo>
                    <a:lnTo>
                      <a:pt x="222738" y="984610"/>
                    </a:lnTo>
                    <a:lnTo>
                      <a:pt x="168272" y="848682"/>
                    </a:lnTo>
                    <a:lnTo>
                      <a:pt x="119601" y="701763"/>
                    </a:lnTo>
                    <a:lnTo>
                      <a:pt x="77957" y="543644"/>
                    </a:lnTo>
                    <a:lnTo>
                      <a:pt x="44574" y="374117"/>
                    </a:lnTo>
                    <a:lnTo>
                      <a:pt x="20684" y="192971"/>
                    </a:lnTo>
                    <a:lnTo>
                      <a:pt x="752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"/>
              <p:cNvSpPr/>
              <p:nvPr/>
            </p:nvSpPr>
            <p:spPr>
              <a:xfrm>
                <a:off x="1261659" y="548589"/>
                <a:ext cx="688975" cy="2056764"/>
              </a:xfrm>
              <a:custGeom>
                <a:avLst/>
                <a:gdLst/>
                <a:ahLst/>
                <a:cxnLst/>
                <a:rect l="l" t="t" r="r" b="b"/>
                <a:pathLst>
                  <a:path w="688975" h="2056764">
                    <a:moveTo>
                      <a:pt x="449211" y="0"/>
                    </a:moveTo>
                    <a:lnTo>
                      <a:pt x="473981" y="68522"/>
                    </a:lnTo>
                    <a:lnTo>
                      <a:pt x="489599" y="119491"/>
                    </a:lnTo>
                    <a:lnTo>
                      <a:pt x="506618" y="183068"/>
                    </a:lnTo>
                    <a:lnTo>
                      <a:pt x="523671" y="258381"/>
                    </a:lnTo>
                    <a:lnTo>
                      <a:pt x="539389" y="344558"/>
                    </a:lnTo>
                    <a:lnTo>
                      <a:pt x="552406" y="440725"/>
                    </a:lnTo>
                    <a:lnTo>
                      <a:pt x="561353" y="546010"/>
                    </a:lnTo>
                    <a:lnTo>
                      <a:pt x="564862" y="659541"/>
                    </a:lnTo>
                    <a:lnTo>
                      <a:pt x="561566" y="780443"/>
                    </a:lnTo>
                    <a:lnTo>
                      <a:pt x="550098" y="907845"/>
                    </a:lnTo>
                    <a:lnTo>
                      <a:pt x="529089" y="1040874"/>
                    </a:lnTo>
                    <a:lnTo>
                      <a:pt x="497171" y="1178656"/>
                    </a:lnTo>
                    <a:lnTo>
                      <a:pt x="452978" y="1320320"/>
                    </a:lnTo>
                    <a:lnTo>
                      <a:pt x="395140" y="1464992"/>
                    </a:lnTo>
                    <a:lnTo>
                      <a:pt x="322292" y="1611799"/>
                    </a:lnTo>
                    <a:lnTo>
                      <a:pt x="233064" y="1759870"/>
                    </a:lnTo>
                    <a:lnTo>
                      <a:pt x="126089" y="1908330"/>
                    </a:lnTo>
                    <a:lnTo>
                      <a:pt x="0" y="2056307"/>
                    </a:lnTo>
                    <a:lnTo>
                      <a:pt x="8485" y="2049380"/>
                    </a:lnTo>
                    <a:lnTo>
                      <a:pt x="69398" y="1995651"/>
                    </a:lnTo>
                    <a:lnTo>
                      <a:pt x="117174" y="1949979"/>
                    </a:lnTo>
                    <a:lnTo>
                      <a:pt x="173396" y="1892520"/>
                    </a:lnTo>
                    <a:lnTo>
                      <a:pt x="235740" y="1823839"/>
                    </a:lnTo>
                    <a:lnTo>
                      <a:pt x="301880" y="1744501"/>
                    </a:lnTo>
                    <a:lnTo>
                      <a:pt x="369491" y="1655069"/>
                    </a:lnTo>
                    <a:lnTo>
                      <a:pt x="436248" y="1556108"/>
                    </a:lnTo>
                    <a:lnTo>
                      <a:pt x="499825" y="1448182"/>
                    </a:lnTo>
                    <a:lnTo>
                      <a:pt x="557899" y="1331856"/>
                    </a:lnTo>
                    <a:lnTo>
                      <a:pt x="608142" y="1207693"/>
                    </a:lnTo>
                    <a:lnTo>
                      <a:pt x="648231" y="1076258"/>
                    </a:lnTo>
                    <a:lnTo>
                      <a:pt x="675840" y="938116"/>
                    </a:lnTo>
                    <a:lnTo>
                      <a:pt x="688644" y="793830"/>
                    </a:lnTo>
                    <a:lnTo>
                      <a:pt x="684319" y="643965"/>
                    </a:lnTo>
                    <a:lnTo>
                      <a:pt x="660537" y="489085"/>
                    </a:lnTo>
                    <a:lnTo>
                      <a:pt x="614976" y="329755"/>
                    </a:lnTo>
                    <a:lnTo>
                      <a:pt x="545309" y="166538"/>
                    </a:lnTo>
                    <a:lnTo>
                      <a:pt x="44921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bk object 17"/>
              <p:cNvSpPr/>
              <p:nvPr/>
            </p:nvSpPr>
            <p:spPr>
              <a:xfrm>
                <a:off x="2291458" y="694662"/>
                <a:ext cx="90805" cy="9017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9"/>
              <p:cNvSpPr/>
              <p:nvPr/>
            </p:nvSpPr>
            <p:spPr>
              <a:xfrm>
                <a:off x="772465" y="2174830"/>
                <a:ext cx="405130" cy="40513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10"/>
              <p:cNvSpPr/>
              <p:nvPr/>
            </p:nvSpPr>
            <p:spPr>
              <a:xfrm>
                <a:off x="1983695" y="2452574"/>
                <a:ext cx="263525" cy="26289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11"/>
              <p:cNvSpPr/>
              <p:nvPr/>
            </p:nvSpPr>
            <p:spPr>
              <a:xfrm>
                <a:off x="1565130" y="432211"/>
                <a:ext cx="194310" cy="19431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15"/>
              <p:cNvSpPr/>
              <p:nvPr/>
            </p:nvSpPr>
            <p:spPr>
              <a:xfrm>
                <a:off x="598488" y="922194"/>
                <a:ext cx="349885" cy="349885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16"/>
              <p:cNvSpPr/>
              <p:nvPr/>
            </p:nvSpPr>
            <p:spPr>
              <a:xfrm>
                <a:off x="2439509" y="2004129"/>
                <a:ext cx="216535" cy="21590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12"/>
              <p:cNvSpPr/>
              <p:nvPr/>
            </p:nvSpPr>
            <p:spPr>
              <a:xfrm>
                <a:off x="1694618" y="1126556"/>
                <a:ext cx="411480" cy="41148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7"/>
              <p:cNvSpPr/>
              <p:nvPr/>
            </p:nvSpPr>
            <p:spPr>
              <a:xfrm>
                <a:off x="1095003" y="657286"/>
                <a:ext cx="73660" cy="73025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13"/>
              <p:cNvSpPr/>
              <p:nvPr/>
            </p:nvSpPr>
            <p:spPr>
              <a:xfrm>
                <a:off x="2502621" y="1005472"/>
                <a:ext cx="216535" cy="215900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14"/>
              <p:cNvSpPr/>
              <p:nvPr/>
            </p:nvSpPr>
            <p:spPr>
              <a:xfrm>
                <a:off x="1861260" y="481948"/>
                <a:ext cx="129539" cy="128905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700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Rectangle 1"/>
          <p:cNvSpPr>
            <a:spLocks noChangeArrowheads="1"/>
          </p:cNvSpPr>
          <p:nvPr userDrawn="1"/>
        </p:nvSpPr>
        <p:spPr bwMode="auto">
          <a:xfrm>
            <a:off x="916977" y="6224522"/>
            <a:ext cx="76321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latin typeface="+mn-lt"/>
              </a:rPr>
              <a:t>©Department of Computational and Data Science, IISc, 2016</a:t>
            </a:r>
            <a:b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latin typeface="+mn-lt"/>
              </a:rPr>
            </a:br>
            <a:r>
              <a:rPr lang="en-IN" sz="1200" i="1">
                <a:solidFill>
                  <a:schemeClr val="tx1">
                    <a:lumMod val="65000"/>
                  </a:schemeClr>
                </a:solidFill>
                <a:latin typeface="+mn-lt"/>
              </a:rPr>
              <a:t>This work is licensed under a </a:t>
            </a:r>
            <a:r>
              <a:rPr lang="en-IN" sz="1200" i="1">
                <a:solidFill>
                  <a:schemeClr val="tx1">
                    <a:lumMod val="65000"/>
                  </a:schemeClr>
                </a:solidFill>
                <a:latin typeface="+mn-lt"/>
                <a:hlinkClick r:id="rId2"/>
              </a:rPr>
              <a:t>Creative Commons Attribution 4.0 International License</a:t>
            </a:r>
            <a:r>
              <a:rPr kumimoji="0" lang="en-US" sz="1200" b="0" i="1" u="none" strike="noStrike" cap="none" normalizeH="0" baseline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latin typeface="+mn-l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IN" sz="1200" b="0" i="1" u="none" strike="noStrike" cap="none" normalizeH="0" baseline="0">
                <a:ln>
                  <a:noFill/>
                </a:ln>
                <a:solidFill>
                  <a:schemeClr val="tx1">
                    <a:lumMod val="65000"/>
                  </a:schemeClr>
                </a:solidFill>
                <a:effectLst/>
                <a:latin typeface="+mn-lt"/>
              </a:rPr>
              <a:t>Copyright for external content used with attribution is retained by their original authors</a:t>
            </a:r>
            <a:endParaRPr kumimoji="0" lang="en-US" sz="1200" b="0" i="1" u="none" strike="noStrike" cap="none" normalizeH="0" baseline="0">
              <a:ln>
                <a:noFill/>
              </a:ln>
              <a:solidFill>
                <a:schemeClr val="tx1">
                  <a:lumMod val="65000"/>
                </a:schemeClr>
              </a:solidFill>
              <a:effectLst/>
              <a:latin typeface="+mn-lt"/>
            </a:endParaRPr>
          </a:p>
        </p:txBody>
      </p:sp>
      <p:pic>
        <p:nvPicPr>
          <p:cNvPr id="56" name="Picture 2" descr="Creative Commons License"/>
          <p:cNvPicPr>
            <a:picLocks noChangeAspect="1" noChangeArrowheads="1"/>
          </p:cNvPicPr>
          <p:nvPr userDrawn="1"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4" y="6400051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 userDrawn="1"/>
        </p:nvGrpSpPr>
        <p:grpSpPr>
          <a:xfrm>
            <a:off x="-1" y="-5899"/>
            <a:ext cx="9144001" cy="362383"/>
            <a:chOff x="-1" y="-5899"/>
            <a:chExt cx="9144001" cy="362383"/>
          </a:xfrm>
        </p:grpSpPr>
        <p:sp>
          <p:nvSpPr>
            <p:cNvPr id="34" name="Rectangle 33"/>
            <p:cNvSpPr/>
            <p:nvPr userDrawn="1"/>
          </p:nvSpPr>
          <p:spPr>
            <a:xfrm>
              <a:off x="3203371" y="-3516"/>
              <a:ext cx="5940629" cy="360000"/>
            </a:xfrm>
            <a:prstGeom prst="rect">
              <a:avLst/>
            </a:prstGeom>
            <a:gradFill flip="none" rotWithShape="1">
              <a:gsLst>
                <a:gs pos="0">
                  <a:srgbClr val="5ECCF3"/>
                </a:gs>
                <a:gs pos="100000">
                  <a:srgbClr val="4E67C8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conomica" panose="02000506040000020004" pitchFamily="2" charset="0"/>
                  <a:ea typeface="Calibri" panose="020F0502020204030204" pitchFamily="34" charset="0"/>
                  <a:cs typeface="Mangal" panose="02040503050203030202" pitchFamily="18" charset="0"/>
                </a:rPr>
                <a:t>CDS.IISc.ac.in  |  Department of Computational and Data Sciences</a:t>
              </a: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-1" y="-3516"/>
              <a:ext cx="3537377" cy="360000"/>
            </a:xfrm>
            <a:prstGeom prst="rect">
              <a:avLst/>
            </a:prstGeom>
            <a:gradFill flip="none" rotWithShape="1">
              <a:gsLst>
                <a:gs pos="0">
                  <a:srgbClr val="5ECCF3">
                    <a:lumMod val="20000"/>
                    <a:lumOff val="80000"/>
                  </a:srgbClr>
                </a:gs>
                <a:gs pos="86000">
                  <a:srgbClr val="5ECCF3">
                    <a:lumMod val="60000"/>
                    <a:lumOff val="40000"/>
                  </a:srgbClr>
                </a:gs>
                <a:gs pos="54000">
                  <a:srgbClr val="5ECCF3">
                    <a:lumMod val="40000"/>
                    <a:lumOff val="60000"/>
                  </a:srgbClr>
                </a:gs>
                <a:gs pos="100000">
                  <a:srgbClr val="5ECCF3"/>
                </a:gs>
              </a:gsLst>
              <a:lin ang="0" scaled="1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pic>
          <p:nvPicPr>
            <p:cNvPr id="36" name="Picture 35" descr="http://www.iisc.ernet.in/fa/images/IIsc_logo.jpg"/>
            <p:cNvPicPr>
              <a:picLocks/>
            </p:cNvPicPr>
            <p:nvPr userDrawn="1"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4E67C8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" y="-3516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/>
            <p:cNvSpPr/>
            <p:nvPr userDrawn="1"/>
          </p:nvSpPr>
          <p:spPr>
            <a:xfrm>
              <a:off x="2849718" y="-3516"/>
              <a:ext cx="360000" cy="360000"/>
            </a:xfrm>
            <a:prstGeom prst="rect">
              <a:avLst/>
            </a:prstGeom>
            <a:solidFill>
              <a:srgbClr val="5ECCF3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Rectangle 37"/>
            <p:cNvSpPr/>
            <p:nvPr userDrawn="1"/>
          </p:nvSpPr>
          <p:spPr>
            <a:xfrm>
              <a:off x="2496066" y="-3516"/>
              <a:ext cx="360000" cy="360000"/>
            </a:xfrm>
            <a:prstGeom prst="rect">
              <a:avLst/>
            </a:prstGeom>
            <a:solidFill>
              <a:srgbClr val="A7EA52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2142413" y="-3516"/>
              <a:ext cx="360000" cy="360000"/>
            </a:xfrm>
            <a:prstGeom prst="rect">
              <a:avLst/>
            </a:prstGeom>
            <a:solidFill>
              <a:srgbClr val="5ECCF3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39"/>
            <p:cNvSpPr/>
            <p:nvPr userDrawn="1"/>
          </p:nvSpPr>
          <p:spPr>
            <a:xfrm>
              <a:off x="1788760" y="-3516"/>
              <a:ext cx="360000" cy="360000"/>
            </a:xfrm>
            <a:prstGeom prst="rect">
              <a:avLst/>
            </a:prstGeom>
            <a:solidFill>
              <a:srgbClr val="5ECCF3">
                <a:lumMod val="60000"/>
                <a:lumOff val="4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1" name="Rectangle 40"/>
            <p:cNvSpPr/>
            <p:nvPr userDrawn="1"/>
          </p:nvSpPr>
          <p:spPr>
            <a:xfrm>
              <a:off x="1435107" y="-3516"/>
              <a:ext cx="360000" cy="360000"/>
            </a:xfrm>
            <a:prstGeom prst="rect">
              <a:avLst/>
            </a:prstGeom>
            <a:solidFill>
              <a:srgbClr val="B4DCFA">
                <a:lumMod val="9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2" name="Rectangle 41"/>
            <p:cNvSpPr/>
            <p:nvPr userDrawn="1"/>
          </p:nvSpPr>
          <p:spPr>
            <a:xfrm>
              <a:off x="1081454" y="-3516"/>
              <a:ext cx="360000" cy="360000"/>
            </a:xfrm>
            <a:prstGeom prst="rect">
              <a:avLst/>
            </a:prstGeom>
            <a:solidFill>
              <a:srgbClr val="5ECCF3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3" name="Rectangle 42"/>
            <p:cNvSpPr/>
            <p:nvPr userDrawn="1"/>
          </p:nvSpPr>
          <p:spPr>
            <a:xfrm>
              <a:off x="727801" y="-3516"/>
              <a:ext cx="360000" cy="360000"/>
            </a:xfrm>
            <a:prstGeom prst="rect">
              <a:avLst/>
            </a:prstGeom>
            <a:solidFill>
              <a:srgbClr val="B4DCFA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sp>
          <p:nvSpPr>
            <p:cNvPr id="44" name="Rectangle 43"/>
            <p:cNvSpPr/>
            <p:nvPr userDrawn="1"/>
          </p:nvSpPr>
          <p:spPr>
            <a:xfrm>
              <a:off x="374148" y="-3516"/>
              <a:ext cx="360000" cy="360000"/>
            </a:xfrm>
            <a:prstGeom prst="rect">
              <a:avLst/>
            </a:prstGeom>
            <a:solidFill>
              <a:srgbClr val="5DCEAF">
                <a:lumMod val="40000"/>
                <a:lumOff val="6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Arvo" panose="02000000000000000000" pitchFamily="2" charset="0"/>
                <a:ea typeface="Calibri" panose="020F0502020204030204" pitchFamily="34" charset="0"/>
                <a:cs typeface="Mangal" panose="02040503050203030202" pitchFamily="18" charset="0"/>
              </a:endParaRPr>
            </a:p>
          </p:txBody>
        </p:sp>
        <p:pic>
          <p:nvPicPr>
            <p:cNvPr id="45" name="Picture 44"/>
            <p:cNvPicPr>
              <a:picLocks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368785" y="-5899"/>
              <a:ext cx="360000" cy="360000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7254124" y="5901000"/>
            <a:ext cx="1878078" cy="915514"/>
            <a:chOff x="7254124" y="5901000"/>
            <a:chExt cx="1878078" cy="915514"/>
          </a:xfrm>
        </p:grpSpPr>
        <p:sp>
          <p:nvSpPr>
            <p:cNvPr id="24" name="object 19"/>
            <p:cNvSpPr/>
            <p:nvPr/>
          </p:nvSpPr>
          <p:spPr>
            <a:xfrm>
              <a:off x="7329821" y="6778521"/>
              <a:ext cx="1718561" cy="0"/>
            </a:xfrm>
            <a:custGeom>
              <a:avLst/>
              <a:gdLst/>
              <a:ahLst/>
              <a:cxnLst/>
              <a:rect l="l" t="t" r="r" b="b"/>
              <a:pathLst>
                <a:path w="2921634">
                  <a:moveTo>
                    <a:pt x="0" y="0"/>
                  </a:moveTo>
                  <a:lnTo>
                    <a:pt x="2921203" y="0"/>
                  </a:lnTo>
                </a:path>
              </a:pathLst>
            </a:custGeom>
            <a:ln w="7124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7328005" y="5952167"/>
              <a:ext cx="590040" cy="635277"/>
              <a:chOff x="598488" y="432211"/>
              <a:chExt cx="2120668" cy="2283253"/>
            </a:xfrm>
          </p:grpSpPr>
          <p:sp>
            <p:nvSpPr>
              <p:cNvPr id="29" name="object 8"/>
              <p:cNvSpPr/>
              <p:nvPr/>
            </p:nvSpPr>
            <p:spPr>
              <a:xfrm>
                <a:off x="1205052" y="2584170"/>
                <a:ext cx="73660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73659" h="73025">
                    <a:moveTo>
                      <a:pt x="39627" y="0"/>
                    </a:moveTo>
                    <a:lnTo>
                      <a:pt x="5051" y="17194"/>
                    </a:lnTo>
                    <a:lnTo>
                      <a:pt x="0" y="40554"/>
                    </a:lnTo>
                    <a:lnTo>
                      <a:pt x="3351" y="52202"/>
                    </a:lnTo>
                    <a:lnTo>
                      <a:pt x="10620" y="62446"/>
                    </a:lnTo>
                    <a:lnTo>
                      <a:pt x="17885" y="68116"/>
                    </a:lnTo>
                    <a:lnTo>
                      <a:pt x="29208" y="72513"/>
                    </a:lnTo>
                    <a:lnTo>
                      <a:pt x="41203" y="73008"/>
                    </a:lnTo>
                    <a:lnTo>
                      <a:pt x="52855" y="69591"/>
                    </a:lnTo>
                    <a:lnTo>
                      <a:pt x="63151" y="62251"/>
                    </a:lnTo>
                    <a:lnTo>
                      <a:pt x="69973" y="52632"/>
                    </a:lnTo>
                    <a:lnTo>
                      <a:pt x="73200" y="41606"/>
                    </a:lnTo>
                    <a:lnTo>
                      <a:pt x="72685" y="29895"/>
                    </a:lnTo>
                    <a:lnTo>
                      <a:pt x="68279" y="18223"/>
                    </a:lnTo>
                    <a:lnTo>
                      <a:pt x="59835" y="7312"/>
                    </a:lnTo>
                    <a:lnTo>
                      <a:pt x="50338" y="1961"/>
                    </a:lnTo>
                    <a:lnTo>
                      <a:pt x="39627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bk object 16"/>
              <p:cNvSpPr/>
              <p:nvPr/>
            </p:nvSpPr>
            <p:spPr>
              <a:xfrm>
                <a:off x="1962839" y="577608"/>
                <a:ext cx="667385" cy="1985010"/>
              </a:xfrm>
              <a:custGeom>
                <a:avLst/>
                <a:gdLst/>
                <a:ahLst/>
                <a:cxnLst/>
                <a:rect l="l" t="t" r="r" b="b"/>
                <a:pathLst>
                  <a:path w="667385" h="1985010">
                    <a:moveTo>
                      <a:pt x="0" y="0"/>
                    </a:moveTo>
                    <a:lnTo>
                      <a:pt x="72899" y="55445"/>
                    </a:lnTo>
                    <a:lnTo>
                      <a:pt x="139199" y="113673"/>
                    </a:lnTo>
                    <a:lnTo>
                      <a:pt x="199209" y="174074"/>
                    </a:lnTo>
                    <a:lnTo>
                      <a:pt x="253237" y="236039"/>
                    </a:lnTo>
                    <a:lnTo>
                      <a:pt x="301594" y="298962"/>
                    </a:lnTo>
                    <a:lnTo>
                      <a:pt x="344589" y="362233"/>
                    </a:lnTo>
                    <a:lnTo>
                      <a:pt x="382531" y="425245"/>
                    </a:lnTo>
                    <a:lnTo>
                      <a:pt x="415730" y="487388"/>
                    </a:lnTo>
                    <a:lnTo>
                      <a:pt x="444494" y="548056"/>
                    </a:lnTo>
                    <a:lnTo>
                      <a:pt x="469134" y="606639"/>
                    </a:lnTo>
                    <a:lnTo>
                      <a:pt x="489959" y="662529"/>
                    </a:lnTo>
                    <a:lnTo>
                      <a:pt x="507278" y="715119"/>
                    </a:lnTo>
                    <a:lnTo>
                      <a:pt x="521401" y="763799"/>
                    </a:lnTo>
                    <a:lnTo>
                      <a:pt x="532637" y="807962"/>
                    </a:lnTo>
                    <a:lnTo>
                      <a:pt x="541296" y="847000"/>
                    </a:lnTo>
                    <a:lnTo>
                      <a:pt x="552118" y="907265"/>
                    </a:lnTo>
                    <a:lnTo>
                      <a:pt x="556755" y="944016"/>
                    </a:lnTo>
                    <a:lnTo>
                      <a:pt x="556039" y="1047664"/>
                    </a:lnTo>
                    <a:lnTo>
                      <a:pt x="550684" y="1145660"/>
                    </a:lnTo>
                    <a:lnTo>
                      <a:pt x="541196" y="1238040"/>
                    </a:lnTo>
                    <a:lnTo>
                      <a:pt x="528080" y="1324842"/>
                    </a:lnTo>
                    <a:lnTo>
                      <a:pt x="511842" y="1406101"/>
                    </a:lnTo>
                    <a:lnTo>
                      <a:pt x="492988" y="1481853"/>
                    </a:lnTo>
                    <a:lnTo>
                      <a:pt x="472024" y="1552136"/>
                    </a:lnTo>
                    <a:lnTo>
                      <a:pt x="449453" y="1616986"/>
                    </a:lnTo>
                    <a:lnTo>
                      <a:pt x="425784" y="1676438"/>
                    </a:lnTo>
                    <a:lnTo>
                      <a:pt x="401520" y="1730530"/>
                    </a:lnTo>
                    <a:lnTo>
                      <a:pt x="377167" y="1779298"/>
                    </a:lnTo>
                    <a:lnTo>
                      <a:pt x="353231" y="1822777"/>
                    </a:lnTo>
                    <a:lnTo>
                      <a:pt x="330218" y="1861005"/>
                    </a:lnTo>
                    <a:lnTo>
                      <a:pt x="308633" y="1894018"/>
                    </a:lnTo>
                    <a:lnTo>
                      <a:pt x="271770" y="1944544"/>
                    </a:lnTo>
                    <a:lnTo>
                      <a:pt x="246686" y="1974646"/>
                    </a:lnTo>
                    <a:lnTo>
                      <a:pt x="237426" y="1984616"/>
                    </a:lnTo>
                    <a:lnTo>
                      <a:pt x="299925" y="1940762"/>
                    </a:lnTo>
                    <a:lnTo>
                      <a:pt x="356056" y="1890351"/>
                    </a:lnTo>
                    <a:lnTo>
                      <a:pt x="406161" y="1834335"/>
                    </a:lnTo>
                    <a:lnTo>
                      <a:pt x="450581" y="1773667"/>
                    </a:lnTo>
                    <a:lnTo>
                      <a:pt x="489661" y="1709299"/>
                    </a:lnTo>
                    <a:lnTo>
                      <a:pt x="523740" y="1642183"/>
                    </a:lnTo>
                    <a:lnTo>
                      <a:pt x="553161" y="1573272"/>
                    </a:lnTo>
                    <a:lnTo>
                      <a:pt x="578266" y="1503516"/>
                    </a:lnTo>
                    <a:lnTo>
                      <a:pt x="599398" y="1433869"/>
                    </a:lnTo>
                    <a:lnTo>
                      <a:pt x="616897" y="1365283"/>
                    </a:lnTo>
                    <a:lnTo>
                      <a:pt x="631107" y="1298710"/>
                    </a:lnTo>
                    <a:lnTo>
                      <a:pt x="642369" y="1235101"/>
                    </a:lnTo>
                    <a:lnTo>
                      <a:pt x="651025" y="1175410"/>
                    </a:lnTo>
                    <a:lnTo>
                      <a:pt x="657417" y="1120589"/>
                    </a:lnTo>
                    <a:lnTo>
                      <a:pt x="661888" y="1071589"/>
                    </a:lnTo>
                    <a:lnTo>
                      <a:pt x="664779" y="1029363"/>
                    </a:lnTo>
                    <a:lnTo>
                      <a:pt x="667189" y="969042"/>
                    </a:lnTo>
                    <a:lnTo>
                      <a:pt x="667393" y="952850"/>
                    </a:lnTo>
                    <a:lnTo>
                      <a:pt x="667385" y="947242"/>
                    </a:lnTo>
                    <a:lnTo>
                      <a:pt x="647153" y="834291"/>
                    </a:lnTo>
                    <a:lnTo>
                      <a:pt x="621068" y="730297"/>
                    </a:lnTo>
                    <a:lnTo>
                      <a:pt x="589873" y="634920"/>
                    </a:lnTo>
                    <a:lnTo>
                      <a:pt x="554314" y="547815"/>
                    </a:lnTo>
                    <a:lnTo>
                      <a:pt x="515137" y="468642"/>
                    </a:lnTo>
                    <a:lnTo>
                      <a:pt x="473086" y="397057"/>
                    </a:lnTo>
                    <a:lnTo>
                      <a:pt x="428907" y="332719"/>
                    </a:lnTo>
                    <a:lnTo>
                      <a:pt x="383345" y="275285"/>
                    </a:lnTo>
                    <a:lnTo>
                      <a:pt x="337146" y="224413"/>
                    </a:lnTo>
                    <a:lnTo>
                      <a:pt x="291053" y="179760"/>
                    </a:lnTo>
                    <a:lnTo>
                      <a:pt x="245814" y="140985"/>
                    </a:lnTo>
                    <a:lnTo>
                      <a:pt x="202173" y="107744"/>
                    </a:lnTo>
                    <a:lnTo>
                      <a:pt x="160874" y="79696"/>
                    </a:lnTo>
                    <a:lnTo>
                      <a:pt x="122665" y="56498"/>
                    </a:lnTo>
                    <a:lnTo>
                      <a:pt x="88289" y="37808"/>
                    </a:lnTo>
                    <a:lnTo>
                      <a:pt x="34019" y="12584"/>
                    </a:lnTo>
                    <a:lnTo>
                      <a:pt x="4028" y="1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bk object 18"/>
              <p:cNvSpPr/>
              <p:nvPr/>
            </p:nvSpPr>
            <p:spPr>
              <a:xfrm>
                <a:off x="798262" y="732992"/>
                <a:ext cx="1520190" cy="1545590"/>
              </a:xfrm>
              <a:custGeom>
                <a:avLst/>
                <a:gdLst/>
                <a:ahLst/>
                <a:cxnLst/>
                <a:rect l="l" t="t" r="r" b="b"/>
                <a:pathLst>
                  <a:path w="1520189" h="1545589">
                    <a:moveTo>
                      <a:pt x="820" y="1503114"/>
                    </a:moveTo>
                    <a:lnTo>
                      <a:pt x="694" y="1505363"/>
                    </a:lnTo>
                    <a:lnTo>
                      <a:pt x="0" y="1534954"/>
                    </a:lnTo>
                    <a:lnTo>
                      <a:pt x="37" y="1545273"/>
                    </a:lnTo>
                    <a:lnTo>
                      <a:pt x="820" y="1503114"/>
                    </a:lnTo>
                    <a:close/>
                  </a:path>
                  <a:path w="1520189" h="1545589">
                    <a:moveTo>
                      <a:pt x="1276047" y="0"/>
                    </a:moveTo>
                    <a:lnTo>
                      <a:pt x="1182981" y="4203"/>
                    </a:lnTo>
                    <a:lnTo>
                      <a:pt x="1080725" y="14886"/>
                    </a:lnTo>
                    <a:lnTo>
                      <a:pt x="971664" y="33811"/>
                    </a:lnTo>
                    <a:lnTo>
                      <a:pt x="858182" y="62739"/>
                    </a:lnTo>
                    <a:lnTo>
                      <a:pt x="742664" y="103434"/>
                    </a:lnTo>
                    <a:lnTo>
                      <a:pt x="627493" y="157658"/>
                    </a:lnTo>
                    <a:lnTo>
                      <a:pt x="515054" y="227173"/>
                    </a:lnTo>
                    <a:lnTo>
                      <a:pt x="407733" y="313741"/>
                    </a:lnTo>
                    <a:lnTo>
                      <a:pt x="307912" y="419126"/>
                    </a:lnTo>
                    <a:lnTo>
                      <a:pt x="217977" y="545089"/>
                    </a:lnTo>
                    <a:lnTo>
                      <a:pt x="140311" y="693394"/>
                    </a:lnTo>
                    <a:lnTo>
                      <a:pt x="77300" y="865802"/>
                    </a:lnTo>
                    <a:lnTo>
                      <a:pt x="31328" y="1064077"/>
                    </a:lnTo>
                    <a:lnTo>
                      <a:pt x="4779" y="1289979"/>
                    </a:lnTo>
                    <a:lnTo>
                      <a:pt x="820" y="1503114"/>
                    </a:lnTo>
                    <a:lnTo>
                      <a:pt x="3332" y="1458550"/>
                    </a:lnTo>
                    <a:lnTo>
                      <a:pt x="9127" y="1396566"/>
                    </a:lnTo>
                    <a:lnTo>
                      <a:pt x="19289" y="1321461"/>
                    </a:lnTo>
                    <a:lnTo>
                      <a:pt x="35032" y="1235286"/>
                    </a:lnTo>
                    <a:lnTo>
                      <a:pt x="57567" y="1140089"/>
                    </a:lnTo>
                    <a:lnTo>
                      <a:pt x="88106" y="1037922"/>
                    </a:lnTo>
                    <a:lnTo>
                      <a:pt x="127862" y="930834"/>
                    </a:lnTo>
                    <a:lnTo>
                      <a:pt x="178045" y="820876"/>
                    </a:lnTo>
                    <a:lnTo>
                      <a:pt x="239869" y="710098"/>
                    </a:lnTo>
                    <a:lnTo>
                      <a:pt x="314545" y="600551"/>
                    </a:lnTo>
                    <a:lnTo>
                      <a:pt x="403286" y="494283"/>
                    </a:lnTo>
                    <a:lnTo>
                      <a:pt x="507302" y="393347"/>
                    </a:lnTo>
                    <a:lnTo>
                      <a:pt x="627807" y="299791"/>
                    </a:lnTo>
                    <a:lnTo>
                      <a:pt x="766012" y="215665"/>
                    </a:lnTo>
                    <a:lnTo>
                      <a:pt x="923129" y="143022"/>
                    </a:lnTo>
                    <a:lnTo>
                      <a:pt x="1100371" y="83909"/>
                    </a:lnTo>
                    <a:lnTo>
                      <a:pt x="1298949" y="40378"/>
                    </a:lnTo>
                    <a:lnTo>
                      <a:pt x="1520075" y="14478"/>
                    </a:lnTo>
                    <a:lnTo>
                      <a:pt x="1508724" y="12724"/>
                    </a:lnTo>
                    <a:lnTo>
                      <a:pt x="1476262" y="8637"/>
                    </a:lnTo>
                    <a:lnTo>
                      <a:pt x="1425072" y="3979"/>
                    </a:lnTo>
                    <a:lnTo>
                      <a:pt x="1357539" y="512"/>
                    </a:lnTo>
                    <a:lnTo>
                      <a:pt x="1276047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bk object 19"/>
              <p:cNvSpPr/>
              <p:nvPr/>
            </p:nvSpPr>
            <p:spPr>
              <a:xfrm>
                <a:off x="907837" y="1023442"/>
                <a:ext cx="1642745" cy="328930"/>
              </a:xfrm>
              <a:custGeom>
                <a:avLst/>
                <a:gdLst/>
                <a:ahLst/>
                <a:cxnLst/>
                <a:rect l="l" t="t" r="r" b="b"/>
                <a:pathLst>
                  <a:path w="1642745" h="328930">
                    <a:moveTo>
                      <a:pt x="0" y="0"/>
                    </a:moveTo>
                    <a:lnTo>
                      <a:pt x="53279" y="37931"/>
                    </a:lnTo>
                    <a:lnTo>
                      <a:pt x="93011" y="63744"/>
                    </a:lnTo>
                    <a:lnTo>
                      <a:pt x="142663" y="93835"/>
                    </a:lnTo>
                    <a:lnTo>
                      <a:pt x="201595" y="126820"/>
                    </a:lnTo>
                    <a:lnTo>
                      <a:pt x="269165" y="161315"/>
                    </a:lnTo>
                    <a:lnTo>
                      <a:pt x="344734" y="195938"/>
                    </a:lnTo>
                    <a:lnTo>
                      <a:pt x="427662" y="229304"/>
                    </a:lnTo>
                    <a:lnTo>
                      <a:pt x="517309" y="260029"/>
                    </a:lnTo>
                    <a:lnTo>
                      <a:pt x="613034" y="286730"/>
                    </a:lnTo>
                    <a:lnTo>
                      <a:pt x="714197" y="308022"/>
                    </a:lnTo>
                    <a:lnTo>
                      <a:pt x="820159" y="322523"/>
                    </a:lnTo>
                    <a:lnTo>
                      <a:pt x="930278" y="328849"/>
                    </a:lnTo>
                    <a:lnTo>
                      <a:pt x="1043916" y="325615"/>
                    </a:lnTo>
                    <a:lnTo>
                      <a:pt x="1160431" y="311438"/>
                    </a:lnTo>
                    <a:lnTo>
                      <a:pt x="1279183" y="284935"/>
                    </a:lnTo>
                    <a:lnTo>
                      <a:pt x="1399534" y="244721"/>
                    </a:lnTo>
                    <a:lnTo>
                      <a:pt x="1473085" y="211186"/>
                    </a:lnTo>
                    <a:lnTo>
                      <a:pt x="875165" y="211186"/>
                    </a:lnTo>
                    <a:lnTo>
                      <a:pt x="767774" y="207492"/>
                    </a:lnTo>
                    <a:lnTo>
                      <a:pt x="657977" y="198726"/>
                    </a:lnTo>
                    <a:lnTo>
                      <a:pt x="546691" y="184182"/>
                    </a:lnTo>
                    <a:lnTo>
                      <a:pt x="434831" y="163150"/>
                    </a:lnTo>
                    <a:lnTo>
                      <a:pt x="323316" y="134924"/>
                    </a:lnTo>
                    <a:lnTo>
                      <a:pt x="213061" y="98796"/>
                    </a:lnTo>
                    <a:lnTo>
                      <a:pt x="104983" y="54057"/>
                    </a:lnTo>
                    <a:lnTo>
                      <a:pt x="0" y="0"/>
                    </a:lnTo>
                    <a:close/>
                  </a:path>
                  <a:path w="1642745" h="328930">
                    <a:moveTo>
                      <a:pt x="1642465" y="117627"/>
                    </a:moveTo>
                    <a:lnTo>
                      <a:pt x="1582133" y="133030"/>
                    </a:lnTo>
                    <a:lnTo>
                      <a:pt x="1537653" y="143123"/>
                    </a:lnTo>
                    <a:lnTo>
                      <a:pt x="1482515" y="154515"/>
                    </a:lnTo>
                    <a:lnTo>
                      <a:pt x="1417638" y="166499"/>
                    </a:lnTo>
                    <a:lnTo>
                      <a:pt x="1343937" y="178367"/>
                    </a:lnTo>
                    <a:lnTo>
                      <a:pt x="1262303" y="189413"/>
                    </a:lnTo>
                    <a:lnTo>
                      <a:pt x="1173731" y="198922"/>
                    </a:lnTo>
                    <a:lnTo>
                      <a:pt x="1079060" y="206194"/>
                    </a:lnTo>
                    <a:lnTo>
                      <a:pt x="979232" y="210518"/>
                    </a:lnTo>
                    <a:lnTo>
                      <a:pt x="875165" y="211186"/>
                    </a:lnTo>
                    <a:lnTo>
                      <a:pt x="1473085" y="211186"/>
                    </a:lnTo>
                    <a:lnTo>
                      <a:pt x="1520846" y="189410"/>
                    </a:lnTo>
                    <a:lnTo>
                      <a:pt x="1642465" y="117627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bk object 20"/>
              <p:cNvSpPr/>
              <p:nvPr/>
            </p:nvSpPr>
            <p:spPr>
              <a:xfrm>
                <a:off x="700370" y="1230909"/>
                <a:ext cx="1769110" cy="1014730"/>
              </a:xfrm>
              <a:custGeom>
                <a:avLst/>
                <a:gdLst/>
                <a:ahLst/>
                <a:cxnLst/>
                <a:rect l="l" t="t" r="r" b="b"/>
                <a:pathLst>
                  <a:path w="1769110" h="1014730">
                    <a:moveTo>
                      <a:pt x="0" y="0"/>
                    </a:moveTo>
                    <a:lnTo>
                      <a:pt x="78777" y="210379"/>
                    </a:lnTo>
                    <a:lnTo>
                      <a:pt x="167918" y="390957"/>
                    </a:lnTo>
                    <a:lnTo>
                      <a:pt x="265866" y="543789"/>
                    </a:lnTo>
                    <a:lnTo>
                      <a:pt x="371062" y="670932"/>
                    </a:lnTo>
                    <a:lnTo>
                      <a:pt x="481951" y="774441"/>
                    </a:lnTo>
                    <a:lnTo>
                      <a:pt x="596973" y="856373"/>
                    </a:lnTo>
                    <a:lnTo>
                      <a:pt x="714571" y="918782"/>
                    </a:lnTo>
                    <a:lnTo>
                      <a:pt x="833189" y="963726"/>
                    </a:lnTo>
                    <a:lnTo>
                      <a:pt x="951268" y="993259"/>
                    </a:lnTo>
                    <a:lnTo>
                      <a:pt x="1067250" y="1009438"/>
                    </a:lnTo>
                    <a:lnTo>
                      <a:pt x="1179579" y="1014319"/>
                    </a:lnTo>
                    <a:lnTo>
                      <a:pt x="1286697" y="1009958"/>
                    </a:lnTo>
                    <a:lnTo>
                      <a:pt x="1387045" y="998410"/>
                    </a:lnTo>
                    <a:lnTo>
                      <a:pt x="1479067" y="981732"/>
                    </a:lnTo>
                    <a:lnTo>
                      <a:pt x="1530685" y="969318"/>
                    </a:lnTo>
                    <a:lnTo>
                      <a:pt x="1301323" y="969318"/>
                    </a:lnTo>
                    <a:lnTo>
                      <a:pt x="1159559" y="955183"/>
                    </a:lnTo>
                    <a:lnTo>
                      <a:pt x="1025147" y="924372"/>
                    </a:lnTo>
                    <a:lnTo>
                      <a:pt x="898247" y="879150"/>
                    </a:lnTo>
                    <a:lnTo>
                      <a:pt x="779018" y="821779"/>
                    </a:lnTo>
                    <a:lnTo>
                      <a:pt x="667620" y="754522"/>
                    </a:lnTo>
                    <a:lnTo>
                      <a:pt x="564215" y="679642"/>
                    </a:lnTo>
                    <a:lnTo>
                      <a:pt x="468961" y="599401"/>
                    </a:lnTo>
                    <a:lnTo>
                      <a:pt x="382020" y="516063"/>
                    </a:lnTo>
                    <a:lnTo>
                      <a:pt x="303550" y="431891"/>
                    </a:lnTo>
                    <a:lnTo>
                      <a:pt x="233713" y="349146"/>
                    </a:lnTo>
                    <a:lnTo>
                      <a:pt x="172668" y="270092"/>
                    </a:lnTo>
                    <a:lnTo>
                      <a:pt x="120575" y="196992"/>
                    </a:lnTo>
                    <a:lnTo>
                      <a:pt x="77595" y="132109"/>
                    </a:lnTo>
                    <a:lnTo>
                      <a:pt x="43887" y="77705"/>
                    </a:lnTo>
                    <a:lnTo>
                      <a:pt x="19612" y="36044"/>
                    </a:lnTo>
                    <a:lnTo>
                      <a:pt x="4929" y="9388"/>
                    </a:lnTo>
                    <a:lnTo>
                      <a:pt x="0" y="0"/>
                    </a:lnTo>
                    <a:close/>
                  </a:path>
                  <a:path w="1769110" h="1014730">
                    <a:moveTo>
                      <a:pt x="1769122" y="889050"/>
                    </a:moveTo>
                    <a:lnTo>
                      <a:pt x="1606265" y="938515"/>
                    </a:lnTo>
                    <a:lnTo>
                      <a:pt x="1450278" y="964517"/>
                    </a:lnTo>
                    <a:lnTo>
                      <a:pt x="1301323" y="969318"/>
                    </a:lnTo>
                    <a:lnTo>
                      <a:pt x="1530685" y="969318"/>
                    </a:lnTo>
                    <a:lnTo>
                      <a:pt x="1631902" y="941207"/>
                    </a:lnTo>
                    <a:lnTo>
                      <a:pt x="1689599" y="921472"/>
                    </a:lnTo>
                    <a:lnTo>
                      <a:pt x="1732740" y="904831"/>
                    </a:lnTo>
                    <a:lnTo>
                      <a:pt x="1759767" y="893338"/>
                    </a:lnTo>
                    <a:lnTo>
                      <a:pt x="1769122" y="889050"/>
                    </a:lnTo>
                    <a:close/>
                  </a:path>
                </a:pathLst>
              </a:cu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bk object 21"/>
              <p:cNvSpPr/>
              <p:nvPr/>
            </p:nvSpPr>
            <p:spPr>
              <a:xfrm>
                <a:off x="1073039" y="1185621"/>
                <a:ext cx="1584960" cy="1365250"/>
              </a:xfrm>
              <a:custGeom>
                <a:avLst/>
                <a:gdLst/>
                <a:ahLst/>
                <a:cxnLst/>
                <a:rect l="l" t="t" r="r" b="b"/>
                <a:pathLst>
                  <a:path w="1584960" h="1365250">
                    <a:moveTo>
                      <a:pt x="1584629" y="0"/>
                    </a:moveTo>
                    <a:lnTo>
                      <a:pt x="1576998" y="38164"/>
                    </a:lnTo>
                    <a:lnTo>
                      <a:pt x="1566433" y="82778"/>
                    </a:lnTo>
                    <a:lnTo>
                      <a:pt x="1550454" y="141664"/>
                    </a:lnTo>
                    <a:lnTo>
                      <a:pt x="1528378" y="212762"/>
                    </a:lnTo>
                    <a:lnTo>
                      <a:pt x="1499520" y="294010"/>
                    </a:lnTo>
                    <a:lnTo>
                      <a:pt x="1463195" y="383346"/>
                    </a:lnTo>
                    <a:lnTo>
                      <a:pt x="1418719" y="478711"/>
                    </a:lnTo>
                    <a:lnTo>
                      <a:pt x="1365406" y="578041"/>
                    </a:lnTo>
                    <a:lnTo>
                      <a:pt x="1302573" y="679276"/>
                    </a:lnTo>
                    <a:lnTo>
                      <a:pt x="1229535" y="780356"/>
                    </a:lnTo>
                    <a:lnTo>
                      <a:pt x="1145608" y="879217"/>
                    </a:lnTo>
                    <a:lnTo>
                      <a:pt x="1050105" y="973800"/>
                    </a:lnTo>
                    <a:lnTo>
                      <a:pt x="942344" y="1062042"/>
                    </a:lnTo>
                    <a:lnTo>
                      <a:pt x="821639" y="1141883"/>
                    </a:lnTo>
                    <a:lnTo>
                      <a:pt x="687306" y="1211262"/>
                    </a:lnTo>
                    <a:lnTo>
                      <a:pt x="538660" y="1268116"/>
                    </a:lnTo>
                    <a:lnTo>
                      <a:pt x="375017" y="1310385"/>
                    </a:lnTo>
                    <a:lnTo>
                      <a:pt x="195692" y="1336008"/>
                    </a:lnTo>
                    <a:lnTo>
                      <a:pt x="0" y="1342923"/>
                    </a:lnTo>
                    <a:lnTo>
                      <a:pt x="10172" y="1344938"/>
                    </a:lnTo>
                    <a:lnTo>
                      <a:pt x="39381" y="1349852"/>
                    </a:lnTo>
                    <a:lnTo>
                      <a:pt x="85666" y="1355970"/>
                    </a:lnTo>
                    <a:lnTo>
                      <a:pt x="147065" y="1361593"/>
                    </a:lnTo>
                    <a:lnTo>
                      <a:pt x="221618" y="1365025"/>
                    </a:lnTo>
                    <a:lnTo>
                      <a:pt x="307362" y="1364571"/>
                    </a:lnTo>
                    <a:lnTo>
                      <a:pt x="402338" y="1358533"/>
                    </a:lnTo>
                    <a:lnTo>
                      <a:pt x="504582" y="1345215"/>
                    </a:lnTo>
                    <a:lnTo>
                      <a:pt x="612135" y="1322921"/>
                    </a:lnTo>
                    <a:lnTo>
                      <a:pt x="723034" y="1289953"/>
                    </a:lnTo>
                    <a:lnTo>
                      <a:pt x="835319" y="1244615"/>
                    </a:lnTo>
                    <a:lnTo>
                      <a:pt x="947029" y="1185211"/>
                    </a:lnTo>
                    <a:lnTo>
                      <a:pt x="1056202" y="1110044"/>
                    </a:lnTo>
                    <a:lnTo>
                      <a:pt x="1160876" y="1017417"/>
                    </a:lnTo>
                    <a:lnTo>
                      <a:pt x="1259091" y="905634"/>
                    </a:lnTo>
                    <a:lnTo>
                      <a:pt x="1348885" y="772999"/>
                    </a:lnTo>
                    <a:lnTo>
                      <a:pt x="1428297" y="617814"/>
                    </a:lnTo>
                    <a:lnTo>
                      <a:pt x="1495366" y="438384"/>
                    </a:lnTo>
                    <a:lnTo>
                      <a:pt x="1548131" y="233011"/>
                    </a:lnTo>
                    <a:lnTo>
                      <a:pt x="1584629" y="0"/>
                    </a:lnTo>
                    <a:close/>
                  </a:path>
                </a:pathLst>
              </a:cu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6"/>
              <p:cNvSpPr/>
              <p:nvPr/>
            </p:nvSpPr>
            <p:spPr>
              <a:xfrm>
                <a:off x="1120242" y="676770"/>
                <a:ext cx="903605" cy="1850389"/>
              </a:xfrm>
              <a:custGeom>
                <a:avLst/>
                <a:gdLst/>
                <a:ahLst/>
                <a:cxnLst/>
                <a:rect l="l" t="t" r="r" b="b"/>
                <a:pathLst>
                  <a:path w="903605" h="1850389">
                    <a:moveTo>
                      <a:pt x="7521" y="0"/>
                    </a:moveTo>
                    <a:lnTo>
                      <a:pt x="6543" y="9885"/>
                    </a:lnTo>
                    <a:lnTo>
                      <a:pt x="4286" y="38436"/>
                    </a:lnTo>
                    <a:lnTo>
                      <a:pt x="1766" y="83990"/>
                    </a:lnTo>
                    <a:lnTo>
                      <a:pt x="0" y="144886"/>
                    </a:lnTo>
                    <a:lnTo>
                      <a:pt x="2" y="219464"/>
                    </a:lnTo>
                    <a:lnTo>
                      <a:pt x="2791" y="306062"/>
                    </a:lnTo>
                    <a:lnTo>
                      <a:pt x="9381" y="403020"/>
                    </a:lnTo>
                    <a:lnTo>
                      <a:pt x="20789" y="508676"/>
                    </a:lnTo>
                    <a:lnTo>
                      <a:pt x="38030" y="621369"/>
                    </a:lnTo>
                    <a:lnTo>
                      <a:pt x="62121" y="739438"/>
                    </a:lnTo>
                    <a:lnTo>
                      <a:pt x="94079" y="861222"/>
                    </a:lnTo>
                    <a:lnTo>
                      <a:pt x="134918" y="985061"/>
                    </a:lnTo>
                    <a:lnTo>
                      <a:pt x="185655" y="1109292"/>
                    </a:lnTo>
                    <a:lnTo>
                      <a:pt x="247307" y="1232256"/>
                    </a:lnTo>
                    <a:lnTo>
                      <a:pt x="320889" y="1352290"/>
                    </a:lnTo>
                    <a:lnTo>
                      <a:pt x="407417" y="1467734"/>
                    </a:lnTo>
                    <a:lnTo>
                      <a:pt x="507908" y="1576927"/>
                    </a:lnTo>
                    <a:lnTo>
                      <a:pt x="623377" y="1678208"/>
                    </a:lnTo>
                    <a:lnTo>
                      <a:pt x="754841" y="1769916"/>
                    </a:lnTo>
                    <a:lnTo>
                      <a:pt x="903315" y="1850389"/>
                    </a:lnTo>
                    <a:lnTo>
                      <a:pt x="897172" y="1846425"/>
                    </a:lnTo>
                    <a:lnTo>
                      <a:pt x="879563" y="1834390"/>
                    </a:lnTo>
                    <a:lnTo>
                      <a:pt x="814882" y="1785280"/>
                    </a:lnTo>
                    <a:lnTo>
                      <a:pt x="770275" y="1747786"/>
                    </a:lnTo>
                    <a:lnTo>
                      <a:pt x="719134" y="1701388"/>
                    </a:lnTo>
                    <a:lnTo>
                      <a:pt x="662693" y="1645877"/>
                    </a:lnTo>
                    <a:lnTo>
                      <a:pt x="602184" y="1581045"/>
                    </a:lnTo>
                    <a:lnTo>
                      <a:pt x="538839" y="1506682"/>
                    </a:lnTo>
                    <a:lnTo>
                      <a:pt x="473892" y="1422580"/>
                    </a:lnTo>
                    <a:lnTo>
                      <a:pt x="408575" y="1328531"/>
                    </a:lnTo>
                    <a:lnTo>
                      <a:pt x="344122" y="1224325"/>
                    </a:lnTo>
                    <a:lnTo>
                      <a:pt x="281765" y="1109754"/>
                    </a:lnTo>
                    <a:lnTo>
                      <a:pt x="222738" y="984610"/>
                    </a:lnTo>
                    <a:lnTo>
                      <a:pt x="168272" y="848682"/>
                    </a:lnTo>
                    <a:lnTo>
                      <a:pt x="119601" y="701763"/>
                    </a:lnTo>
                    <a:lnTo>
                      <a:pt x="77957" y="543644"/>
                    </a:lnTo>
                    <a:lnTo>
                      <a:pt x="44574" y="374117"/>
                    </a:lnTo>
                    <a:lnTo>
                      <a:pt x="20684" y="192971"/>
                    </a:lnTo>
                    <a:lnTo>
                      <a:pt x="752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3"/>
              <p:cNvSpPr/>
              <p:nvPr/>
            </p:nvSpPr>
            <p:spPr>
              <a:xfrm>
                <a:off x="1261659" y="548589"/>
                <a:ext cx="688975" cy="2056764"/>
              </a:xfrm>
              <a:custGeom>
                <a:avLst/>
                <a:gdLst/>
                <a:ahLst/>
                <a:cxnLst/>
                <a:rect l="l" t="t" r="r" b="b"/>
                <a:pathLst>
                  <a:path w="688975" h="2056764">
                    <a:moveTo>
                      <a:pt x="449211" y="0"/>
                    </a:moveTo>
                    <a:lnTo>
                      <a:pt x="473981" y="68522"/>
                    </a:lnTo>
                    <a:lnTo>
                      <a:pt x="489599" y="119491"/>
                    </a:lnTo>
                    <a:lnTo>
                      <a:pt x="506618" y="183068"/>
                    </a:lnTo>
                    <a:lnTo>
                      <a:pt x="523671" y="258381"/>
                    </a:lnTo>
                    <a:lnTo>
                      <a:pt x="539389" y="344558"/>
                    </a:lnTo>
                    <a:lnTo>
                      <a:pt x="552406" y="440725"/>
                    </a:lnTo>
                    <a:lnTo>
                      <a:pt x="561353" y="546010"/>
                    </a:lnTo>
                    <a:lnTo>
                      <a:pt x="564862" y="659541"/>
                    </a:lnTo>
                    <a:lnTo>
                      <a:pt x="561566" y="780443"/>
                    </a:lnTo>
                    <a:lnTo>
                      <a:pt x="550098" y="907845"/>
                    </a:lnTo>
                    <a:lnTo>
                      <a:pt x="529089" y="1040874"/>
                    </a:lnTo>
                    <a:lnTo>
                      <a:pt x="497171" y="1178656"/>
                    </a:lnTo>
                    <a:lnTo>
                      <a:pt x="452978" y="1320320"/>
                    </a:lnTo>
                    <a:lnTo>
                      <a:pt x="395140" y="1464992"/>
                    </a:lnTo>
                    <a:lnTo>
                      <a:pt x="322292" y="1611799"/>
                    </a:lnTo>
                    <a:lnTo>
                      <a:pt x="233064" y="1759870"/>
                    </a:lnTo>
                    <a:lnTo>
                      <a:pt x="126089" y="1908330"/>
                    </a:lnTo>
                    <a:lnTo>
                      <a:pt x="0" y="2056307"/>
                    </a:lnTo>
                    <a:lnTo>
                      <a:pt x="8485" y="2049380"/>
                    </a:lnTo>
                    <a:lnTo>
                      <a:pt x="69398" y="1995651"/>
                    </a:lnTo>
                    <a:lnTo>
                      <a:pt x="117174" y="1949979"/>
                    </a:lnTo>
                    <a:lnTo>
                      <a:pt x="173396" y="1892520"/>
                    </a:lnTo>
                    <a:lnTo>
                      <a:pt x="235740" y="1823839"/>
                    </a:lnTo>
                    <a:lnTo>
                      <a:pt x="301880" y="1744501"/>
                    </a:lnTo>
                    <a:lnTo>
                      <a:pt x="369491" y="1655069"/>
                    </a:lnTo>
                    <a:lnTo>
                      <a:pt x="436248" y="1556108"/>
                    </a:lnTo>
                    <a:lnTo>
                      <a:pt x="499825" y="1448182"/>
                    </a:lnTo>
                    <a:lnTo>
                      <a:pt x="557899" y="1331856"/>
                    </a:lnTo>
                    <a:lnTo>
                      <a:pt x="608142" y="1207693"/>
                    </a:lnTo>
                    <a:lnTo>
                      <a:pt x="648231" y="1076258"/>
                    </a:lnTo>
                    <a:lnTo>
                      <a:pt x="675840" y="938116"/>
                    </a:lnTo>
                    <a:lnTo>
                      <a:pt x="688644" y="793830"/>
                    </a:lnTo>
                    <a:lnTo>
                      <a:pt x="684319" y="643965"/>
                    </a:lnTo>
                    <a:lnTo>
                      <a:pt x="660537" y="489085"/>
                    </a:lnTo>
                    <a:lnTo>
                      <a:pt x="614976" y="329755"/>
                    </a:lnTo>
                    <a:lnTo>
                      <a:pt x="545309" y="166538"/>
                    </a:lnTo>
                    <a:lnTo>
                      <a:pt x="449211" y="0"/>
                    </a:lnTo>
                    <a:close/>
                  </a:path>
                </a:pathLst>
              </a:cu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bk object 17"/>
              <p:cNvSpPr/>
              <p:nvPr/>
            </p:nvSpPr>
            <p:spPr>
              <a:xfrm>
                <a:off x="2291458" y="694662"/>
                <a:ext cx="90805" cy="9017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9"/>
              <p:cNvSpPr/>
              <p:nvPr/>
            </p:nvSpPr>
            <p:spPr>
              <a:xfrm>
                <a:off x="772465" y="2174830"/>
                <a:ext cx="405130" cy="40513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10"/>
              <p:cNvSpPr/>
              <p:nvPr/>
            </p:nvSpPr>
            <p:spPr>
              <a:xfrm>
                <a:off x="1983695" y="2452574"/>
                <a:ext cx="263525" cy="26289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1"/>
              <p:cNvSpPr/>
              <p:nvPr/>
            </p:nvSpPr>
            <p:spPr>
              <a:xfrm>
                <a:off x="1565130" y="432211"/>
                <a:ext cx="194310" cy="194310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/>
              <p:cNvSpPr/>
              <p:nvPr/>
            </p:nvSpPr>
            <p:spPr>
              <a:xfrm>
                <a:off x="598488" y="922194"/>
                <a:ext cx="349885" cy="349885"/>
              </a:xfrm>
              <a:prstGeom prst="ellipse">
                <a:avLst/>
              </a:prstGeom>
              <a:solidFill>
                <a:srgbClr val="005D9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16"/>
              <p:cNvSpPr/>
              <p:nvPr/>
            </p:nvSpPr>
            <p:spPr>
              <a:xfrm>
                <a:off x="2439509" y="2004129"/>
                <a:ext cx="216535" cy="21590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12"/>
              <p:cNvSpPr/>
              <p:nvPr/>
            </p:nvSpPr>
            <p:spPr>
              <a:xfrm>
                <a:off x="1694618" y="1126556"/>
                <a:ext cx="411480" cy="411480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7"/>
              <p:cNvSpPr/>
              <p:nvPr/>
            </p:nvSpPr>
            <p:spPr>
              <a:xfrm>
                <a:off x="1095003" y="657286"/>
                <a:ext cx="73660" cy="73025"/>
              </a:xfrm>
              <a:prstGeom prst="ellipse">
                <a:avLst/>
              </a:prstGeom>
              <a:solidFill>
                <a:srgbClr val="59CAF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13"/>
              <p:cNvSpPr/>
              <p:nvPr/>
            </p:nvSpPr>
            <p:spPr>
              <a:xfrm>
                <a:off x="2502621" y="1005472"/>
                <a:ext cx="216535" cy="215900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14"/>
              <p:cNvSpPr/>
              <p:nvPr/>
            </p:nvSpPr>
            <p:spPr>
              <a:xfrm>
                <a:off x="1861260" y="481948"/>
                <a:ext cx="129539" cy="128905"/>
              </a:xfrm>
              <a:prstGeom prst="ellipse">
                <a:avLst/>
              </a:prstGeom>
              <a:solidFill>
                <a:srgbClr val="F9851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7919274" y="5901000"/>
              <a:ext cx="1199367" cy="7694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b="0" i="0" u="none" strike="noStrike" baseline="0">
                  <a:ln>
                    <a:solidFill>
                      <a:schemeClr val="tx1"/>
                    </a:solidFill>
                  </a:ln>
                  <a:solidFill>
                    <a:srgbClr val="005E9F"/>
                  </a:solidFill>
                  <a:effectLst/>
                  <a:latin typeface="Cousine" panose="02070409020205020404" pitchFamily="49" charset="0"/>
                </a:rPr>
                <a:t>CDS</a:t>
              </a:r>
              <a:endParaRPr lang="en-US" sz="1000">
                <a:ln>
                  <a:solidFill>
                    <a:schemeClr val="tx1"/>
                  </a:solidFill>
                </a:ln>
                <a:effectLst/>
              </a:endParaRPr>
            </a:p>
          </p:txBody>
        </p:sp>
        <p:sp>
          <p:nvSpPr>
            <p:cNvPr id="27" name="object 19"/>
            <p:cNvSpPr/>
            <p:nvPr/>
          </p:nvSpPr>
          <p:spPr>
            <a:xfrm>
              <a:off x="7326039" y="6618271"/>
              <a:ext cx="1718561" cy="0"/>
            </a:xfrm>
            <a:custGeom>
              <a:avLst/>
              <a:gdLst/>
              <a:ahLst/>
              <a:cxnLst/>
              <a:rect l="l" t="t" r="r" b="b"/>
              <a:pathLst>
                <a:path w="2921634">
                  <a:moveTo>
                    <a:pt x="0" y="0"/>
                  </a:moveTo>
                  <a:lnTo>
                    <a:pt x="2921203" y="0"/>
                  </a:lnTo>
                </a:path>
              </a:pathLst>
            </a:custGeom>
            <a:ln w="7124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54124" y="6585682"/>
              <a:ext cx="187807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900">
                  <a:solidFill>
                    <a:schemeClr val="tx1"/>
                  </a:solidFill>
                  <a:latin typeface="Economica"/>
                  <a:cs typeface="Economica"/>
                </a:rPr>
                <a:t>De</a:t>
              </a:r>
              <a:r>
                <a:rPr lang="en-IN" sz="900" spc="-15">
                  <a:solidFill>
                    <a:schemeClr val="tx1"/>
                  </a:solidFill>
                  <a:latin typeface="Economica"/>
                  <a:cs typeface="Economica"/>
                </a:rPr>
                <a:t>p</a:t>
              </a:r>
              <a:r>
                <a:rPr lang="en-IN" sz="900">
                  <a:solidFill>
                    <a:schemeClr val="tx1"/>
                  </a:solidFill>
                  <a:latin typeface="Economica"/>
                  <a:cs typeface="Economica"/>
                </a:rPr>
                <a:t>a</a:t>
              </a:r>
              <a:r>
                <a:rPr lang="en-IN" sz="900" spc="10">
                  <a:solidFill>
                    <a:schemeClr val="tx1"/>
                  </a:solidFill>
                  <a:latin typeface="Economica"/>
                  <a:cs typeface="Economica"/>
                </a:rPr>
                <a:t>r</a:t>
              </a:r>
              <a:r>
                <a:rPr lang="en-IN" sz="900">
                  <a:solidFill>
                    <a:schemeClr val="tx1"/>
                  </a:solidFill>
                  <a:latin typeface="Economica"/>
                  <a:cs typeface="Economica"/>
                </a:rPr>
                <a:t>tment of Computa</a:t>
              </a:r>
              <a:r>
                <a:rPr lang="en-IN" sz="900" spc="-10">
                  <a:solidFill>
                    <a:schemeClr val="tx1"/>
                  </a:solidFill>
                  <a:latin typeface="Economica"/>
                  <a:cs typeface="Economica"/>
                </a:rPr>
                <a:t>t</a:t>
              </a:r>
              <a:r>
                <a:rPr lang="en-IN" sz="900">
                  <a:solidFill>
                    <a:schemeClr val="tx1"/>
                  </a:solidFill>
                  <a:latin typeface="Economica"/>
                  <a:cs typeface="Economica"/>
                </a:rPr>
                <a:t>ional and Data S</a:t>
              </a:r>
              <a:r>
                <a:rPr lang="en-IN" sz="900" spc="-30">
                  <a:solidFill>
                    <a:schemeClr val="tx1"/>
                  </a:solidFill>
                  <a:latin typeface="Economica"/>
                  <a:cs typeface="Economica"/>
                </a:rPr>
                <a:t>c</a:t>
              </a:r>
              <a:r>
                <a:rPr lang="en-IN" sz="900">
                  <a:solidFill>
                    <a:schemeClr val="tx1"/>
                  </a:solidFill>
                  <a:latin typeface="Economica"/>
                  <a:cs typeface="Economica"/>
                </a:rPr>
                <a:t>iences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460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0815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530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30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</a:defRPr>
            </a:lvl1pPr>
          </a:lstStyle>
          <a:p>
            <a:fld id="{D8386ECE-7B38-4FA0-871D-C7425BF9B05B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356351"/>
            <a:ext cx="558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1532" y="6356351"/>
            <a:ext cx="9038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Economica" panose="02000506040000020004" pitchFamily="2" charset="0"/>
              </a:defRPr>
            </a:lvl1pPr>
          </a:lstStyle>
          <a:p>
            <a:fld id="{9EFCAA85-8796-4B17-9CA3-4CB18724EF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7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Arv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Char char="‣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Courier New" panose="02070309020205020404" pitchFamily="49" charset="0"/>
        <a:buChar char="o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customXml" Target="../ink/ink7.xml"/><Relationship Id="rId3" Type="http://schemas.openxmlformats.org/officeDocument/2006/relationships/image" Target="../media/image8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17" Type="http://schemas.openxmlformats.org/officeDocument/2006/relationships/image" Target="../media/image15.png"/><Relationship Id="rId2" Type="http://schemas.openxmlformats.org/officeDocument/2006/relationships/image" Target="../media/image7.png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4.xml"/><Relationship Id="rId5" Type="http://schemas.openxmlformats.org/officeDocument/2006/relationships/image" Target="../media/image9.png"/><Relationship Id="rId15" Type="http://schemas.openxmlformats.org/officeDocument/2006/relationships/customXml" Target="../ink/ink6.xml"/><Relationship Id="rId10" Type="http://schemas.openxmlformats.org/officeDocument/2006/relationships/image" Target="../media/image12.png"/><Relationship Id="rId19" Type="http://schemas.openxmlformats.org/officeDocument/2006/relationships/image" Target="../media/image16.png"/><Relationship Id="rId4" Type="http://schemas.openxmlformats.org/officeDocument/2006/relationships/customXml" Target="../ink/ink1.xml"/><Relationship Id="rId9" Type="http://schemas.openxmlformats.org/officeDocument/2006/relationships/image" Target="../media/image11.png"/><Relationship Id="rId14" Type="http://schemas.openxmlformats.org/officeDocument/2006/relationships/image" Target="../media/image14.png"/><Relationship Id="rId22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402B6-BF16-1594-94AD-D7089D505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4FA6-C65A-4F94-9F33-CC4E5DB85246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22876-9A02-55B4-1C0F-DBB408B07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1</a:t>
            </a:fld>
            <a:endParaRPr lang="en-US"/>
          </a:p>
        </p:txBody>
      </p:sp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93D12772-26AE-5117-FC4F-8EF4BB137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" y="379"/>
            <a:ext cx="9139804" cy="685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70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61036-E532-F8D8-95C0-D4B6A5A62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4FA6-C65A-4F94-9F33-CC4E5DB85246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8713D-2CCA-A31D-1FD5-097B7655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14E113-B410-3659-1919-6F0F728B6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" y="0"/>
            <a:ext cx="9131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3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4067" y="1291698"/>
            <a:ext cx="9101797" cy="2137302"/>
          </a:xfrm>
        </p:spPr>
        <p:txBody>
          <a:bodyPr>
            <a:normAutofit/>
          </a:bodyPr>
          <a:lstStyle/>
          <a:p>
            <a:r>
              <a:rPr lang="en-US" sz="3200"/>
              <a:t>Assessing protein contribution to phenotypic change using flexibility measure from short, coarse grained molecular dynamics simulations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Muttaqi Ahmad Alladin, Debnath Pal</a:t>
            </a:r>
          </a:p>
        </p:txBody>
      </p:sp>
    </p:spTree>
    <p:extLst>
      <p:ext uri="{BB962C8B-B14F-4D97-AF65-F5344CB8AC3E}">
        <p14:creationId xmlns:p14="http://schemas.microsoft.com/office/powerpoint/2010/main" val="384662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3F86-F6A7-D002-3716-730DB64B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A9C16-47FE-7687-0151-43CBA03E6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022981" cy="4530726"/>
          </a:xfrm>
        </p:spPr>
        <p:txBody>
          <a:bodyPr>
            <a:normAutofit/>
          </a:bodyPr>
          <a:lstStyle/>
          <a:p>
            <a:r>
              <a:rPr lang="en-US"/>
              <a:t>Big data about protein variants is now available</a:t>
            </a:r>
          </a:p>
          <a:p>
            <a:r>
              <a:rPr lang="en-US"/>
              <a:t>Mapping variants to phenotype is a steep challenge.</a:t>
            </a:r>
          </a:p>
          <a:p>
            <a:r>
              <a:rPr lang="en-US"/>
              <a:t>While various methods exist, interpretability remains a challenge. </a:t>
            </a:r>
          </a:p>
          <a:p>
            <a:r>
              <a:rPr lang="en-US"/>
              <a:t>We use short coarse-grained Molecular Dynamics (MD) simulations (&lt;10ns) to make a functional mapping of variants.</a:t>
            </a:r>
          </a:p>
          <a:p>
            <a:r>
              <a:rPr lang="en-US"/>
              <a:t>MD simulation is a computer simulation method for analyzing the physical movements of atoms and molecules.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D4B60-8150-0FA0-2068-1BC5C024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94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69CD-6BDB-7B54-48FB-476E4876C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8" y="1919331"/>
            <a:ext cx="3554543" cy="892738"/>
          </a:xfrm>
        </p:spPr>
        <p:txBody>
          <a:bodyPr>
            <a:normAutofit fontScale="90000"/>
          </a:bodyPr>
          <a:lstStyle/>
          <a:p>
            <a:r>
              <a:rPr lang="en-US"/>
              <a:t>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B6550-86AD-233A-4A72-69C95796CD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2030" y="620870"/>
                <a:ext cx="4323077" cy="1175356"/>
              </a:xfrm>
            </p:spPr>
            <p:txBody>
              <a:bodyPr>
                <a:normAutofit/>
              </a:bodyPr>
              <a:lstStyle/>
              <a:p>
                <a:r>
                  <a:rPr lang="en-US"/>
                  <a:t>The basic premise is:</a:t>
                </a:r>
              </a:p>
              <a:p>
                <a:pPr marL="0" indent="0">
                  <a:buNone/>
                </a:pPr>
                <a:r>
                  <a:rPr lang="en-US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𝑓𝑖𝑡𝑛𝑒𝑠𝑠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∝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𝑅𝑀𝑆𝐹</m:t>
                        </m:r>
                      </m:den>
                    </m:f>
                  </m:oMath>
                </a14:m>
                <a:endParaRPr lang="en-US" b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B6550-86AD-233A-4A72-69C95796CD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030" y="620870"/>
                <a:ext cx="4323077" cy="1175356"/>
              </a:xfrm>
              <a:blipFill>
                <a:blip r:embed="rId2"/>
                <a:stretch>
                  <a:fillRect l="-2398" t="-8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A45D-6C90-E07D-51FF-ADF77B87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80E2B2-6093-090D-27F2-863B793FDF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1"/>
          <a:stretch/>
        </p:blipFill>
        <p:spPr bwMode="auto">
          <a:xfrm>
            <a:off x="-45398" y="2992614"/>
            <a:ext cx="5697781" cy="378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E2096E2-8AA9-F380-134C-948C72AE886C}"/>
                  </a:ext>
                </a:extLst>
              </p14:cNvPr>
              <p14:cNvContentPartPr/>
              <p14:nvPr/>
            </p14:nvContentPartPr>
            <p14:xfrm>
              <a:off x="7470476" y="2530374"/>
              <a:ext cx="360" cy="464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E2096E2-8AA9-F380-134C-948C72AE88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66156" y="2526054"/>
                <a:ext cx="9000" cy="4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52F63BA-1156-54C3-4F09-966401232F26}"/>
                  </a:ext>
                </a:extLst>
              </p14:cNvPr>
              <p14:cNvContentPartPr/>
              <p14:nvPr/>
            </p14:nvContentPartPr>
            <p14:xfrm>
              <a:off x="7445636" y="2521374"/>
              <a:ext cx="48960" cy="37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52F63BA-1156-54C3-4F09-966401232F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41316" y="2517054"/>
                <a:ext cx="576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D8ECAB9-5FE6-6EE5-AC6E-C2FC28F7DE21}"/>
                  </a:ext>
                </a:extLst>
              </p14:cNvPr>
              <p14:cNvContentPartPr/>
              <p14:nvPr/>
            </p14:nvContentPartPr>
            <p14:xfrm>
              <a:off x="7452476" y="2953014"/>
              <a:ext cx="39600" cy="39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D8ECAB9-5FE6-6EE5-AC6E-C2FC28F7DE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48156" y="2948694"/>
                <a:ext cx="482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Date Placeholder 3">
                <a:extLst>
                  <a:ext uri="{FF2B5EF4-FFF2-40B4-BE49-F238E27FC236}">
                    <a16:creationId xmlns:a16="http://schemas.microsoft.com/office/drawing/2014/main" id="{44D53D7D-1A6A-E6CE-6DB6-D61B0FB29D65}"/>
                  </a:ext>
                </a:extLst>
              </p:cNvPr>
              <p:cNvSpPr>
                <a:spLocks noGrp="1"/>
              </p:cNvSpPr>
              <p:nvPr>
                <p:ph type="dt" sz="half" idx="10"/>
              </p:nvPr>
            </p:nvSpPr>
            <p:spPr>
              <a:xfrm>
                <a:off x="7510076" y="2657231"/>
                <a:ext cx="809785" cy="297225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>
                    <a:solidFill>
                      <a:schemeClr val="accent6"/>
                    </a:solidFill>
                  </a:rPr>
                  <a:t>RMSF</a:t>
                </a:r>
              </a:p>
            </p:txBody>
          </p:sp>
        </mc:Choice>
        <mc:Fallback xmlns="">
          <p:sp>
            <p:nvSpPr>
              <p:cNvPr id="16" name="Date Placeholder 3">
                <a:extLst>
                  <a:ext uri="{FF2B5EF4-FFF2-40B4-BE49-F238E27FC236}">
                    <a16:creationId xmlns:a16="http://schemas.microsoft.com/office/drawing/2014/main" id="{44D53D7D-1A6A-E6CE-6DB6-D61B0FB29D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dt" sz="half" idx="10"/>
              </p:nvPr>
            </p:nvSpPr>
            <p:spPr>
              <a:xfrm>
                <a:off x="7510076" y="2657231"/>
                <a:ext cx="809785" cy="297225"/>
              </a:xfrm>
              <a:blipFill>
                <a:blip r:embed="rId10"/>
                <a:stretch>
                  <a:fillRect t="-12245" b="-32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3AAB42-9029-7A07-1107-9EA25CBF642E}"/>
              </a:ext>
            </a:extLst>
          </p:cNvPr>
          <p:cNvSpPr txBox="1">
            <a:spLocks/>
          </p:cNvSpPr>
          <p:nvPr/>
        </p:nvSpPr>
        <p:spPr>
          <a:xfrm>
            <a:off x="4340328" y="497211"/>
            <a:ext cx="4664208" cy="2659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Char char="‣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Courier New" panose="02070309020205020404" pitchFamily="49" charset="0"/>
              <a:buChar char="o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More weightage locally</a:t>
            </a:r>
          </a:p>
          <a:p>
            <a:pPr lvl="1"/>
            <a:r>
              <a:rPr lang="en-US"/>
              <a:t>∆𝑅𝑀𝑆𝐹 of sites spatially closer to the site of mutation are more important</a:t>
            </a:r>
          </a:p>
          <a:p>
            <a:pPr lvl="1"/>
            <a:r>
              <a:rPr lang="en-US"/>
              <a:t>∆𝑅𝑀𝑆𝐹 of 1</a:t>
            </a:r>
            <a:r>
              <a:rPr lang="en-US" baseline="30000"/>
              <a:t>st</a:t>
            </a:r>
            <a:r>
              <a:rPr lang="en-US"/>
              <a:t>,2</a:t>
            </a:r>
            <a:r>
              <a:rPr lang="en-US" baseline="30000"/>
              <a:t>nd</a:t>
            </a:r>
            <a:r>
              <a:rPr lang="en-US"/>
              <a:t>, 3</a:t>
            </a:r>
            <a:r>
              <a:rPr lang="en-US" baseline="30000"/>
              <a:t>rd</a:t>
            </a:r>
            <a:r>
              <a:rPr lang="en-US"/>
              <a:t>,4</a:t>
            </a:r>
            <a:r>
              <a:rPr lang="en-US" baseline="30000"/>
              <a:t>th</a:t>
            </a:r>
            <a:r>
              <a:rPr lang="en-US"/>
              <a:t> &amp; 5</a:t>
            </a:r>
            <a:r>
              <a:rPr lang="en-US" baseline="30000"/>
              <a:t>th</a:t>
            </a:r>
            <a:r>
              <a:rPr lang="en-US"/>
              <a:t> contacts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/>
          </a:p>
          <a:p>
            <a:pPr marL="0" indent="0">
              <a:buFont typeface="Wingdings" panose="05000000000000000000" pitchFamily="2" charset="2"/>
              <a:buNone/>
            </a:pPr>
            <a:endParaRPr lang="en-US"/>
          </a:p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B21655-A59B-40EF-9878-09901BFC0B76}"/>
                  </a:ext>
                </a:extLst>
              </p14:cNvPr>
              <p14:cNvContentPartPr/>
              <p14:nvPr/>
            </p14:nvContentPartPr>
            <p14:xfrm>
              <a:off x="7669734" y="333052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B21655-A59B-40EF-9878-09901BFC0B7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06734" y="3267529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8203538-D0F1-1779-90FD-9CC12543EA2C}"/>
                  </a:ext>
                </a:extLst>
              </p14:cNvPr>
              <p14:cNvContentPartPr/>
              <p14:nvPr/>
            </p14:nvContentPartPr>
            <p14:xfrm>
              <a:off x="7372734" y="2561209"/>
              <a:ext cx="745560" cy="487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8203538-D0F1-1779-90FD-9CC12543EA2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09734" y="2498209"/>
                <a:ext cx="871200" cy="61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0DCD0FB-FE47-EC36-3A16-4F2840F2DE4C}"/>
                  </a:ext>
                </a:extLst>
              </p14:cNvPr>
              <p14:cNvContentPartPr/>
              <p14:nvPr/>
            </p14:nvContentPartPr>
            <p14:xfrm>
              <a:off x="3694200" y="4802720"/>
              <a:ext cx="360" cy="705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0DCD0FB-FE47-EC36-3A16-4F2840F2DE4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89880" y="4798402"/>
                <a:ext cx="9000" cy="714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BCF205F-99E5-BDD3-EE7B-2482FAFCBFAF}"/>
                  </a:ext>
                </a:extLst>
              </p14:cNvPr>
              <p14:cNvContentPartPr/>
              <p14:nvPr/>
            </p14:nvContentPartPr>
            <p14:xfrm>
              <a:off x="3662160" y="4804880"/>
              <a:ext cx="65160" cy="396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BCF205F-99E5-BDD3-EE7B-2482FAFCBFA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57840" y="4800560"/>
                <a:ext cx="738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1560DF8-859D-F9BE-3FCD-2CF960B0324F}"/>
                  </a:ext>
                </a:extLst>
              </p14:cNvPr>
              <p14:cNvContentPartPr/>
              <p14:nvPr/>
            </p14:nvContentPartPr>
            <p14:xfrm>
              <a:off x="3662160" y="5463222"/>
              <a:ext cx="72000" cy="504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1560DF8-859D-F9BE-3FCD-2CF960B0324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57840" y="5458902"/>
                <a:ext cx="8064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2334AB-A29F-8F7E-0548-7AEBDEE58592}"/>
                  </a:ext>
                </a:extLst>
              </p:cNvPr>
              <p:cNvSpPr txBox="1"/>
              <p:nvPr/>
            </p:nvSpPr>
            <p:spPr>
              <a:xfrm>
                <a:off x="3740853" y="5018265"/>
                <a:ext cx="941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𝑅𝑀𝑆𝐹</m:t>
                      </m:r>
                    </m:oMath>
                  </m:oMathPara>
                </a14:m>
                <a:endParaRPr lang="en-US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2334AB-A29F-8F7E-0548-7AEBDEE58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853" y="5018265"/>
                <a:ext cx="941300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C815DA11-99C9-4751-AA86-CF3BC0138770}"/>
              </a:ext>
            </a:extLst>
          </p:cNvPr>
          <p:cNvSpPr/>
          <p:nvPr/>
        </p:nvSpPr>
        <p:spPr>
          <a:xfrm>
            <a:off x="5715263" y="2768629"/>
            <a:ext cx="2485236" cy="429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Mutation Site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BDA24D-E092-7D82-85DB-B2B93BEF859A}"/>
              </a:ext>
            </a:extLst>
          </p:cNvPr>
          <p:cNvSpPr/>
          <p:nvPr/>
        </p:nvSpPr>
        <p:spPr>
          <a:xfrm>
            <a:off x="5715262" y="3345372"/>
            <a:ext cx="2485236" cy="429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500">
                <a:ea typeface="Calibri"/>
                <a:cs typeface="Calibri"/>
              </a:rPr>
              <a:t> residues spatially in contact with the mutation site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E6B3B1-9D92-BC6E-6524-AC5AE226DC7A}"/>
              </a:ext>
            </a:extLst>
          </p:cNvPr>
          <p:cNvSpPr/>
          <p:nvPr/>
        </p:nvSpPr>
        <p:spPr>
          <a:xfrm>
            <a:off x="5715261" y="3964060"/>
            <a:ext cx="2485237" cy="429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ea typeface="Calibri"/>
                <a:cs typeface="Calibri"/>
              </a:rPr>
              <a:t>residues spatially in contact with 1</a:t>
            </a:r>
            <a:r>
              <a:rPr lang="en-US" sz="1600" baseline="30000">
                <a:ea typeface="Calibri"/>
                <a:cs typeface="Calibri"/>
              </a:rPr>
              <a:t>st</a:t>
            </a:r>
            <a:r>
              <a:rPr lang="en-US" sz="1600">
                <a:ea typeface="Calibri"/>
                <a:cs typeface="Calibri"/>
              </a:rPr>
              <a:t> contacts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EE34A1-5424-06F3-FC1F-5324FE8D2E10}"/>
              </a:ext>
            </a:extLst>
          </p:cNvPr>
          <p:cNvSpPr/>
          <p:nvPr/>
        </p:nvSpPr>
        <p:spPr>
          <a:xfrm>
            <a:off x="5715261" y="4582748"/>
            <a:ext cx="2485237" cy="429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ea typeface="Calibri"/>
                <a:cs typeface="Calibri"/>
              </a:rPr>
              <a:t>residues spatially in contact with 2</a:t>
            </a:r>
            <a:r>
              <a:rPr lang="en-US" sz="1400" baseline="30000">
                <a:ea typeface="Calibri"/>
                <a:cs typeface="Calibri"/>
              </a:rPr>
              <a:t>nd</a:t>
            </a:r>
            <a:r>
              <a:rPr lang="en-US" sz="1400">
                <a:ea typeface="Calibri"/>
                <a:cs typeface="Calibri"/>
              </a:rPr>
              <a:t> contacts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3B4CA6-37E7-82C4-304B-C4A3CCD9C304}"/>
              </a:ext>
            </a:extLst>
          </p:cNvPr>
          <p:cNvSpPr/>
          <p:nvPr/>
        </p:nvSpPr>
        <p:spPr>
          <a:xfrm>
            <a:off x="5704774" y="5169977"/>
            <a:ext cx="2485237" cy="429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ea typeface="Calibri"/>
                <a:cs typeface="Calibri"/>
              </a:rPr>
              <a:t>residues spatially in contact with 3</a:t>
            </a:r>
            <a:r>
              <a:rPr lang="en-US" sz="1600" baseline="30000">
                <a:ea typeface="Calibri"/>
                <a:cs typeface="Calibri"/>
              </a:rPr>
              <a:t>rd</a:t>
            </a:r>
            <a:r>
              <a:rPr lang="en-US" sz="1600">
                <a:ea typeface="Calibri"/>
                <a:cs typeface="Calibri"/>
              </a:rPr>
              <a:t> contacts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C9BA77-FD31-60D4-07A7-1FC8F2585E87}"/>
              </a:ext>
            </a:extLst>
          </p:cNvPr>
          <p:cNvSpPr/>
          <p:nvPr/>
        </p:nvSpPr>
        <p:spPr>
          <a:xfrm>
            <a:off x="5704774" y="5788665"/>
            <a:ext cx="2485237" cy="429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ea typeface="Calibri"/>
                <a:cs typeface="Calibri"/>
              </a:rPr>
              <a:t>residues spatially in contact with 4</a:t>
            </a:r>
            <a:r>
              <a:rPr lang="en-US" sz="1400" baseline="30000">
                <a:ea typeface="Calibri"/>
                <a:cs typeface="Calibri"/>
              </a:rPr>
              <a:t>th</a:t>
            </a:r>
            <a:r>
              <a:rPr lang="en-US" sz="1400">
                <a:ea typeface="Calibri"/>
                <a:cs typeface="Calibri"/>
              </a:rPr>
              <a:t> contacts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B3BC302-B250-981C-3CA6-BA693AC0F5AB}"/>
              </a:ext>
            </a:extLst>
          </p:cNvPr>
          <p:cNvSpPr/>
          <p:nvPr/>
        </p:nvSpPr>
        <p:spPr>
          <a:xfrm>
            <a:off x="8289634" y="3340129"/>
            <a:ext cx="786467" cy="4299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1</a:t>
            </a:r>
            <a:r>
              <a:rPr lang="en-US" sz="1400" baseline="30000">
                <a:solidFill>
                  <a:schemeClr val="tx1"/>
                </a:solidFill>
                <a:ea typeface="Calibri"/>
                <a:cs typeface="Calibri"/>
              </a:rPr>
              <a:t>st</a:t>
            </a:r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 contact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679D6C6-67BB-5F61-8844-C821A77EA1B7}"/>
              </a:ext>
            </a:extLst>
          </p:cNvPr>
          <p:cNvSpPr/>
          <p:nvPr/>
        </p:nvSpPr>
        <p:spPr>
          <a:xfrm>
            <a:off x="8289634" y="3969303"/>
            <a:ext cx="786467" cy="4299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2</a:t>
            </a:r>
            <a:r>
              <a:rPr lang="en-US" sz="1400" baseline="30000">
                <a:solidFill>
                  <a:schemeClr val="tx1"/>
                </a:solidFill>
                <a:ea typeface="Calibri"/>
                <a:cs typeface="Calibri"/>
              </a:rPr>
              <a:t>nd</a:t>
            </a:r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 contact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6650EED-56BD-2913-EDE6-EF557206F287}"/>
              </a:ext>
            </a:extLst>
          </p:cNvPr>
          <p:cNvSpPr/>
          <p:nvPr/>
        </p:nvSpPr>
        <p:spPr>
          <a:xfrm>
            <a:off x="8289634" y="4587991"/>
            <a:ext cx="786467" cy="4299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3</a:t>
            </a:r>
            <a:r>
              <a:rPr lang="en-US" sz="1400" baseline="30000">
                <a:solidFill>
                  <a:schemeClr val="tx1"/>
                </a:solidFill>
                <a:ea typeface="Calibri"/>
                <a:cs typeface="Calibri"/>
              </a:rPr>
              <a:t>rd</a:t>
            </a:r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 contact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1850113-89C5-2C91-D618-D3F7B2E2AB34}"/>
              </a:ext>
            </a:extLst>
          </p:cNvPr>
          <p:cNvSpPr/>
          <p:nvPr/>
        </p:nvSpPr>
        <p:spPr>
          <a:xfrm>
            <a:off x="8289633" y="5154247"/>
            <a:ext cx="786467" cy="4299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4</a:t>
            </a:r>
            <a:r>
              <a:rPr lang="en-US" sz="1400" baseline="30000">
                <a:solidFill>
                  <a:schemeClr val="tx1"/>
                </a:solidFill>
                <a:ea typeface="Calibri"/>
                <a:cs typeface="Calibri"/>
              </a:rPr>
              <a:t>th</a:t>
            </a:r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 contact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27343BB-53B7-5024-7D76-733CDC536FE7}"/>
              </a:ext>
            </a:extLst>
          </p:cNvPr>
          <p:cNvSpPr/>
          <p:nvPr/>
        </p:nvSpPr>
        <p:spPr>
          <a:xfrm>
            <a:off x="8289634" y="5783422"/>
            <a:ext cx="786467" cy="429936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5</a:t>
            </a:r>
            <a:r>
              <a:rPr lang="en-US" sz="1400" baseline="30000">
                <a:solidFill>
                  <a:schemeClr val="tx1"/>
                </a:solidFill>
                <a:ea typeface="Calibri"/>
                <a:cs typeface="Calibri"/>
              </a:rPr>
              <a:t>th</a:t>
            </a:r>
            <a:r>
              <a:rPr lang="en-US" sz="1400">
                <a:solidFill>
                  <a:schemeClr val="tx1"/>
                </a:solidFill>
                <a:ea typeface="Calibri"/>
                <a:cs typeface="Calibri"/>
              </a:rPr>
              <a:t> contact</a:t>
            </a:r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3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4894-1D16-D286-A6B4-B084584B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9BCB5-04B6-7C50-5450-C447436088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Use two </a:t>
                </a:r>
                <a:r>
                  <a:rPr lang="en-US" err="1"/>
                  <a:t>pdb</a:t>
                </a:r>
                <a:r>
                  <a:rPr lang="en-US"/>
                  <a:t> structures for each protein</a:t>
                </a:r>
              </a:p>
              <a:p>
                <a:pPr lvl="1"/>
                <a:r>
                  <a:rPr lang="en-US"/>
                  <a:t>For HMBS: 7AAJ, 5M6R</a:t>
                </a:r>
              </a:p>
              <a:p>
                <a:pPr lvl="1"/>
                <a:r>
                  <a:rPr lang="en-US"/>
                  <a:t>For MAPK1:1TVO, 5V60</a:t>
                </a:r>
              </a:p>
              <a:p>
                <a:pPr lvl="1"/>
                <a:r>
                  <a:rPr lang="en-US"/>
                  <a:t>For MAPK3: 2ZOQ,4QTB</a:t>
                </a:r>
              </a:p>
              <a:p>
                <a:r>
                  <a:rPr lang="en-US"/>
                  <a:t>Generate Normalized </a:t>
                </a:r>
                <a:r>
                  <a:rPr lang="el-GR"/>
                  <a:t>Δ</a:t>
                </a:r>
                <a:r>
                  <a:rPr lang="en-US"/>
                  <a:t>RMSF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𝑐𝑜𝑚𝑏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𝑠𝑡𝑟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𝑠𝑡𝑟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𝑐𝑜𝑚𝑏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𝑐𝑜𝑚𝑏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9BCB5-04B6-7C50-5450-C447436088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14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90898-D213-D359-72A3-6CF91177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4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C459A-8FB1-F627-90C0-34D98B25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22A427-9142-693A-A887-501091E4B2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Model 1: correlation model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𝑐𝑜𝑟𝑟𝑐𝑜𝑒𝑓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𝑠𝑡𝑟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𝑚𝑜𝑑𝑒𝑙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1=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st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𝑛𝑑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</m:oMath>
                </a14:m>
                <a:endParaRPr lang="en-US"/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Table of correlation coefficients: </a:t>
                </a:r>
              </a:p>
              <a:p>
                <a:pPr marL="457200" lvl="1" indent="0">
                  <a:buNone/>
                </a:pPr>
                <a:endParaRPr lang="en-US"/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More local model</a:t>
                </a:r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22A427-9142-693A-A887-501091E4B2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14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1649F-9496-6267-9647-2C53DD91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DF3665C3-4EF3-A58E-E8AE-BA7E00C8107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8794265"/>
                  </p:ext>
                </p:extLst>
              </p:nvPr>
            </p:nvGraphicFramePr>
            <p:xfrm>
              <a:off x="5056830" y="4518598"/>
              <a:ext cx="4087170" cy="23394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3560">
                      <a:extLst>
                        <a:ext uri="{9D8B030D-6E8A-4147-A177-3AD203B41FA5}">
                          <a16:colId xmlns:a16="http://schemas.microsoft.com/office/drawing/2014/main" val="2425742386"/>
                        </a:ext>
                      </a:extLst>
                    </a:gridCol>
                    <a:gridCol w="890771">
                      <a:extLst>
                        <a:ext uri="{9D8B030D-6E8A-4147-A177-3AD203B41FA5}">
                          <a16:colId xmlns:a16="http://schemas.microsoft.com/office/drawing/2014/main" val="1690717957"/>
                        </a:ext>
                      </a:extLst>
                    </a:gridCol>
                    <a:gridCol w="1047047">
                      <a:extLst>
                        <a:ext uri="{9D8B030D-6E8A-4147-A177-3AD203B41FA5}">
                          <a16:colId xmlns:a16="http://schemas.microsoft.com/office/drawing/2014/main" val="1724461090"/>
                        </a:ext>
                      </a:extLst>
                    </a:gridCol>
                    <a:gridCol w="1015792">
                      <a:extLst>
                        <a:ext uri="{9D8B030D-6E8A-4147-A177-3AD203B41FA5}">
                          <a16:colId xmlns:a16="http://schemas.microsoft.com/office/drawing/2014/main" val="1139923619"/>
                        </a:ext>
                      </a:extLst>
                    </a:gridCol>
                  </a:tblGrid>
                  <a:tr h="428961"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Degree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HMBS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MAPK1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MAPK3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5552568"/>
                      </a:ext>
                    </a:extLst>
                  </a:tr>
                  <a:tr h="36524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𝑠𝑡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-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𝑠𝑡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0.783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0.680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6382597"/>
                      </a:ext>
                    </a:extLst>
                  </a:tr>
                  <a:tr h="3371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-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𝑛𝑑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0.811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583707"/>
                      </a:ext>
                    </a:extLst>
                  </a:tr>
                  <a:tr h="3744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-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𝑟𝑑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0.485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0.455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03763446"/>
                      </a:ext>
                    </a:extLst>
                  </a:tr>
                  <a:tr h="3516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𝑡h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-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𝑡h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0.143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0.169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0.010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827653"/>
                      </a:ext>
                    </a:extLst>
                  </a:tr>
                  <a:tr h="42896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𝑡h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-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highlight>
                                        <a:srgbClr val="FFFF00"/>
                                      </a:highlight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𝑡h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520932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DF3665C3-4EF3-A58E-E8AE-BA7E00C8107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8794265"/>
                  </p:ext>
                </p:extLst>
              </p:nvPr>
            </p:nvGraphicFramePr>
            <p:xfrm>
              <a:off x="5056830" y="4518598"/>
              <a:ext cx="4087170" cy="23394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3560">
                      <a:extLst>
                        <a:ext uri="{9D8B030D-6E8A-4147-A177-3AD203B41FA5}">
                          <a16:colId xmlns:a16="http://schemas.microsoft.com/office/drawing/2014/main" val="2425742386"/>
                        </a:ext>
                      </a:extLst>
                    </a:gridCol>
                    <a:gridCol w="890771">
                      <a:extLst>
                        <a:ext uri="{9D8B030D-6E8A-4147-A177-3AD203B41FA5}">
                          <a16:colId xmlns:a16="http://schemas.microsoft.com/office/drawing/2014/main" val="1690717957"/>
                        </a:ext>
                      </a:extLst>
                    </a:gridCol>
                    <a:gridCol w="1047047">
                      <a:extLst>
                        <a:ext uri="{9D8B030D-6E8A-4147-A177-3AD203B41FA5}">
                          <a16:colId xmlns:a16="http://schemas.microsoft.com/office/drawing/2014/main" val="1724461090"/>
                        </a:ext>
                      </a:extLst>
                    </a:gridCol>
                    <a:gridCol w="1015792">
                      <a:extLst>
                        <a:ext uri="{9D8B030D-6E8A-4147-A177-3AD203B41FA5}">
                          <a16:colId xmlns:a16="http://schemas.microsoft.com/office/drawing/2014/main" val="1139923619"/>
                        </a:ext>
                      </a:extLst>
                    </a:gridCol>
                  </a:tblGrid>
                  <a:tr h="428961"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Degree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HMBS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MAPK1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MAPK3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555256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8" t="-125000" r="-263441" b="-43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0.783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0.680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0.771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26382597"/>
                      </a:ext>
                    </a:extLst>
                  </a:tr>
                  <a:tr h="370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8" t="-221311" r="-263441" b="-3278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0.751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0.811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583707"/>
                      </a:ext>
                    </a:extLst>
                  </a:tr>
                  <a:tr h="3744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8" t="-316129" r="-263441" b="-2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0.485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0.455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0.734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03763446"/>
                      </a:ext>
                    </a:extLst>
                  </a:tr>
                  <a:tr h="3706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8" t="-422951" r="-263441" b="-1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0.143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0.169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0.010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3827653"/>
                      </a:ext>
                    </a:extLst>
                  </a:tr>
                  <a:tr h="428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38" t="-455714" r="-263441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0.200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520932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1210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05C6-BEE5-B97A-5576-EA39D8C2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1E6B7-E07D-0CFD-EAC6-EEAA66B7B2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Model 2: Scale factor (sf)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dirty="0"/>
                  <a:t> global model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𝑚𝑜𝑑𝑒𝑙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𝑠𝑓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𝑅𝑀𝑆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𝑅𝑀𝑆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𝑛𝑜𝑟𝑚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𝑟𝑑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𝑅𝑀𝑆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𝑛𝑜𝑟𝑚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𝑛𝑑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𝑅𝑀𝑆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𝑛𝑜𝑟𝑚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𝑠𝑡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𝑅𝑀𝑆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𝑛𝑜𝑟𝑚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sf = 0.7 in this study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:r>
                  <a:rPr lang="en-US" dirty="0"/>
                  <a:t>More global model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1E6B7-E07D-0CFD-EAC6-EEAA66B7B2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14" t="-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DE4C0-2C66-B22E-5204-3EA91182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65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0F6DC-3ACB-208A-4CF6-F60BDE123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Non-sense mutation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23339-0A6A-3A5A-BC18-60144F8B8F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𝑓𝑖𝑡𝑛𝑒𝑠𝑠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𝑃𝑜𝑠𝑖𝑡𝑖𝑜𝑛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𝑇𝑒𝑟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If non-sense mutation occurs at position 3/361 then only three residues will be present in the protein</a:t>
                </a:r>
              </a:p>
              <a:p>
                <a:r>
                  <a:rPr lang="en-US" b="0" dirty="0">
                    <a:ea typeface="Cambria Math" panose="02040503050406030204" pitchFamily="18" charset="0"/>
                  </a:rPr>
                  <a:t>If </a:t>
                </a:r>
                <a:r>
                  <a:rPr lang="en-US" dirty="0">
                    <a:ea typeface="Cambria Math" panose="02040503050406030204" pitchFamily="18" charset="0"/>
                  </a:rPr>
                  <a:t>the Ter</a:t>
                </a:r>
                <a:r>
                  <a:rPr lang="en-US" b="0" dirty="0">
                    <a:ea typeface="Cambria Math" panose="02040503050406030204" pitchFamily="18" charset="0"/>
                  </a:rPr>
                  <a:t> occurs at position 360/361 then 360 residues will be present in protein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23339-0A6A-3A5A-BC18-60144F8B8F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0D1A0-61B2-4AD8-B594-5F8C26397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25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9EEB-EF4B-982D-9CBA-4B68A239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8159"/>
            <a:ext cx="7886700" cy="900138"/>
          </a:xfrm>
        </p:spPr>
        <p:txBody>
          <a:bodyPr/>
          <a:lstStyle/>
          <a:p>
            <a:r>
              <a:rPr lang="en-US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786D0-8909-805B-CA10-53F110629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8296"/>
            <a:ext cx="7886700" cy="541318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Comparison of predicted and experimental score distributions: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Results of Similar Study:</a:t>
            </a:r>
          </a:p>
          <a:p>
            <a:pPr lvl="1"/>
            <a:r>
              <a:rPr lang="en-US"/>
              <a:t>SUMO1 : 0.7 </a:t>
            </a:r>
            <a:r>
              <a:rPr lang="en-US" err="1"/>
              <a:t>corr</a:t>
            </a:r>
            <a:r>
              <a:rPr lang="en-US"/>
              <a:t> for about 70% data</a:t>
            </a:r>
          </a:p>
          <a:p>
            <a:pPr lvl="1"/>
            <a:r>
              <a:rPr lang="en-US"/>
              <a:t>MTHFR: 0.6 </a:t>
            </a:r>
            <a:r>
              <a:rPr lang="en-US" err="1"/>
              <a:t>corr</a:t>
            </a:r>
            <a:r>
              <a:rPr lang="en-US"/>
              <a:t> for about 66% data</a:t>
            </a:r>
          </a:p>
          <a:p>
            <a:pPr lvl="1"/>
            <a:r>
              <a:rPr lang="en-US"/>
              <a:t>Calmodulin: 0.6 </a:t>
            </a:r>
            <a:r>
              <a:rPr lang="en-US" err="1"/>
              <a:t>corr</a:t>
            </a:r>
            <a:r>
              <a:rPr lang="en-US"/>
              <a:t> about for 66% data</a:t>
            </a:r>
          </a:p>
          <a:p>
            <a:pPr lvl="1"/>
            <a:r>
              <a:rPr lang="en-US"/>
              <a:t>UBE2I: 0.6 </a:t>
            </a:r>
            <a:r>
              <a:rPr lang="en-US" err="1"/>
              <a:t>corr</a:t>
            </a:r>
            <a:r>
              <a:rPr lang="en-US"/>
              <a:t> for 60% about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290166-27E6-8102-10A8-4B8CB4AE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10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902B6D2-30D1-D363-9C2F-99F1C387E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41" y="2226323"/>
            <a:ext cx="3215562" cy="229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BD3BF0F-AF7A-9447-12D7-5328A313B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26323"/>
            <a:ext cx="3215563" cy="229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727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AC95A-4967-7E78-9331-BD16C792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</p:spPr>
        <p:txBody>
          <a:bodyPr/>
          <a:lstStyle/>
          <a:p>
            <a:pPr algn="ctr"/>
            <a:r>
              <a:rPr lang="en-US"/>
              <a:t>Thank You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24532-0770-1070-C263-26E52556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AA85-8796-4B17-9CA3-4CB18724EF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71343"/>
      </p:ext>
    </p:extLst>
  </p:cSld>
  <p:clrMapOvr>
    <a:masterClrMapping/>
  </p:clrMapOvr>
</p:sld>
</file>

<file path=ppt/theme/theme1.xml><?xml version="1.0" encoding="utf-8"?>
<a:theme xmlns:a="http://schemas.openxmlformats.org/drawingml/2006/main" name="IISc-SERC-v2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DS">
      <a:majorFont>
        <a:latin typeface="Arv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Sc-CDS-v2.potx" id="{59A8C1D1-1A3E-41D4-A4E0-35B357317F1F}" vid="{EC92949F-16A2-4175-BD07-89C1A40845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67A2C77B04E3448E1F5267273F702D" ma:contentTypeVersion="13" ma:contentTypeDescription="Create a new document." ma:contentTypeScope="" ma:versionID="0c0195ed098cc81e060f8669cef3e9ea">
  <xsd:schema xmlns:xsd="http://www.w3.org/2001/XMLSchema" xmlns:xs="http://www.w3.org/2001/XMLSchema" xmlns:p="http://schemas.microsoft.com/office/2006/metadata/properties" xmlns:ns3="f9e01e35-f896-4350-8adf-0282a1b88ef7" xmlns:ns4="58560ab7-94d4-4903-bb4a-823fafb31a29" targetNamespace="http://schemas.microsoft.com/office/2006/metadata/properties" ma:root="true" ma:fieldsID="719b4f540a4939dedfb6277a4a22a661" ns3:_="" ns4:_="">
    <xsd:import namespace="f9e01e35-f896-4350-8adf-0282a1b88ef7"/>
    <xsd:import namespace="58560ab7-94d4-4903-bb4a-823fafb31a2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e01e35-f896-4350-8adf-0282a1b88ef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60ab7-94d4-4903-bb4a-823fafb31a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0DBD8D-E10B-47ED-829D-A1FCBDD1A1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06D89A-8049-4670-9F76-DDE8841D687A}">
  <ds:schemaRefs>
    <ds:schemaRef ds:uri="http://www.w3.org/XML/1998/namespace"/>
    <ds:schemaRef ds:uri="http://schemas.microsoft.com/office/2006/documentManagement/types"/>
    <ds:schemaRef ds:uri="58560ab7-94d4-4903-bb4a-823fafb31a29"/>
    <ds:schemaRef ds:uri="http://schemas.openxmlformats.org/package/2006/metadata/core-properties"/>
    <ds:schemaRef ds:uri="http://purl.org/dc/terms/"/>
    <ds:schemaRef ds:uri="http://schemas.microsoft.com/office/2006/metadata/properties"/>
    <ds:schemaRef ds:uri="f9e01e35-f896-4350-8adf-0282a1b88ef7"/>
    <ds:schemaRef ds:uri="http://purl.org/dc/dcmitype/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6104EA9-9DE2-412A-9EF7-CC37E1602719}">
  <ds:schemaRefs>
    <ds:schemaRef ds:uri="58560ab7-94d4-4903-bb4a-823fafb31a29"/>
    <ds:schemaRef ds:uri="f9e01e35-f896-4350-8adf-0282a1b88ef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IISc-CDS-v2</Template>
  <TotalTime>338</TotalTime>
  <Words>449</Words>
  <Application>Microsoft Office PowerPoint</Application>
  <PresentationFormat>On-screen Show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Wingdings</vt:lpstr>
      <vt:lpstr>Arial</vt:lpstr>
      <vt:lpstr>Arvo</vt:lpstr>
      <vt:lpstr>Economica</vt:lpstr>
      <vt:lpstr>Calibri</vt:lpstr>
      <vt:lpstr>Cousine</vt:lpstr>
      <vt:lpstr>Courier New</vt:lpstr>
      <vt:lpstr>Cambria Math</vt:lpstr>
      <vt:lpstr>IISc-SERC-v2</vt:lpstr>
      <vt:lpstr>PowerPoint Presentation</vt:lpstr>
      <vt:lpstr>PowerPoint Presentation</vt:lpstr>
      <vt:lpstr>Assessing protein contribution to phenotypic change using flexibility measure from short, coarse grained molecular dynamics simulations</vt:lpstr>
      <vt:lpstr>Introduction</vt:lpstr>
      <vt:lpstr>Methodology</vt:lpstr>
      <vt:lpstr>Methodology</vt:lpstr>
      <vt:lpstr>Model 1</vt:lpstr>
      <vt:lpstr>Model 2</vt:lpstr>
      <vt:lpstr>Non-sense mutation</vt:lpstr>
      <vt:lpstr>Results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protein contribution to phenotypic change using short, coarse grain molecular dynamics simulations</dc:title>
  <dc:creator>Muttaqi Ahmad Alladin</dc:creator>
  <cp:lastModifiedBy>Muttaqi Ahmad Alladin</cp:lastModifiedBy>
  <cp:revision>5</cp:revision>
  <cp:lastPrinted>2022-05-12T16:11:05Z</cp:lastPrinted>
  <dcterms:created xsi:type="dcterms:W3CDTF">2022-05-10T12:18:04Z</dcterms:created>
  <dcterms:modified xsi:type="dcterms:W3CDTF">2022-05-12T21:48:13Z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0x0101007967A2C77B04E3448E1F5267273F702D</vt:lpwstr>
  </property>
</Properties>
</file>