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695" r:id="rId3"/>
    <p:sldMasterId id="2147483707" r:id="rId4"/>
    <p:sldMasterId id="2147483719" r:id="rId5"/>
    <p:sldMasterId id="2147483731" r:id="rId6"/>
    <p:sldMasterId id="2147483743" r:id="rId7"/>
  </p:sldMasterIdLst>
  <p:notesMasterIdLst>
    <p:notesMasterId r:id="rId32"/>
  </p:notesMasterIdLst>
  <p:sldIdLst>
    <p:sldId id="257" r:id="rId8"/>
    <p:sldId id="281" r:id="rId9"/>
    <p:sldId id="264" r:id="rId10"/>
    <p:sldId id="267" r:id="rId11"/>
    <p:sldId id="283" r:id="rId12"/>
    <p:sldId id="287" r:id="rId13"/>
    <p:sldId id="288" r:id="rId14"/>
    <p:sldId id="289" r:id="rId15"/>
    <p:sldId id="292" r:id="rId16"/>
    <p:sldId id="290" r:id="rId17"/>
    <p:sldId id="291" r:id="rId18"/>
    <p:sldId id="259" r:id="rId19"/>
    <p:sldId id="282" r:id="rId20"/>
    <p:sldId id="284" r:id="rId21"/>
    <p:sldId id="294" r:id="rId22"/>
    <p:sldId id="268" r:id="rId23"/>
    <p:sldId id="266" r:id="rId24"/>
    <p:sldId id="265" r:id="rId25"/>
    <p:sldId id="260" r:id="rId26"/>
    <p:sldId id="261" r:id="rId27"/>
    <p:sldId id="262" r:id="rId28"/>
    <p:sldId id="263" r:id="rId29"/>
    <p:sldId id="297" r:id="rId30"/>
    <p:sldId id="29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8" autoAdjust="0"/>
    <p:restoredTop sz="94660"/>
  </p:normalViewPr>
  <p:slideViewPr>
    <p:cSldViewPr>
      <p:cViewPr varScale="1">
        <p:scale>
          <a:sx n="105" d="100"/>
          <a:sy n="105" d="100"/>
        </p:scale>
        <p:origin x="1088" y="200"/>
      </p:cViewPr>
      <p:guideLst>
        <p:guide orient="horz" pos="2160"/>
        <p:guide pos="288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09063F-FD8C-42A2-BD52-4CF37A7E9E80}" type="datetimeFigureOut">
              <a:rPr lang="en-US" smtClean="0"/>
              <a:t>5/14/22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3F1D27-8F6E-4D50-A40B-7F8379B3A0A9}" type="slidenum">
              <a:rPr lang="en-US" smtClean="0"/>
              <a:t>‹#›</a:t>
            </a:fld>
            <a:endParaRPr lang="en-US"/>
          </a:p>
        </p:txBody>
      </p:sp>
    </p:spTree>
    <p:extLst>
      <p:ext uri="{BB962C8B-B14F-4D97-AF65-F5344CB8AC3E}">
        <p14:creationId xmlns:p14="http://schemas.microsoft.com/office/powerpoint/2010/main" val="1114838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3994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r" defTabSz="457200" eaLnBrk="1" fontAlgn="base" hangingPunct="1">
              <a:spcBef>
                <a:spcPct val="0"/>
              </a:spcBef>
              <a:spcAft>
                <a:spcPct val="0"/>
              </a:spcAft>
            </a:pPr>
            <a:fld id="{8781A13C-38B1-472A-B11B-4E2521B157FA}" type="slidenum">
              <a:rPr lang="en-US" altLang="en-US" sz="1200">
                <a:solidFill>
                  <a:prstClr val="black"/>
                </a:solidFill>
                <a:latin typeface="Arial" pitchFamily="34" charset="0"/>
              </a:rPr>
              <a:pPr algn="r" defTabSz="457200" eaLnBrk="1" fontAlgn="base" hangingPunct="1">
                <a:spcBef>
                  <a:spcPct val="0"/>
                </a:spcBef>
                <a:spcAft>
                  <a:spcPct val="0"/>
                </a:spcAft>
              </a:pPr>
              <a:t>6</a:t>
            </a:fld>
            <a:endParaRPr lang="en-US" altLang="en-US" sz="1200">
              <a:solidFill>
                <a:prstClr val="black"/>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5/14/22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9102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60567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97505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551800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29302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84823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500735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42871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174906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7128126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384754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233961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823796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74110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523209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799539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288507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15366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058792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384072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solidFill>
                  <a:prstClr val="black">
                    <a:tint val="75000"/>
                  </a:prstClr>
                </a:solidFill>
              </a:rPr>
              <a:pPr/>
              <a:t>5/14/22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631730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440" y="2129984"/>
            <a:ext cx="7773120" cy="1470394"/>
          </a:xfrm>
        </p:spPr>
        <p:txBody>
          <a:bodyPr/>
          <a:lstStyle/>
          <a:p>
            <a:r>
              <a:rPr lang="en-US"/>
              <a:t>Click to edit Master title style</a:t>
            </a:r>
            <a:endParaRPr lang="en-IN"/>
          </a:p>
        </p:txBody>
      </p:sp>
      <p:sp>
        <p:nvSpPr>
          <p:cNvPr id="3" name="Subtitle 2"/>
          <p:cNvSpPr>
            <a:spLocks noGrp="1"/>
          </p:cNvSpPr>
          <p:nvPr>
            <p:ph type="subTitle" idx="1"/>
          </p:nvPr>
        </p:nvSpPr>
        <p:spPr>
          <a:xfrm>
            <a:off x="1372321" y="3885528"/>
            <a:ext cx="6400800" cy="1752664"/>
          </a:xfrm>
        </p:spPr>
        <p:txBody>
          <a:bodyPr/>
          <a:lstStyle>
            <a:lvl1pPr marL="0" indent="0" algn="ctr">
              <a:buNone/>
              <a:defRPr>
                <a:solidFill>
                  <a:schemeClr val="tx1">
                    <a:tint val="75000"/>
                  </a:schemeClr>
                </a:solidFill>
              </a:defRPr>
            </a:lvl1pPr>
            <a:lvl2pPr marL="414726" indent="0" algn="ctr">
              <a:buNone/>
              <a:defRPr>
                <a:solidFill>
                  <a:schemeClr val="tx1">
                    <a:tint val="75000"/>
                  </a:schemeClr>
                </a:solidFill>
              </a:defRPr>
            </a:lvl2pPr>
            <a:lvl3pPr marL="829452" indent="0" algn="ctr">
              <a:buNone/>
              <a:defRPr>
                <a:solidFill>
                  <a:schemeClr val="tx1">
                    <a:tint val="75000"/>
                  </a:schemeClr>
                </a:solidFill>
              </a:defRPr>
            </a:lvl3pPr>
            <a:lvl4pPr marL="1244178" indent="0" algn="ctr">
              <a:buNone/>
              <a:defRPr>
                <a:solidFill>
                  <a:schemeClr val="tx1">
                    <a:tint val="75000"/>
                  </a:schemeClr>
                </a:solidFill>
              </a:defRPr>
            </a:lvl4pPr>
            <a:lvl5pPr marL="1658904" indent="0" algn="ctr">
              <a:buNone/>
              <a:defRPr>
                <a:solidFill>
                  <a:schemeClr val="tx1">
                    <a:tint val="75000"/>
                  </a:schemeClr>
                </a:solidFill>
              </a:defRPr>
            </a:lvl5pPr>
            <a:lvl6pPr marL="2073631" indent="0" algn="ctr">
              <a:buNone/>
              <a:defRPr>
                <a:solidFill>
                  <a:schemeClr val="tx1">
                    <a:tint val="75000"/>
                  </a:schemeClr>
                </a:solidFill>
              </a:defRPr>
            </a:lvl6pPr>
            <a:lvl7pPr marL="2488357" indent="0" algn="ctr">
              <a:buNone/>
              <a:defRPr>
                <a:solidFill>
                  <a:schemeClr val="tx1">
                    <a:tint val="75000"/>
                  </a:schemeClr>
                </a:solidFill>
              </a:defRPr>
            </a:lvl7pPr>
            <a:lvl8pPr marL="2903083" indent="0" algn="ctr">
              <a:buNone/>
              <a:defRPr>
                <a:solidFill>
                  <a:schemeClr val="tx1">
                    <a:tint val="75000"/>
                  </a:schemeClr>
                </a:solidFill>
              </a:defRPr>
            </a:lvl8pPr>
            <a:lvl9pPr marL="3317809"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E781BAD-03C4-4F6B-BD56-B2C8EEE65295}" type="slidenum">
              <a:rPr/>
              <a:pPr/>
              <a:t>‹#›</a:t>
            </a:fld>
            <a:endParaRPr/>
          </a:p>
        </p:txBody>
      </p:sp>
    </p:spTree>
    <p:extLst>
      <p:ext uri="{BB962C8B-B14F-4D97-AF65-F5344CB8AC3E}">
        <p14:creationId xmlns:p14="http://schemas.microsoft.com/office/powerpoint/2010/main" val="11539430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32D9BC67-F758-4010-8FC3-C45AC16B57F7}" type="slidenum">
              <a:rPr/>
              <a:pPr/>
              <a:t>‹#›</a:t>
            </a:fld>
            <a:endParaRPr/>
          </a:p>
        </p:txBody>
      </p:sp>
    </p:spTree>
    <p:extLst>
      <p:ext uri="{BB962C8B-B14F-4D97-AF65-F5344CB8AC3E}">
        <p14:creationId xmlns:p14="http://schemas.microsoft.com/office/powerpoint/2010/main" val="7881819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880" y="4406863"/>
            <a:ext cx="7771680" cy="1362383"/>
          </a:xfrm>
        </p:spPr>
        <p:txBody>
          <a:bodyPr anchor="t"/>
          <a:lstStyle>
            <a:lvl1pPr algn="l">
              <a:defRPr sz="3600" b="1" cap="all"/>
            </a:lvl1pPr>
          </a:lstStyle>
          <a:p>
            <a:r>
              <a:rPr lang="en-US"/>
              <a:t>Click to edit Master title style</a:t>
            </a:r>
            <a:endParaRPr lang="en-IN"/>
          </a:p>
        </p:txBody>
      </p:sp>
      <p:sp>
        <p:nvSpPr>
          <p:cNvPr id="3" name="Text Placeholder 2"/>
          <p:cNvSpPr>
            <a:spLocks noGrp="1"/>
          </p:cNvSpPr>
          <p:nvPr>
            <p:ph type="body" idx="1"/>
          </p:nvPr>
        </p:nvSpPr>
        <p:spPr>
          <a:xfrm>
            <a:off x="722880" y="2906225"/>
            <a:ext cx="7771680" cy="1500638"/>
          </a:xfrm>
        </p:spPr>
        <p:txBody>
          <a:bodyPr anchor="b"/>
          <a:lstStyle>
            <a:lvl1pPr marL="0" indent="0">
              <a:buNone/>
              <a:defRPr sz="1800">
                <a:solidFill>
                  <a:schemeClr val="tx1">
                    <a:tint val="75000"/>
                  </a:schemeClr>
                </a:solidFill>
              </a:defRPr>
            </a:lvl1pPr>
            <a:lvl2pPr marL="414726" indent="0">
              <a:buNone/>
              <a:defRPr sz="1600">
                <a:solidFill>
                  <a:schemeClr val="tx1">
                    <a:tint val="75000"/>
                  </a:schemeClr>
                </a:solidFill>
              </a:defRPr>
            </a:lvl2pPr>
            <a:lvl3pPr marL="829452" indent="0">
              <a:buNone/>
              <a:defRPr sz="1500">
                <a:solidFill>
                  <a:schemeClr val="tx1">
                    <a:tint val="75000"/>
                  </a:schemeClr>
                </a:solidFill>
              </a:defRPr>
            </a:lvl3pPr>
            <a:lvl4pPr marL="1244178" indent="0">
              <a:buNone/>
              <a:defRPr sz="1300">
                <a:solidFill>
                  <a:schemeClr val="tx1">
                    <a:tint val="75000"/>
                  </a:schemeClr>
                </a:solidFill>
              </a:defRPr>
            </a:lvl4pPr>
            <a:lvl5pPr marL="1658904" indent="0">
              <a:buNone/>
              <a:defRPr sz="1300">
                <a:solidFill>
                  <a:schemeClr val="tx1">
                    <a:tint val="75000"/>
                  </a:schemeClr>
                </a:solidFill>
              </a:defRPr>
            </a:lvl5pPr>
            <a:lvl6pPr marL="2073631" indent="0">
              <a:buNone/>
              <a:defRPr sz="1300">
                <a:solidFill>
                  <a:schemeClr val="tx1">
                    <a:tint val="75000"/>
                  </a:schemeClr>
                </a:solidFill>
              </a:defRPr>
            </a:lvl6pPr>
            <a:lvl7pPr marL="2488357" indent="0">
              <a:buNone/>
              <a:defRPr sz="1300">
                <a:solidFill>
                  <a:schemeClr val="tx1">
                    <a:tint val="75000"/>
                  </a:schemeClr>
                </a:solidFill>
              </a:defRPr>
            </a:lvl7pPr>
            <a:lvl8pPr marL="2903083" indent="0">
              <a:buNone/>
              <a:defRPr sz="1300">
                <a:solidFill>
                  <a:schemeClr val="tx1">
                    <a:tint val="75000"/>
                  </a:schemeClr>
                </a:solidFill>
              </a:defRPr>
            </a:lvl8pPr>
            <a:lvl9pPr marL="3317809" indent="0">
              <a:buNone/>
              <a:defRPr sz="1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3D72F2C8-9D07-4BC9-83F1-2D518373A83B}" type="slidenum">
              <a:rPr/>
              <a:pPr/>
              <a:t>‹#›</a:t>
            </a:fld>
            <a:endParaRPr/>
          </a:p>
        </p:txBody>
      </p:sp>
    </p:spTree>
    <p:extLst>
      <p:ext uri="{BB962C8B-B14F-4D97-AF65-F5344CB8AC3E}">
        <p14:creationId xmlns:p14="http://schemas.microsoft.com/office/powerpoint/2010/main" val="33994492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6480" y="1604329"/>
            <a:ext cx="4043520" cy="397481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38240" y="1604329"/>
            <a:ext cx="4043520" cy="3974817"/>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96704F6F-C727-45A9-9F7D-F422A811F3AD}" type="slidenum">
              <a:rPr/>
              <a:pPr/>
              <a:t>‹#›</a:t>
            </a:fld>
            <a:endParaRPr/>
          </a:p>
        </p:txBody>
      </p:sp>
    </p:spTree>
    <p:extLst>
      <p:ext uri="{BB962C8B-B14F-4D97-AF65-F5344CB8AC3E}">
        <p14:creationId xmlns:p14="http://schemas.microsoft.com/office/powerpoint/2010/main" val="6543088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921" y="275070"/>
            <a:ext cx="8229600" cy="1142039"/>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920" y="1535201"/>
            <a:ext cx="40392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4" name="Content Placeholder 3"/>
          <p:cNvSpPr>
            <a:spLocks noGrp="1"/>
          </p:cNvSpPr>
          <p:nvPr>
            <p:ph sz="half" idx="2"/>
          </p:nvPr>
        </p:nvSpPr>
        <p:spPr>
          <a:xfrm>
            <a:off x="457920" y="2174628"/>
            <a:ext cx="40392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441" y="1535201"/>
            <a:ext cx="404208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6" name="Content Placeholder 5"/>
          <p:cNvSpPr>
            <a:spLocks noGrp="1"/>
          </p:cNvSpPr>
          <p:nvPr>
            <p:ph sz="quarter" idx="4"/>
          </p:nvPr>
        </p:nvSpPr>
        <p:spPr>
          <a:xfrm>
            <a:off x="4645441" y="2174628"/>
            <a:ext cx="404208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1242DC43-88D3-4D3B-B4CA-F0572604AD29}" type="slidenum">
              <a:rPr/>
              <a:pPr/>
              <a:t>‹#›</a:t>
            </a:fld>
            <a:endParaRPr/>
          </a:p>
        </p:txBody>
      </p:sp>
    </p:spTree>
    <p:extLst>
      <p:ext uri="{BB962C8B-B14F-4D97-AF65-F5344CB8AC3E}">
        <p14:creationId xmlns:p14="http://schemas.microsoft.com/office/powerpoint/2010/main" val="17487512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0EAE570-E3D8-4A82-9638-EDFB28479289}" type="slidenum">
              <a:rPr/>
              <a:pPr/>
              <a:t>‹#›</a:t>
            </a:fld>
            <a:endParaRPr/>
          </a:p>
        </p:txBody>
      </p:sp>
    </p:spTree>
    <p:extLst>
      <p:ext uri="{BB962C8B-B14F-4D97-AF65-F5344CB8AC3E}">
        <p14:creationId xmlns:p14="http://schemas.microsoft.com/office/powerpoint/2010/main" val="9976278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3E56CBF8-EA70-4510-BEF3-02D26522EB20}" type="slidenum">
              <a:rPr/>
              <a:pPr/>
              <a:t>‹#›</a:t>
            </a:fld>
            <a:endParaRPr/>
          </a:p>
        </p:txBody>
      </p:sp>
    </p:spTree>
    <p:extLst>
      <p:ext uri="{BB962C8B-B14F-4D97-AF65-F5344CB8AC3E}">
        <p14:creationId xmlns:p14="http://schemas.microsoft.com/office/powerpoint/2010/main" val="27432838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3008160" cy="1160762"/>
          </a:xfrm>
        </p:spPr>
        <p:txBody>
          <a:bodyPr anchor="b"/>
          <a:lstStyle>
            <a:lvl1pPr algn="l">
              <a:defRPr sz="1800" b="1"/>
            </a:lvl1pPr>
          </a:lstStyle>
          <a:p>
            <a:r>
              <a:rPr lang="en-US"/>
              <a:t>Click to edit Master title style</a:t>
            </a:r>
            <a:endParaRPr lang="en-IN"/>
          </a:p>
        </p:txBody>
      </p:sp>
      <p:sp>
        <p:nvSpPr>
          <p:cNvPr id="3" name="Content Placeholder 2"/>
          <p:cNvSpPr>
            <a:spLocks noGrp="1"/>
          </p:cNvSpPr>
          <p:nvPr>
            <p:ph idx="1"/>
          </p:nvPr>
        </p:nvSpPr>
        <p:spPr>
          <a:xfrm>
            <a:off x="3575521" y="273629"/>
            <a:ext cx="5112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920" y="1434391"/>
            <a:ext cx="300816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6111FD0F-780D-4D10-BB09-6E90923D0F8F}" type="slidenum">
              <a:rPr/>
              <a:pPr/>
              <a:t>‹#›</a:t>
            </a:fld>
            <a:endParaRPr/>
          </a:p>
        </p:txBody>
      </p:sp>
    </p:spTree>
    <p:extLst>
      <p:ext uri="{BB962C8B-B14F-4D97-AF65-F5344CB8AC3E}">
        <p14:creationId xmlns:p14="http://schemas.microsoft.com/office/powerpoint/2010/main" val="32476188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801" y="4800025"/>
            <a:ext cx="5486400" cy="567420"/>
          </a:xfrm>
        </p:spPr>
        <p:txBody>
          <a:bodyPr anchor="b"/>
          <a:lstStyle>
            <a:lvl1pPr algn="l">
              <a:defRPr sz="1800" b="1"/>
            </a:lvl1pPr>
          </a:lstStyle>
          <a:p>
            <a:r>
              <a:rPr lang="en-US"/>
              <a:t>Click to edit Master title style</a:t>
            </a:r>
            <a:endParaRPr lang="en-IN"/>
          </a:p>
        </p:txBody>
      </p:sp>
      <p:sp>
        <p:nvSpPr>
          <p:cNvPr id="3" name="Picture Placeholder 2"/>
          <p:cNvSpPr>
            <a:spLocks noGrp="1"/>
          </p:cNvSpPr>
          <p:nvPr>
            <p:ph type="pic" idx="1"/>
          </p:nvPr>
        </p:nvSpPr>
        <p:spPr>
          <a:xfrm>
            <a:off x="1792801" y="612065"/>
            <a:ext cx="54864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endParaRPr lang="en-IN"/>
          </a:p>
        </p:txBody>
      </p:sp>
      <p:sp>
        <p:nvSpPr>
          <p:cNvPr id="4" name="Text Placeholder 3"/>
          <p:cNvSpPr>
            <a:spLocks noGrp="1"/>
          </p:cNvSpPr>
          <p:nvPr>
            <p:ph type="body" sz="half" idx="2"/>
          </p:nvPr>
        </p:nvSpPr>
        <p:spPr>
          <a:xfrm>
            <a:off x="1792801" y="5367444"/>
            <a:ext cx="54864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95530768-07B4-452B-A7C0-ACCD19F697FB}" type="slidenum">
              <a:rPr/>
              <a:pPr/>
              <a:t>‹#›</a:t>
            </a:fld>
            <a:endParaRPr/>
          </a:p>
        </p:txBody>
      </p:sp>
    </p:spTree>
    <p:extLst>
      <p:ext uri="{BB962C8B-B14F-4D97-AF65-F5344CB8AC3E}">
        <p14:creationId xmlns:p14="http://schemas.microsoft.com/office/powerpoint/2010/main" val="36489860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4B9BDB46-E99E-4A33-BC00-2FAA52F07E62}" type="slidenum">
              <a:rPr/>
              <a:pPr/>
              <a:t>‹#›</a:t>
            </a:fld>
            <a:endParaRPr/>
          </a:p>
        </p:txBody>
      </p:sp>
    </p:spTree>
    <p:extLst>
      <p:ext uri="{BB962C8B-B14F-4D97-AF65-F5344CB8AC3E}">
        <p14:creationId xmlns:p14="http://schemas.microsoft.com/office/powerpoint/2010/main" val="19495251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5440" y="273629"/>
            <a:ext cx="2056320" cy="5305517"/>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6480" y="273629"/>
            <a:ext cx="6030720" cy="53055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A1570672-52FF-49A8-B0BA-3FA032FE7269}" type="slidenum">
              <a:rPr/>
              <a:pPr/>
              <a:t>‹#›</a:t>
            </a:fld>
            <a:endParaRPr/>
          </a:p>
        </p:txBody>
      </p:sp>
    </p:spTree>
    <p:extLst>
      <p:ext uri="{BB962C8B-B14F-4D97-AF65-F5344CB8AC3E}">
        <p14:creationId xmlns:p14="http://schemas.microsoft.com/office/powerpoint/2010/main" val="15570375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611292D-CA12-4712-9D13-F111BCEEE1F0}" type="datetime1">
              <a:rPr lang="en-US"/>
              <a:pPr>
                <a:defRPr/>
              </a:pPr>
              <a:t>5/14/22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B2BD62-E1AB-4A4A-B8EA-99FE33ACBA1F}" type="slidenum">
              <a:rPr lang="en-US"/>
              <a:pPr>
                <a:defRPr/>
              </a:pPr>
              <a:t>‹#›</a:t>
            </a:fld>
            <a:endParaRPr lang="en-US"/>
          </a:p>
        </p:txBody>
      </p:sp>
    </p:spTree>
    <p:extLst>
      <p:ext uri="{BB962C8B-B14F-4D97-AF65-F5344CB8AC3E}">
        <p14:creationId xmlns:p14="http://schemas.microsoft.com/office/powerpoint/2010/main" val="19606839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F541D26-D02F-47B8-BB4B-823F9F9D383D}" type="datetime1">
              <a:rPr lang="en-US"/>
              <a:pPr>
                <a:defRPr/>
              </a:pPr>
              <a:t>5/14/22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9BC2679-3D83-4335-B376-76202A83F4B7}" type="slidenum">
              <a:rPr lang="en-US"/>
              <a:pPr>
                <a:defRPr/>
              </a:pPr>
              <a:t>‹#›</a:t>
            </a:fld>
            <a:endParaRPr lang="en-US"/>
          </a:p>
        </p:txBody>
      </p:sp>
    </p:spTree>
    <p:extLst>
      <p:ext uri="{BB962C8B-B14F-4D97-AF65-F5344CB8AC3E}">
        <p14:creationId xmlns:p14="http://schemas.microsoft.com/office/powerpoint/2010/main" val="23101727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B7C4791-DCF6-44AB-96CB-4254C6AC8448}" type="datetime1">
              <a:rPr lang="en-US"/>
              <a:pPr>
                <a:defRPr/>
              </a:pPr>
              <a:t>5/14/22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F7FCC8-7C62-4CF9-AE05-D00537A0173F}" type="slidenum">
              <a:rPr lang="en-US"/>
              <a:pPr>
                <a:defRPr/>
              </a:pPr>
              <a:t>‹#›</a:t>
            </a:fld>
            <a:endParaRPr lang="en-US"/>
          </a:p>
        </p:txBody>
      </p:sp>
    </p:spTree>
    <p:extLst>
      <p:ext uri="{BB962C8B-B14F-4D97-AF65-F5344CB8AC3E}">
        <p14:creationId xmlns:p14="http://schemas.microsoft.com/office/powerpoint/2010/main" val="3108535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541CCA9-C1F9-4C9F-8165-F9FA92E78DDF}" type="datetime1">
              <a:rPr lang="en-US"/>
              <a:pPr>
                <a:defRPr/>
              </a:pPr>
              <a:t>5/14/22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FA62CD-EBC2-4988-A101-2D305C8D6E0E}" type="slidenum">
              <a:rPr lang="en-US"/>
              <a:pPr>
                <a:defRPr/>
              </a:pPr>
              <a:t>‹#›</a:t>
            </a:fld>
            <a:endParaRPr lang="en-US"/>
          </a:p>
        </p:txBody>
      </p:sp>
    </p:spTree>
    <p:extLst>
      <p:ext uri="{BB962C8B-B14F-4D97-AF65-F5344CB8AC3E}">
        <p14:creationId xmlns:p14="http://schemas.microsoft.com/office/powerpoint/2010/main" val="7973046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CF8D29E6-9F3D-4D88-9BE1-987633D41324}" type="datetime1">
              <a:rPr lang="en-US"/>
              <a:pPr>
                <a:defRPr/>
              </a:pPr>
              <a:t>5/14/22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B3B9B2A-3AD1-43B0-864A-C7BA4D5755B6}" type="slidenum">
              <a:rPr lang="en-US"/>
              <a:pPr>
                <a:defRPr/>
              </a:pPr>
              <a:t>‹#›</a:t>
            </a:fld>
            <a:endParaRPr lang="en-US"/>
          </a:p>
        </p:txBody>
      </p:sp>
    </p:spTree>
    <p:extLst>
      <p:ext uri="{BB962C8B-B14F-4D97-AF65-F5344CB8AC3E}">
        <p14:creationId xmlns:p14="http://schemas.microsoft.com/office/powerpoint/2010/main" val="885915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4BC5CD0-57D0-46E6-9B15-B7876F1BC3EC}" type="datetime1">
              <a:rPr lang="en-US"/>
              <a:pPr>
                <a:defRPr/>
              </a:pPr>
              <a:t>5/14/22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6E3C028-AC77-4E88-B356-81B9E519B9CB}" type="slidenum">
              <a:rPr lang="en-US"/>
              <a:pPr>
                <a:defRPr/>
              </a:pPr>
              <a:t>‹#›</a:t>
            </a:fld>
            <a:endParaRPr lang="en-US"/>
          </a:p>
        </p:txBody>
      </p:sp>
    </p:spTree>
    <p:extLst>
      <p:ext uri="{BB962C8B-B14F-4D97-AF65-F5344CB8AC3E}">
        <p14:creationId xmlns:p14="http://schemas.microsoft.com/office/powerpoint/2010/main" val="36559905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1E19610-3E36-4A53-9BFE-9DF0D697B813}" type="datetime1">
              <a:rPr lang="en-US"/>
              <a:pPr>
                <a:defRPr/>
              </a:pPr>
              <a:t>5/14/22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B142BDC-DC45-4AF8-88BD-B07FBF4E6669}" type="slidenum">
              <a:rPr lang="en-US"/>
              <a:pPr>
                <a:defRPr/>
              </a:pPr>
              <a:t>‹#›</a:t>
            </a:fld>
            <a:endParaRPr lang="en-US"/>
          </a:p>
        </p:txBody>
      </p:sp>
    </p:spTree>
    <p:extLst>
      <p:ext uri="{BB962C8B-B14F-4D97-AF65-F5344CB8AC3E}">
        <p14:creationId xmlns:p14="http://schemas.microsoft.com/office/powerpoint/2010/main" val="24573727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D887EB8-CFFF-4347-B909-E2AE638689B0}" type="datetime1">
              <a:rPr lang="en-US"/>
              <a:pPr>
                <a:defRPr/>
              </a:pPr>
              <a:t>5/14/22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44EF40-041C-4C41-9F8C-EF3BF7B6E1E1}" type="slidenum">
              <a:rPr lang="en-US"/>
              <a:pPr>
                <a:defRPr/>
              </a:pPr>
              <a:t>‹#›</a:t>
            </a:fld>
            <a:endParaRPr lang="en-US"/>
          </a:p>
        </p:txBody>
      </p:sp>
    </p:spTree>
    <p:extLst>
      <p:ext uri="{BB962C8B-B14F-4D97-AF65-F5344CB8AC3E}">
        <p14:creationId xmlns:p14="http://schemas.microsoft.com/office/powerpoint/2010/main" val="27490826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513CAC7-BA62-4B24-BAAB-D8D4D8FB3C11}" type="datetime1">
              <a:rPr lang="en-US"/>
              <a:pPr>
                <a:defRPr/>
              </a:pPr>
              <a:t>5/14/22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DB4ADE1-0A48-4D07-9973-B13B85B6A80A}" type="slidenum">
              <a:rPr lang="en-US"/>
              <a:pPr>
                <a:defRPr/>
              </a:pPr>
              <a:t>‹#›</a:t>
            </a:fld>
            <a:endParaRPr lang="en-US"/>
          </a:p>
        </p:txBody>
      </p:sp>
    </p:spTree>
    <p:extLst>
      <p:ext uri="{BB962C8B-B14F-4D97-AF65-F5344CB8AC3E}">
        <p14:creationId xmlns:p14="http://schemas.microsoft.com/office/powerpoint/2010/main" val="7968242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C6794A3-2FEE-4EB6-B9CF-9CAE2D2C4AC0}" type="datetime1">
              <a:rPr lang="en-US"/>
              <a:pPr>
                <a:defRPr/>
              </a:pPr>
              <a:t>5/14/22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F330EC6-BCC3-4B5E-A47E-A6FD479BCC15}" type="slidenum">
              <a:rPr lang="en-US"/>
              <a:pPr>
                <a:defRPr/>
              </a:pPr>
              <a:t>‹#›</a:t>
            </a:fld>
            <a:endParaRPr lang="en-US"/>
          </a:p>
        </p:txBody>
      </p:sp>
    </p:spTree>
    <p:extLst>
      <p:ext uri="{BB962C8B-B14F-4D97-AF65-F5344CB8AC3E}">
        <p14:creationId xmlns:p14="http://schemas.microsoft.com/office/powerpoint/2010/main" val="18420100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4F2BCEE-3ED7-4CCF-AC79-1FAD0FB8B0FC}" type="datetime1">
              <a:rPr lang="en-US"/>
              <a:pPr>
                <a:defRPr/>
              </a:pPr>
              <a:t>5/14/22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0E71ED-70B7-45C9-9D4A-5F97E757537D}" type="slidenum">
              <a:rPr lang="en-US"/>
              <a:pPr>
                <a:defRPr/>
              </a:pPr>
              <a:t>‹#›</a:t>
            </a:fld>
            <a:endParaRPr lang="en-US"/>
          </a:p>
        </p:txBody>
      </p:sp>
    </p:spTree>
    <p:extLst>
      <p:ext uri="{BB962C8B-B14F-4D97-AF65-F5344CB8AC3E}">
        <p14:creationId xmlns:p14="http://schemas.microsoft.com/office/powerpoint/2010/main" val="40691165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347" indent="0" algn="ctr">
              <a:buNone/>
              <a:defRPr/>
            </a:lvl2pPr>
            <a:lvl3pPr marL="912695" indent="0" algn="ctr">
              <a:buNone/>
              <a:defRPr/>
            </a:lvl3pPr>
            <a:lvl4pPr marL="1369044" indent="0" algn="ctr">
              <a:buNone/>
              <a:defRPr/>
            </a:lvl4pPr>
            <a:lvl5pPr marL="1825391" indent="0" algn="ctr">
              <a:buNone/>
              <a:defRPr/>
            </a:lvl5pPr>
            <a:lvl6pPr marL="2281739" indent="0" algn="ctr">
              <a:buNone/>
              <a:defRPr/>
            </a:lvl6pPr>
            <a:lvl7pPr marL="2738086" indent="0" algn="ctr">
              <a:buNone/>
              <a:defRPr/>
            </a:lvl7pPr>
            <a:lvl8pPr marL="3194426" indent="0" algn="ctr">
              <a:buNone/>
              <a:defRPr/>
            </a:lvl8pPr>
            <a:lvl9pPr marL="3650779"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8EE002D2-07EB-4D31-ACCA-D26DD4B2A940}" type="slidenum">
              <a:rPr lang="en-US"/>
              <a:pPr>
                <a:defRPr/>
              </a:pPr>
              <a:t>‹#›</a:t>
            </a:fld>
            <a:endParaRPr lang="en-US"/>
          </a:p>
        </p:txBody>
      </p:sp>
    </p:spTree>
    <p:extLst>
      <p:ext uri="{BB962C8B-B14F-4D97-AF65-F5344CB8AC3E}">
        <p14:creationId xmlns:p14="http://schemas.microsoft.com/office/powerpoint/2010/main" val="33858571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324B840-5A30-42A4-B3A7-917BA0B85B09}" type="slidenum">
              <a:rPr lang="en-US"/>
              <a:pPr>
                <a:defRPr/>
              </a:pPr>
              <a:t>‹#›</a:t>
            </a:fld>
            <a:endParaRPr lang="en-US"/>
          </a:p>
        </p:txBody>
      </p:sp>
    </p:spTree>
    <p:extLst>
      <p:ext uri="{BB962C8B-B14F-4D97-AF65-F5344CB8AC3E}">
        <p14:creationId xmlns:p14="http://schemas.microsoft.com/office/powerpoint/2010/main" val="39909915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7" indent="0">
              <a:buNone/>
              <a:defRPr sz="1800"/>
            </a:lvl2pPr>
            <a:lvl3pPr marL="912695" indent="0">
              <a:buNone/>
              <a:defRPr sz="1600"/>
            </a:lvl3pPr>
            <a:lvl4pPr marL="1369044" indent="0">
              <a:buNone/>
              <a:defRPr sz="1400"/>
            </a:lvl4pPr>
            <a:lvl5pPr marL="1825391" indent="0">
              <a:buNone/>
              <a:defRPr sz="1400"/>
            </a:lvl5pPr>
            <a:lvl6pPr marL="2281739" indent="0">
              <a:buNone/>
              <a:defRPr sz="1400"/>
            </a:lvl6pPr>
            <a:lvl7pPr marL="2738086" indent="0">
              <a:buNone/>
              <a:defRPr sz="1400"/>
            </a:lvl7pPr>
            <a:lvl8pPr marL="3194426" indent="0">
              <a:buNone/>
              <a:defRPr sz="1400"/>
            </a:lvl8pPr>
            <a:lvl9pPr marL="3650779"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F336EFF5-0DCE-40A3-AFAB-4A3E0F915CFD}" type="slidenum">
              <a:rPr lang="en-US"/>
              <a:pPr>
                <a:defRPr/>
              </a:pPr>
              <a:t>‹#›</a:t>
            </a:fld>
            <a:endParaRPr lang="en-US"/>
          </a:p>
        </p:txBody>
      </p:sp>
    </p:spTree>
    <p:extLst>
      <p:ext uri="{BB962C8B-B14F-4D97-AF65-F5344CB8AC3E}">
        <p14:creationId xmlns:p14="http://schemas.microsoft.com/office/powerpoint/2010/main" val="27902410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262C173-2E1B-4AFE-8E7A-1F799E0AA30A}" type="slidenum">
              <a:rPr lang="en-US"/>
              <a:pPr>
                <a:defRPr/>
              </a:pPr>
              <a:t>‹#›</a:t>
            </a:fld>
            <a:endParaRPr lang="en-US"/>
          </a:p>
        </p:txBody>
      </p:sp>
    </p:spTree>
    <p:extLst>
      <p:ext uri="{BB962C8B-B14F-4D97-AF65-F5344CB8AC3E}">
        <p14:creationId xmlns:p14="http://schemas.microsoft.com/office/powerpoint/2010/main" val="33656486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7" indent="0">
              <a:buNone/>
              <a:defRPr sz="2000" b="1"/>
            </a:lvl2pPr>
            <a:lvl3pPr marL="912695" indent="0">
              <a:buNone/>
              <a:defRPr sz="1800" b="1"/>
            </a:lvl3pPr>
            <a:lvl4pPr marL="1369044" indent="0">
              <a:buNone/>
              <a:defRPr sz="1600" b="1"/>
            </a:lvl4pPr>
            <a:lvl5pPr marL="1825391" indent="0">
              <a:buNone/>
              <a:defRPr sz="1600" b="1"/>
            </a:lvl5pPr>
            <a:lvl6pPr marL="2281739" indent="0">
              <a:buNone/>
              <a:defRPr sz="1600" b="1"/>
            </a:lvl6pPr>
            <a:lvl7pPr marL="2738086" indent="0">
              <a:buNone/>
              <a:defRPr sz="1600" b="1"/>
            </a:lvl7pPr>
            <a:lvl8pPr marL="3194426" indent="0">
              <a:buNone/>
              <a:defRPr sz="1600" b="1"/>
            </a:lvl8pPr>
            <a:lvl9pPr marL="365077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347" indent="0">
              <a:buNone/>
              <a:defRPr sz="2000" b="1"/>
            </a:lvl2pPr>
            <a:lvl3pPr marL="912695" indent="0">
              <a:buNone/>
              <a:defRPr sz="1800" b="1"/>
            </a:lvl3pPr>
            <a:lvl4pPr marL="1369044" indent="0">
              <a:buNone/>
              <a:defRPr sz="1600" b="1"/>
            </a:lvl4pPr>
            <a:lvl5pPr marL="1825391" indent="0">
              <a:buNone/>
              <a:defRPr sz="1600" b="1"/>
            </a:lvl5pPr>
            <a:lvl6pPr marL="2281739" indent="0">
              <a:buNone/>
              <a:defRPr sz="1600" b="1"/>
            </a:lvl6pPr>
            <a:lvl7pPr marL="2738086" indent="0">
              <a:buNone/>
              <a:defRPr sz="1600" b="1"/>
            </a:lvl7pPr>
            <a:lvl8pPr marL="3194426" indent="0">
              <a:buNone/>
              <a:defRPr sz="1600" b="1"/>
            </a:lvl8pPr>
            <a:lvl9pPr marL="36507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BD6346B9-FE20-409D-8A76-DB913F3883FB}" type="slidenum">
              <a:rPr lang="en-US"/>
              <a:pPr>
                <a:defRPr/>
              </a:pPr>
              <a:t>‹#›</a:t>
            </a:fld>
            <a:endParaRPr lang="en-US"/>
          </a:p>
        </p:txBody>
      </p:sp>
    </p:spTree>
    <p:extLst>
      <p:ext uri="{BB962C8B-B14F-4D97-AF65-F5344CB8AC3E}">
        <p14:creationId xmlns:p14="http://schemas.microsoft.com/office/powerpoint/2010/main" val="6129355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A3A5D595-C3D5-422C-B3F5-FAE2746045F2}" type="slidenum">
              <a:rPr lang="en-US"/>
              <a:pPr>
                <a:defRPr/>
              </a:pPr>
              <a:t>‹#›</a:t>
            </a:fld>
            <a:endParaRPr lang="en-US"/>
          </a:p>
        </p:txBody>
      </p:sp>
    </p:spTree>
    <p:extLst>
      <p:ext uri="{BB962C8B-B14F-4D97-AF65-F5344CB8AC3E}">
        <p14:creationId xmlns:p14="http://schemas.microsoft.com/office/powerpoint/2010/main" val="8954105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6DD0CA00-777F-425F-AF9D-48BF0FF5A098}" type="slidenum">
              <a:rPr lang="en-US"/>
              <a:pPr>
                <a:defRPr/>
              </a:pPr>
              <a:t>‹#›</a:t>
            </a:fld>
            <a:endParaRPr lang="en-US"/>
          </a:p>
        </p:txBody>
      </p:sp>
    </p:spTree>
    <p:extLst>
      <p:ext uri="{BB962C8B-B14F-4D97-AF65-F5344CB8AC3E}">
        <p14:creationId xmlns:p14="http://schemas.microsoft.com/office/powerpoint/2010/main" val="38558865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7" indent="0">
              <a:buNone/>
              <a:defRPr sz="1200"/>
            </a:lvl2pPr>
            <a:lvl3pPr marL="912695" indent="0">
              <a:buNone/>
              <a:defRPr sz="1000"/>
            </a:lvl3pPr>
            <a:lvl4pPr marL="1369044" indent="0">
              <a:buNone/>
              <a:defRPr sz="900"/>
            </a:lvl4pPr>
            <a:lvl5pPr marL="1825391" indent="0">
              <a:buNone/>
              <a:defRPr sz="900"/>
            </a:lvl5pPr>
            <a:lvl6pPr marL="2281739" indent="0">
              <a:buNone/>
              <a:defRPr sz="900"/>
            </a:lvl6pPr>
            <a:lvl7pPr marL="2738086" indent="0">
              <a:buNone/>
              <a:defRPr sz="900"/>
            </a:lvl7pPr>
            <a:lvl8pPr marL="3194426" indent="0">
              <a:buNone/>
              <a:defRPr sz="900"/>
            </a:lvl8pPr>
            <a:lvl9pPr marL="365077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1267D59-C105-43D9-8745-12A5D7081E59}" type="slidenum">
              <a:rPr lang="en-US"/>
              <a:pPr>
                <a:defRPr/>
              </a:pPr>
              <a:t>‹#›</a:t>
            </a:fld>
            <a:endParaRPr lang="en-US"/>
          </a:p>
        </p:txBody>
      </p:sp>
    </p:spTree>
    <p:extLst>
      <p:ext uri="{BB962C8B-B14F-4D97-AF65-F5344CB8AC3E}">
        <p14:creationId xmlns:p14="http://schemas.microsoft.com/office/powerpoint/2010/main" val="8536726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7" indent="0">
              <a:buNone/>
              <a:defRPr sz="2800"/>
            </a:lvl2pPr>
            <a:lvl3pPr marL="912695" indent="0">
              <a:buNone/>
              <a:defRPr sz="2400"/>
            </a:lvl3pPr>
            <a:lvl4pPr marL="1369044" indent="0">
              <a:buNone/>
              <a:defRPr sz="2000"/>
            </a:lvl4pPr>
            <a:lvl5pPr marL="1825391" indent="0">
              <a:buNone/>
              <a:defRPr sz="2000"/>
            </a:lvl5pPr>
            <a:lvl6pPr marL="2281739" indent="0">
              <a:buNone/>
              <a:defRPr sz="2000"/>
            </a:lvl6pPr>
            <a:lvl7pPr marL="2738086" indent="0">
              <a:buNone/>
              <a:defRPr sz="2000"/>
            </a:lvl7pPr>
            <a:lvl8pPr marL="3194426" indent="0">
              <a:buNone/>
              <a:defRPr sz="2000"/>
            </a:lvl8pPr>
            <a:lvl9pPr marL="365077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347" indent="0">
              <a:buNone/>
              <a:defRPr sz="1200"/>
            </a:lvl2pPr>
            <a:lvl3pPr marL="912695" indent="0">
              <a:buNone/>
              <a:defRPr sz="1000"/>
            </a:lvl3pPr>
            <a:lvl4pPr marL="1369044" indent="0">
              <a:buNone/>
              <a:defRPr sz="900"/>
            </a:lvl4pPr>
            <a:lvl5pPr marL="1825391" indent="0">
              <a:buNone/>
              <a:defRPr sz="900"/>
            </a:lvl5pPr>
            <a:lvl6pPr marL="2281739" indent="0">
              <a:buNone/>
              <a:defRPr sz="900"/>
            </a:lvl6pPr>
            <a:lvl7pPr marL="2738086" indent="0">
              <a:buNone/>
              <a:defRPr sz="900"/>
            </a:lvl7pPr>
            <a:lvl8pPr marL="3194426" indent="0">
              <a:buNone/>
              <a:defRPr sz="900"/>
            </a:lvl8pPr>
            <a:lvl9pPr marL="365077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E489897-1744-4026-9A4F-45E69881CE00}" type="slidenum">
              <a:rPr lang="en-US"/>
              <a:pPr>
                <a:defRPr/>
              </a:pPr>
              <a:t>‹#›</a:t>
            </a:fld>
            <a:endParaRPr lang="en-US"/>
          </a:p>
        </p:txBody>
      </p:sp>
    </p:spTree>
    <p:extLst>
      <p:ext uri="{BB962C8B-B14F-4D97-AF65-F5344CB8AC3E}">
        <p14:creationId xmlns:p14="http://schemas.microsoft.com/office/powerpoint/2010/main" val="42932425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87E1BDD-8848-4C87-B9AE-AA2BB9DD1CF6}" type="slidenum">
              <a:rPr lang="en-US"/>
              <a:pPr>
                <a:defRPr/>
              </a:pPr>
              <a:t>‹#›</a:t>
            </a:fld>
            <a:endParaRPr lang="en-US"/>
          </a:p>
        </p:txBody>
      </p:sp>
    </p:spTree>
    <p:extLst>
      <p:ext uri="{BB962C8B-B14F-4D97-AF65-F5344CB8AC3E}">
        <p14:creationId xmlns:p14="http://schemas.microsoft.com/office/powerpoint/2010/main" val="955089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938D0EC-15B7-4E93-8A72-807DAFFBF2A3}" type="slidenum">
              <a:rPr lang="en-US"/>
              <a:pPr>
                <a:defRPr/>
              </a:pPr>
              <a:t>‹#›</a:t>
            </a:fld>
            <a:endParaRPr lang="en-US"/>
          </a:p>
        </p:txBody>
      </p:sp>
    </p:spTree>
    <p:extLst>
      <p:ext uri="{BB962C8B-B14F-4D97-AF65-F5344CB8AC3E}">
        <p14:creationId xmlns:p14="http://schemas.microsoft.com/office/powerpoint/2010/main" val="6458992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3FB8D1F-5849-4039-811A-6AE69030D88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526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BA590B3-AC0E-4989-9D9E-14DBF79D67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37806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936BE3F-52CD-4252-9E1D-596E6137D4F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6618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51CDDC5-6199-4CFE-8515-7D70438A27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35787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67B6C24-119C-4FC8-9B31-225EDB7CD3F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62366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E350461-5320-485B-8161-BF34D2F833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06910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589764D-CF36-49F6-8D88-ACDDEAADBB9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456888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056BC24-E5E2-4867-8E04-E622D2B266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1675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F24942B-5834-4C1C-ACE2-E7041AD6C1A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66726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6BFC77F-6AFC-4C78-A9A4-7A2D0B5454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88241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CFA3FC8-921D-4A8F-A7D7-BCBEBDD6681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2685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3FB8D1F-5849-4039-811A-6AE69030D88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7216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BA590B3-AC0E-4989-9D9E-14DBF79D67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5126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936BE3F-52CD-4252-9E1D-596E6137D4F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61434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51CDDC5-6199-4CFE-8515-7D70438A27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0854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067B6C24-119C-4FC8-9B31-225EDB7CD3F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012214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E350461-5320-485B-8161-BF34D2F833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15925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5589764D-CF36-49F6-8D88-ACDDEAADBB9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24420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056BC24-E5E2-4867-8E04-E622D2B266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40954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F24942B-5834-4C1C-ACE2-E7041AD6C1A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545858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6BFC77F-6AFC-4C78-A9A4-7A2D0B5454F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294782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CFA3FC8-921D-4A8F-A7D7-BCBEBDD6681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09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3.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4.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theme" Target="../theme/theme5.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6.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7.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solidFill>
                  <a:prstClr val="black">
                    <a:tint val="75000"/>
                  </a:prstClr>
                </a:solidFill>
              </a:rPr>
              <a:pPr/>
              <a:t>5/14/22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3591115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456519" y="273352"/>
            <a:ext cx="8225171" cy="1142069"/>
          </a:xfrm>
          <a:prstGeom prst="rect">
            <a:avLst/>
          </a:prstGeom>
          <a:noFill/>
          <a:ln>
            <a:noFill/>
          </a:ln>
        </p:spPr>
        <p:txBody>
          <a:bodyPr vert="horz" lIns="0" tIns="0" rIns="0" bIns="0" anchor="ctr" anchorCtr="0" compatLnSpc="1"/>
          <a:lstStyle>
            <a:defPPr lvl="0">
              <a:buNone/>
            </a:defPPr>
            <a:lvl1pPr lvl="0">
              <a:buNone/>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IN"/>
          </a:p>
        </p:txBody>
      </p:sp>
      <p:sp>
        <p:nvSpPr>
          <p:cNvPr id="3" name="Text Placeholder 2"/>
          <p:cNvSpPr txBox="1">
            <a:spLocks noGrp="1"/>
          </p:cNvSpPr>
          <p:nvPr>
            <p:ph type="body" idx="1"/>
          </p:nvPr>
        </p:nvSpPr>
        <p:spPr>
          <a:xfrm>
            <a:off x="456519" y="1603861"/>
            <a:ext cx="8225171" cy="3974872"/>
          </a:xfrm>
          <a:prstGeom prst="rect">
            <a:avLst/>
          </a:prstGeom>
          <a:noFill/>
          <a:ln>
            <a:noFill/>
          </a:ln>
        </p:spPr>
        <p:txBody>
          <a:bodyPr vert="horz" lIns="0" tIns="25471" rIns="0" bIns="0" anchor="t" anchorCtr="0" compatLnSpc="1"/>
          <a:lstStyle>
            <a:defPPr marL="342720" marR="0" lvl="0" indent="-342720" algn="l" rtl="0" hangingPunct="0">
              <a:lnSpc>
                <a:spcPct val="93000"/>
              </a:lnSpc>
              <a:spcBef>
                <a:spcPts val="0"/>
              </a:spcBef>
              <a:spcAft>
                <a:spcPts val="1423"/>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IN" sz="3200" b="0" i="0" u="none" strike="noStrike" cap="none" baseline="0">
                <a:ln>
                  <a:noFill/>
                </a:ln>
                <a:solidFill>
                  <a:srgbClr val="000000"/>
                </a:solidFill>
                <a:latin typeface="Arial" pitchFamily="18"/>
                <a:ea typeface="Microsoft YaHei" pitchFamily="2"/>
                <a:cs typeface="Microsoft YaHei" pitchFamily="2"/>
              </a:defRPr>
            </a:defPPr>
            <a:lvl1pPr marL="342720" marR="0" lvl="0" indent="-342720" algn="l" rtl="0" hangingPunct="0">
              <a:lnSpc>
                <a:spcPct val="93000"/>
              </a:lnSpc>
              <a:spcBef>
                <a:spcPts val="0"/>
              </a:spcBef>
              <a:spcAft>
                <a:spcPts val="1423"/>
              </a:spcAft>
              <a:buNone/>
              <a:tabLst>
                <a:tab pos="342720" algn="l"/>
                <a:tab pos="448920" algn="l"/>
                <a:tab pos="898200" algn="l"/>
                <a:tab pos="1347480" algn="l"/>
                <a:tab pos="1796760" algn="l"/>
                <a:tab pos="2246040" algn="l"/>
                <a:tab pos="2695320" algn="l"/>
                <a:tab pos="3144600" algn="l"/>
                <a:tab pos="3593879" algn="l"/>
                <a:tab pos="4043160" algn="l"/>
                <a:tab pos="4492439" algn="l"/>
                <a:tab pos="4941360" algn="l"/>
                <a:tab pos="5390640" algn="l"/>
                <a:tab pos="5839920" algn="l"/>
                <a:tab pos="6289200" algn="l"/>
                <a:tab pos="6738479" algn="l"/>
                <a:tab pos="7187760" algn="l"/>
                <a:tab pos="7637039" algn="l"/>
                <a:tab pos="8086320" algn="l"/>
                <a:tab pos="8535600" algn="l"/>
                <a:tab pos="8984880" algn="l"/>
              </a:tabLst>
              <a:defRPr lang="en-IN" sz="3200" b="0" i="0" u="none" strike="noStrike" cap="none" baseline="0">
                <a:ln>
                  <a:noFill/>
                </a:ln>
                <a:solidFill>
                  <a:srgbClr val="000000"/>
                </a:solidFill>
                <a:latin typeface="Arial" pitchFamily="18"/>
                <a:ea typeface="Microsoft YaHei" pitchFamily="2"/>
                <a:cs typeface="Microsoft YaHei" pitchFamily="2"/>
              </a:defRPr>
            </a:lvl1pPr>
            <a:lvl2pPr marL="742680" marR="0" lvl="1" indent="-285480" algn="l" rtl="0" hangingPunct="0">
              <a:lnSpc>
                <a:spcPct val="93000"/>
              </a:lnSpc>
              <a:spcBef>
                <a:spcPts val="0"/>
              </a:spcBef>
              <a:spcAft>
                <a:spcPts val="1137"/>
              </a:spcAft>
              <a:buClr>
                <a:srgbClr val="000000"/>
              </a:buClr>
              <a:buSzPct val="100000"/>
              <a:buFont typeface="Times New Roman" pitchFamily="18"/>
              <a:buChar char="–"/>
              <a:tabLst>
                <a:tab pos="742680" algn="l"/>
                <a:tab pos="898200" algn="l"/>
                <a:tab pos="1347480" algn="l"/>
                <a:tab pos="1796760" algn="l"/>
                <a:tab pos="2246040" algn="l"/>
                <a:tab pos="2694960" algn="l"/>
                <a:tab pos="3144240" algn="l"/>
                <a:tab pos="3593520" algn="l"/>
                <a:tab pos="4042800" algn="l"/>
                <a:tab pos="4492080" algn="l"/>
                <a:tab pos="4941360" algn="l"/>
                <a:tab pos="5390640" algn="l"/>
                <a:tab pos="5839920" algn="l"/>
                <a:tab pos="6289200" algn="l"/>
                <a:tab pos="6738480" algn="l"/>
                <a:tab pos="7187759" algn="l"/>
                <a:tab pos="7637040" algn="l"/>
                <a:tab pos="8086320" algn="l"/>
                <a:tab pos="8535600" algn="l"/>
                <a:tab pos="8984880" algn="l"/>
                <a:tab pos="9434160" algn="l"/>
              </a:tabLst>
              <a:defRPr lang="en-IN" sz="2800" b="0" i="0" u="none" strike="noStrike" cap="none" baseline="0">
                <a:ln>
                  <a:noFill/>
                </a:ln>
                <a:solidFill>
                  <a:srgbClr val="000000"/>
                </a:solidFill>
                <a:latin typeface="Arial" pitchFamily="18"/>
                <a:ea typeface="Microsoft YaHei" pitchFamily="2"/>
                <a:cs typeface="Microsoft YaHei" pitchFamily="2"/>
              </a:defRPr>
            </a:lvl2pPr>
            <a:lvl3pPr marL="1143000" marR="0" lvl="2" indent="-228600" algn="l" rtl="0" hangingPunct="0">
              <a:lnSpc>
                <a:spcPct val="93000"/>
              </a:lnSpc>
              <a:spcBef>
                <a:spcPts val="0"/>
              </a:spcBef>
              <a:spcAft>
                <a:spcPts val="848"/>
              </a:spcAft>
              <a:buClr>
                <a:srgbClr val="000000"/>
              </a:buClr>
              <a:buSzPct val="100000"/>
              <a:buFont typeface="Times New Roman" pitchFamily="18"/>
              <a:buChar char="•"/>
              <a:tabLst>
                <a:tab pos="1143000" algn="l"/>
                <a:tab pos="1347480" algn="l"/>
                <a:tab pos="1796760" algn="l"/>
                <a:tab pos="2246040" algn="l"/>
                <a:tab pos="2695319" algn="l"/>
                <a:tab pos="3144599" algn="l"/>
                <a:tab pos="3593880" algn="l"/>
                <a:tab pos="4043160" algn="l"/>
                <a:tab pos="4492440" algn="l"/>
                <a:tab pos="4941720" algn="l"/>
                <a:tab pos="5391000" algn="l"/>
                <a:tab pos="5840279" algn="l"/>
                <a:tab pos="6289560" algn="l"/>
                <a:tab pos="6738840" algn="l"/>
                <a:tab pos="7188119" algn="l"/>
                <a:tab pos="7637400" algn="l"/>
                <a:tab pos="8086679" algn="l"/>
                <a:tab pos="8535960" algn="l"/>
                <a:tab pos="8985240" algn="l"/>
                <a:tab pos="9434160" algn="l"/>
                <a:tab pos="9883440" algn="l"/>
              </a:tabLst>
              <a:defRPr lang="en-IN" sz="2400" b="0" i="0" u="none" strike="noStrike" cap="none" baseline="0">
                <a:ln>
                  <a:noFill/>
                </a:ln>
                <a:solidFill>
                  <a:srgbClr val="000000"/>
                </a:solidFill>
                <a:latin typeface="Arial" pitchFamily="18"/>
                <a:ea typeface="Microsoft YaHei" pitchFamily="2"/>
                <a:cs typeface="Microsoft YaHei" pitchFamily="2"/>
              </a:defRPr>
            </a:lvl3pPr>
            <a:lvl4pPr marL="1600199" marR="0" lvl="3" indent="-228600" algn="l" rtl="0" hangingPunct="0">
              <a:lnSpc>
                <a:spcPct val="93000"/>
              </a:lnSpc>
              <a:spcBef>
                <a:spcPts val="0"/>
              </a:spcBef>
              <a:spcAft>
                <a:spcPts val="573"/>
              </a:spcAft>
              <a:buClr>
                <a:srgbClr val="000000"/>
              </a:buClr>
              <a:buSzPct val="100000"/>
              <a:buFont typeface="Times New Roman" pitchFamily="18"/>
              <a:buChar char="–"/>
              <a:tabLst>
                <a:tab pos="1600200" algn="l"/>
                <a:tab pos="179676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80" algn="l"/>
                <a:tab pos="8535959" algn="l"/>
                <a:tab pos="8985240" algn="l"/>
                <a:tab pos="9434160" algn="l"/>
                <a:tab pos="9883440" algn="l"/>
                <a:tab pos="10332720" algn="l"/>
              </a:tabLst>
              <a:defRPr lang="en-IN" sz="2000" b="0" i="0" u="none" strike="noStrike" cap="none" baseline="0">
                <a:ln>
                  <a:noFill/>
                </a:ln>
                <a:solidFill>
                  <a:srgbClr val="000000"/>
                </a:solidFill>
                <a:latin typeface="Arial" pitchFamily="18"/>
                <a:ea typeface="Microsoft YaHei" pitchFamily="2"/>
                <a:cs typeface="Microsoft YaHei" pitchFamily="2"/>
              </a:defRPr>
            </a:lvl4pPr>
            <a:lvl5pPr marL="2057400" marR="0" lvl="4"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5pPr>
            <a:lvl6pPr marL="2057400" marR="0" lvl="5"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6pPr>
            <a:lvl7pPr marL="2057400" marR="0" lvl="6"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7pPr>
            <a:lvl8pPr marL="2057400" marR="0" lvl="7"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8pPr>
            <a:lvl9pPr marL="2057400" marR="0" lvl="8" indent="-228600" algn="l" rtl="0" hangingPunct="0">
              <a:lnSpc>
                <a:spcPct val="93000"/>
              </a:lnSpc>
              <a:spcBef>
                <a:spcPts val="0"/>
              </a:spcBef>
              <a:spcAft>
                <a:spcPts val="286"/>
              </a:spcAft>
              <a:buClr>
                <a:srgbClr val="000000"/>
              </a:buClr>
              <a:buSzPct val="100000"/>
              <a:buFont typeface="Times New Roman" pitchFamily="18"/>
              <a:buChar char="»"/>
              <a:tabLst>
                <a:tab pos="2057400" algn="l"/>
                <a:tab pos="2246040" algn="l"/>
                <a:tab pos="2695320" algn="l"/>
                <a:tab pos="3144600" algn="l"/>
                <a:tab pos="3593880" algn="l"/>
                <a:tab pos="4043160" algn="l"/>
                <a:tab pos="4492439" algn="l"/>
                <a:tab pos="4941720" algn="l"/>
                <a:tab pos="5391000" algn="l"/>
                <a:tab pos="5840279" algn="l"/>
                <a:tab pos="6289560" algn="l"/>
                <a:tab pos="6738840" algn="l"/>
                <a:tab pos="7188120" algn="l"/>
                <a:tab pos="7637400" algn="l"/>
                <a:tab pos="8086679" algn="l"/>
                <a:tab pos="8535959" algn="l"/>
                <a:tab pos="8985240" algn="l"/>
                <a:tab pos="9434160" algn="l"/>
                <a:tab pos="9883440" algn="l"/>
                <a:tab pos="10332719" algn="l"/>
                <a:tab pos="10782000" algn="l"/>
              </a:tabLst>
              <a:defRPr lang="en-IN" sz="2000" b="0" i="0" u="none" strike="noStrike" cap="none" baseline="0">
                <a:ln>
                  <a:noFill/>
                </a:ln>
                <a:solidFill>
                  <a:srgbClr val="000000"/>
                </a:solidFill>
                <a:latin typeface="Arial" pitchFamily="18"/>
                <a:ea typeface="Microsoft YaHei" pitchFamily="2"/>
                <a:cs typeface="Microsoft YaHei" pitchFamily="2"/>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txBox="1">
            <a:spLocks noGrp="1"/>
          </p:cNvSpPr>
          <p:nvPr>
            <p:ph type="dt" sz="half" idx="2"/>
          </p:nvPr>
        </p:nvSpPr>
        <p:spPr>
          <a:xfrm>
            <a:off x="456192" y="6247253"/>
            <a:ext cx="2126828" cy="469630"/>
          </a:xfrm>
          <a:prstGeom prst="rect">
            <a:avLst/>
          </a:prstGeom>
          <a:noFill/>
          <a:ln>
            <a:noFill/>
          </a:ln>
        </p:spPr>
        <p:txBody>
          <a:bodyPr vert="horz" wrap="square" lIns="0" tIns="0" rIns="0" bIns="0" anchor="t" anchorCtr="0" compatLnSpc="1"/>
          <a:lstStyle>
            <a:lvl1pPr marL="0" marR="0" lvl="0" indent="0" algn="l" rtl="0" hangingPunct="0">
              <a:lnSpc>
                <a:spcPct val="93000"/>
              </a:lnSpc>
              <a:spcBef>
                <a:spcPts val="0"/>
              </a:spcBef>
              <a:spcAft>
                <a:spcPts val="0"/>
              </a:spcAft>
              <a:buNone/>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1600" b="0" i="0" u="none" strike="noStrike" baseline="0">
                <a:solidFill>
                  <a:srgbClr val="000000"/>
                </a:solidFill>
                <a:latin typeface="Arial" pitchFamily="18"/>
                <a:ea typeface="Microsoft YaHei" pitchFamily="2"/>
                <a:cs typeface="Microsoft YaHei" pitchFamily="2"/>
              </a:defRPr>
            </a:lvl1pPr>
          </a:lstStyle>
          <a:p>
            <a:pPr defTabSz="829452"/>
            <a:endParaRPr/>
          </a:p>
        </p:txBody>
      </p:sp>
      <p:sp>
        <p:nvSpPr>
          <p:cNvPr id="5" name="Footer Placeholder 4"/>
          <p:cNvSpPr txBox="1">
            <a:spLocks noGrp="1"/>
          </p:cNvSpPr>
          <p:nvPr>
            <p:ph type="ftr" sz="quarter" idx="3"/>
          </p:nvPr>
        </p:nvSpPr>
        <p:spPr>
          <a:xfrm>
            <a:off x="3127707" y="6247253"/>
            <a:ext cx="2895856" cy="469630"/>
          </a:xfrm>
          <a:prstGeom prst="rect">
            <a:avLst/>
          </a:prstGeom>
          <a:noFill/>
          <a:ln>
            <a:noFill/>
          </a:ln>
        </p:spPr>
        <p:txBody>
          <a:bodyPr vert="horz" wrap="square" lIns="0" tIns="0" rIns="0" bIns="0" anchor="t" anchorCtr="0" compatLnSpc="1"/>
          <a:lstStyle>
            <a:lvl1pPr marL="0" marR="0" lvl="0" indent="0" algn="l" rtl="0" hangingPunct="0">
              <a:lnSpc>
                <a:spcPct val="93000"/>
              </a:lnSpc>
              <a:spcBef>
                <a:spcPts val="0"/>
              </a:spcBef>
              <a:spcAft>
                <a:spcPts val="0"/>
              </a:spcAft>
              <a:buNone/>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1600" b="0" i="0" u="none" strike="noStrike" baseline="0">
                <a:solidFill>
                  <a:srgbClr val="000000"/>
                </a:solidFill>
                <a:latin typeface="Arial" pitchFamily="18"/>
                <a:ea typeface="Microsoft YaHei" pitchFamily="2"/>
                <a:cs typeface="Microsoft YaHei" pitchFamily="2"/>
              </a:defRPr>
            </a:lvl1pPr>
          </a:lstStyle>
          <a:p>
            <a:pPr defTabSz="829452"/>
            <a:endParaRPr/>
          </a:p>
        </p:txBody>
      </p:sp>
      <p:sp>
        <p:nvSpPr>
          <p:cNvPr id="6" name="Slide Number Placeholder 5"/>
          <p:cNvSpPr txBox="1">
            <a:spLocks noGrp="1"/>
          </p:cNvSpPr>
          <p:nvPr>
            <p:ph type="sldNum" sz="quarter" idx="4"/>
          </p:nvPr>
        </p:nvSpPr>
        <p:spPr>
          <a:xfrm>
            <a:off x="6554535" y="6247253"/>
            <a:ext cx="2126828" cy="469630"/>
          </a:xfrm>
          <a:prstGeom prst="rect">
            <a:avLst/>
          </a:prstGeom>
          <a:noFill/>
          <a:ln>
            <a:noFill/>
          </a:ln>
        </p:spPr>
        <p:txBody>
          <a:bodyPr vert="horz" wrap="square" lIns="0" tIns="0" rIns="0" bIns="0" anchor="t" anchorCtr="0" compatLnSpc="1"/>
          <a:lstStyle>
            <a:lvl1pPr marL="0" marR="0" lvl="0" indent="0" algn="l" rtl="0" hangingPunct="0">
              <a:lnSpc>
                <a:spcPct val="93000"/>
              </a:lnSpc>
              <a:spcBef>
                <a:spcPts val="0"/>
              </a:spcBef>
              <a:spcAft>
                <a:spcPts val="0"/>
              </a:spcAft>
              <a:buNone/>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1600" b="0" i="0" u="none" strike="noStrike" baseline="0">
                <a:solidFill>
                  <a:srgbClr val="000000"/>
                </a:solidFill>
                <a:latin typeface="Arial" pitchFamily="18"/>
                <a:ea typeface="Microsoft YaHei" pitchFamily="2"/>
                <a:cs typeface="Microsoft YaHei" pitchFamily="2"/>
              </a:defRPr>
            </a:lvl1pPr>
          </a:lstStyle>
          <a:p>
            <a:pPr defTabSz="829452"/>
            <a:fld id="{FEBF097A-B13D-47BA-BC2C-39F1313922D8}" type="slidenum">
              <a:rPr/>
              <a:pPr defTabSz="829452"/>
              <a:t>‹#›</a:t>
            </a:fld>
            <a:endParaRPr/>
          </a:p>
        </p:txBody>
      </p:sp>
    </p:spTree>
    <p:extLst>
      <p:ext uri="{BB962C8B-B14F-4D97-AF65-F5344CB8AC3E}">
        <p14:creationId xmlns:p14="http://schemas.microsoft.com/office/powerpoint/2010/main" val="137066914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hdr="0" ftr="0" dt="0"/>
  <p:txStyles>
    <p:titleStyle>
      <a:lvl1pPr marL="0" marR="0" indent="0" algn="ctr" rtl="0" hangingPunct="0">
        <a:lnSpc>
          <a:spcPct val="93000"/>
        </a:lnSpc>
        <a:spcBef>
          <a:spcPts val="0"/>
        </a:spcBef>
        <a:spcAft>
          <a:spcPts val="0"/>
        </a:spcAft>
        <a:tabLst>
          <a:tab pos="0" algn="l"/>
          <a:tab pos="407214" algn="l"/>
          <a:tab pos="814756" algn="l"/>
          <a:tab pos="1222299" algn="l"/>
          <a:tab pos="1629841" algn="l"/>
          <a:tab pos="2037383" algn="l"/>
          <a:tab pos="2444925" algn="l"/>
          <a:tab pos="2852467" algn="l"/>
          <a:tab pos="3260009" algn="l"/>
          <a:tab pos="3667550" algn="l"/>
          <a:tab pos="4075092" algn="l"/>
          <a:tab pos="4482633" algn="l"/>
          <a:tab pos="4890176" algn="l"/>
          <a:tab pos="5297718" algn="l"/>
          <a:tab pos="5705260" algn="l"/>
          <a:tab pos="6112802" algn="l"/>
          <a:tab pos="6520344" algn="l"/>
          <a:tab pos="6927886" algn="l"/>
          <a:tab pos="7335427" algn="l"/>
          <a:tab pos="7742969" algn="l"/>
          <a:tab pos="8150511" algn="l"/>
        </a:tabLst>
        <a:defRPr lang="en-IN" sz="4000" b="0" i="0" u="none" strike="noStrike" cap="none" baseline="0">
          <a:ln>
            <a:noFill/>
          </a:ln>
          <a:solidFill>
            <a:srgbClr val="000000"/>
          </a:solidFill>
          <a:latin typeface="Arial" pitchFamily="18"/>
          <a:ea typeface="Microsoft YaHei" pitchFamily="2"/>
        </a:defRPr>
      </a:lvl1pPr>
    </p:titleStyle>
    <p:bodyStyle>
      <a:lvl1pPr marL="310881" marR="0" indent="-310881" algn="l" rtl="0" hangingPunct="0">
        <a:lnSpc>
          <a:spcPct val="93000"/>
        </a:lnSpc>
        <a:spcBef>
          <a:spcPts val="0"/>
        </a:spcBef>
        <a:spcAft>
          <a:spcPts val="1291"/>
        </a:spcAft>
        <a:tabLst>
          <a:tab pos="310881" algn="l"/>
          <a:tab pos="407215" algn="l"/>
          <a:tab pos="814757" algn="l"/>
          <a:tab pos="1222299" algn="l"/>
          <a:tab pos="1629841" algn="l"/>
          <a:tab pos="2037383" algn="l"/>
          <a:tab pos="2444925" algn="l"/>
          <a:tab pos="2852467" algn="l"/>
          <a:tab pos="3260008" algn="l"/>
          <a:tab pos="3667550" algn="l"/>
          <a:tab pos="4075091" algn="l"/>
          <a:tab pos="4482308" algn="l"/>
          <a:tab pos="4889850" algn="l"/>
          <a:tab pos="5297391" algn="l"/>
          <a:tab pos="5704933" algn="l"/>
          <a:tab pos="6112474" algn="l"/>
          <a:tab pos="6520017" algn="l"/>
          <a:tab pos="6927558" algn="l"/>
          <a:tab pos="7335101" algn="l"/>
          <a:tab pos="7742643" algn="l"/>
          <a:tab pos="8150185" algn="l"/>
        </a:tabLst>
        <a:defRPr lang="en-IN" sz="2900" b="0" i="0" u="none" strike="noStrike" cap="none" baseline="0">
          <a:ln>
            <a:noFill/>
          </a:ln>
          <a:solidFill>
            <a:srgbClr val="000000"/>
          </a:solidFill>
          <a:latin typeface="Arial" pitchFamily="18"/>
          <a:ea typeface="Microsoft YaHei" pitchFamily="2"/>
        </a:defRPr>
      </a:lvl1pPr>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defTabSz="457200" fontAlgn="base">
              <a:spcBef>
                <a:spcPct val="0"/>
              </a:spcBef>
              <a:spcAft>
                <a:spcPct val="0"/>
              </a:spcAft>
              <a:defRPr/>
            </a:pPr>
            <a:fld id="{36935ECA-92E6-4B64-A1F0-A891BD935467}" type="datetime1">
              <a:rPr lang="en-US">
                <a:ea typeface="MS PGothic" pitchFamily="34" charset="-128"/>
              </a:rPr>
              <a:pPr defTabSz="457200" fontAlgn="base">
                <a:spcBef>
                  <a:spcPct val="0"/>
                </a:spcBef>
                <a:spcAft>
                  <a:spcPct val="0"/>
                </a:spcAft>
                <a:defRPr/>
              </a:pPr>
              <a:t>5/14/22</a:t>
            </a:fld>
            <a:endParaRPr lang="en-US">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ＭＳ Ｐゴシック" charset="0"/>
                <a:cs typeface="ＭＳ Ｐゴシック" charset="0"/>
              </a:defRPr>
            </a:lvl1pPr>
          </a:lstStyle>
          <a:p>
            <a:pPr defTabSz="457200" fontAlgn="base">
              <a:spcBef>
                <a:spcPct val="0"/>
              </a:spcBef>
              <a:spcAft>
                <a:spcPct val="0"/>
              </a:spcAft>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defRPr>
            </a:lvl1pPr>
          </a:lstStyle>
          <a:p>
            <a:pPr defTabSz="457200" fontAlgn="base">
              <a:spcBef>
                <a:spcPct val="0"/>
              </a:spcBef>
              <a:spcAft>
                <a:spcPct val="0"/>
              </a:spcAft>
              <a:defRPr/>
            </a:pPr>
            <a:fld id="{2F046D42-20F4-44A7-8AEA-0DF6249A8267}" type="slidenum">
              <a:rPr lang="en-US">
                <a:ea typeface="MS PGothic" pitchFamily="34" charset="-128"/>
              </a:rPr>
              <a:pPr defTabSz="457200" fontAlgn="base">
                <a:spcBef>
                  <a:spcPct val="0"/>
                </a:spcBef>
                <a:spcAft>
                  <a:spcPct val="0"/>
                </a:spcAft>
                <a:defRPr/>
              </a:pPr>
              <a:t>‹#›</a:t>
            </a:fld>
            <a:endParaRPr lang="en-US">
              <a:ea typeface="MS PGothic" pitchFamily="34" charset="-128"/>
            </a:endParaRPr>
          </a:p>
        </p:txBody>
      </p:sp>
    </p:spTree>
    <p:extLst>
      <p:ext uri="{BB962C8B-B14F-4D97-AF65-F5344CB8AC3E}">
        <p14:creationId xmlns:p14="http://schemas.microsoft.com/office/powerpoint/2010/main" val="239241353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ea typeface="MS PGothic" pitchFamily="34" charset="-128"/>
        </a:defRPr>
      </a:lvl6pPr>
      <a:lvl7pPr marL="914400" algn="ctr" defTabSz="457200" rtl="0" fontAlgn="base">
        <a:spcBef>
          <a:spcPct val="0"/>
        </a:spcBef>
        <a:spcAft>
          <a:spcPct val="0"/>
        </a:spcAft>
        <a:defRPr sz="4400">
          <a:solidFill>
            <a:schemeClr val="tx1"/>
          </a:solidFill>
          <a:latin typeface="Calibri" pitchFamily="34" charset="0"/>
          <a:ea typeface="MS PGothic" pitchFamily="34" charset="-128"/>
        </a:defRPr>
      </a:lvl7pPr>
      <a:lvl8pPr marL="1371600" algn="ctr" defTabSz="457200" rtl="0" fontAlgn="base">
        <a:spcBef>
          <a:spcPct val="0"/>
        </a:spcBef>
        <a:spcAft>
          <a:spcPct val="0"/>
        </a:spcAft>
        <a:defRPr sz="4400">
          <a:solidFill>
            <a:schemeClr val="tx1"/>
          </a:solidFill>
          <a:latin typeface="Calibri" pitchFamily="34" charset="0"/>
          <a:ea typeface="MS PGothic" pitchFamily="34" charset="-128"/>
        </a:defRPr>
      </a:lvl8pPr>
      <a:lvl9pPr marL="1828800" algn="ctr" defTabSz="457200" rtl="0" fontAlgn="base">
        <a:spcBef>
          <a:spcPct val="0"/>
        </a:spcBef>
        <a:spcAft>
          <a:spcPct val="0"/>
        </a:spcAft>
        <a:defRPr sz="4400">
          <a:solidFill>
            <a:schemeClr val="tx1"/>
          </a:solidFill>
          <a:latin typeface="Calibri"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62" tIns="45633" rIns="91262" bIns="45633" numCol="1" anchor="ctr" anchorCtr="0" compatLnSpc="1">
            <a:prstTxWarp prst="textNoShape">
              <a:avLst/>
            </a:prstTxWarp>
          </a:bodyPr>
          <a:lstStyle/>
          <a:p>
            <a:pPr lvl="0"/>
            <a:r>
              <a:rPr lang="en-US" altLang="en-US"/>
              <a:t>Click to edit Master title style</a:t>
            </a:r>
          </a:p>
        </p:txBody>
      </p:sp>
      <p:sp>
        <p:nvSpPr>
          <p:cNvPr id="55299"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62" tIns="45633" rIns="91262" bIns="4563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68"/>
            <a:ext cx="2133600" cy="365125"/>
          </a:xfrm>
          <a:prstGeom prst="rect">
            <a:avLst/>
          </a:prstGeom>
        </p:spPr>
        <p:txBody>
          <a:bodyPr vert="horz" lIns="91262" tIns="45633" rIns="91262" bIns="45633" rtlCol="0" anchor="ctr"/>
          <a:lstStyle>
            <a:lvl1pPr algn="l"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endParaRPr lang="en-US"/>
          </a:p>
        </p:txBody>
      </p:sp>
      <p:sp>
        <p:nvSpPr>
          <p:cNvPr id="5" name="Footer Placeholder 4"/>
          <p:cNvSpPr>
            <a:spLocks noGrp="1"/>
          </p:cNvSpPr>
          <p:nvPr>
            <p:ph type="ftr" sz="quarter" idx="3"/>
          </p:nvPr>
        </p:nvSpPr>
        <p:spPr>
          <a:xfrm>
            <a:off x="3124200" y="6356368"/>
            <a:ext cx="2895600" cy="365125"/>
          </a:xfrm>
          <a:prstGeom prst="rect">
            <a:avLst/>
          </a:prstGeom>
        </p:spPr>
        <p:txBody>
          <a:bodyPr vert="horz" lIns="91262" tIns="45633" rIns="91262" bIns="45633" rtlCol="0" anchor="ctr"/>
          <a:lstStyle>
            <a:lvl1pPr algn="ct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endParaRPr lang="en-US"/>
          </a:p>
        </p:txBody>
      </p:sp>
      <p:sp>
        <p:nvSpPr>
          <p:cNvPr id="6" name="Slide Number Placeholder 5"/>
          <p:cNvSpPr>
            <a:spLocks noGrp="1"/>
          </p:cNvSpPr>
          <p:nvPr>
            <p:ph type="sldNum" sz="quarter" idx="4"/>
          </p:nvPr>
        </p:nvSpPr>
        <p:spPr>
          <a:xfrm>
            <a:off x="6553200" y="6356368"/>
            <a:ext cx="2133600" cy="365125"/>
          </a:xfrm>
          <a:prstGeom prst="rect">
            <a:avLst/>
          </a:prstGeom>
        </p:spPr>
        <p:txBody>
          <a:bodyPr vert="horz" lIns="91262" tIns="45633" rIns="91262" bIns="45633" rtlCol="0" anchor="ctr"/>
          <a:lstStyle>
            <a:lvl1pPr algn="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fld id="{0C873136-E254-49E1-8E44-C9E7F6610421}" type="slidenum">
              <a:rPr lang="en-US"/>
              <a:pPr defTabSz="912695">
                <a:defRPr/>
              </a:pPr>
              <a:t>‹#›</a:t>
            </a:fld>
            <a:endParaRPr lang="en-US"/>
          </a:p>
        </p:txBody>
      </p:sp>
    </p:spTree>
    <p:extLst>
      <p:ext uri="{BB962C8B-B14F-4D97-AF65-F5344CB8AC3E}">
        <p14:creationId xmlns:p14="http://schemas.microsoft.com/office/powerpoint/2010/main" val="266308989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6347" algn="ctr" rtl="0" fontAlgn="base">
        <a:spcBef>
          <a:spcPct val="0"/>
        </a:spcBef>
        <a:spcAft>
          <a:spcPct val="0"/>
        </a:spcAft>
        <a:defRPr sz="4400">
          <a:solidFill>
            <a:schemeClr val="tx1"/>
          </a:solidFill>
          <a:latin typeface="Calibri" pitchFamily="34" charset="0"/>
        </a:defRPr>
      </a:lvl6pPr>
      <a:lvl7pPr marL="912695" algn="ctr" rtl="0" fontAlgn="base">
        <a:spcBef>
          <a:spcPct val="0"/>
        </a:spcBef>
        <a:spcAft>
          <a:spcPct val="0"/>
        </a:spcAft>
        <a:defRPr sz="4400">
          <a:solidFill>
            <a:schemeClr val="tx1"/>
          </a:solidFill>
          <a:latin typeface="Calibri" pitchFamily="34" charset="0"/>
        </a:defRPr>
      </a:lvl7pPr>
      <a:lvl8pPr marL="1369044" algn="ctr" rtl="0" fontAlgn="base">
        <a:spcBef>
          <a:spcPct val="0"/>
        </a:spcBef>
        <a:spcAft>
          <a:spcPct val="0"/>
        </a:spcAft>
        <a:defRPr sz="4400">
          <a:solidFill>
            <a:schemeClr val="tx1"/>
          </a:solidFill>
          <a:latin typeface="Calibri" pitchFamily="34" charset="0"/>
        </a:defRPr>
      </a:lvl8pPr>
      <a:lvl9pPr marL="1825391" algn="ctr" rtl="0" fontAlgn="base">
        <a:spcBef>
          <a:spcPct val="0"/>
        </a:spcBef>
        <a:spcAft>
          <a:spcPct val="0"/>
        </a:spcAft>
        <a:defRPr sz="4400">
          <a:solidFill>
            <a:schemeClr val="tx1"/>
          </a:solidFill>
          <a:latin typeface="Calibri" pitchFamily="34" charset="0"/>
        </a:defRPr>
      </a:lvl9pPr>
    </p:titleStyle>
    <p:bodyStyle>
      <a:lvl1pPr marL="342260" indent="-342260" algn="l" rtl="0" fontAlgn="base">
        <a:spcBef>
          <a:spcPct val="20000"/>
        </a:spcBef>
        <a:spcAft>
          <a:spcPct val="0"/>
        </a:spcAft>
        <a:buFont typeface="Arial" pitchFamily="34" charset="0"/>
        <a:buChar char="•"/>
        <a:defRPr sz="3200">
          <a:solidFill>
            <a:schemeClr val="tx1"/>
          </a:solidFill>
          <a:latin typeface="+mn-lt"/>
          <a:ea typeface="+mn-ea"/>
          <a:cs typeface="+mn-cs"/>
        </a:defRPr>
      </a:lvl1pPr>
      <a:lvl2pPr marL="741565" indent="-285219" algn="l" rtl="0" fontAlgn="base">
        <a:spcBef>
          <a:spcPct val="20000"/>
        </a:spcBef>
        <a:spcAft>
          <a:spcPct val="0"/>
        </a:spcAft>
        <a:buFont typeface="Arial" pitchFamily="34" charset="0"/>
        <a:buChar char="–"/>
        <a:defRPr sz="2800">
          <a:solidFill>
            <a:schemeClr val="tx1"/>
          </a:solidFill>
          <a:latin typeface="+mn-lt"/>
        </a:defRPr>
      </a:lvl2pPr>
      <a:lvl3pPr marL="1140871" indent="-228174" algn="l" rtl="0" fontAlgn="base">
        <a:spcBef>
          <a:spcPct val="20000"/>
        </a:spcBef>
        <a:spcAft>
          <a:spcPct val="0"/>
        </a:spcAft>
        <a:buFont typeface="Arial" pitchFamily="34" charset="0"/>
        <a:buChar char="•"/>
        <a:defRPr sz="2400">
          <a:solidFill>
            <a:schemeClr val="tx1"/>
          </a:solidFill>
          <a:latin typeface="+mn-lt"/>
        </a:defRPr>
      </a:lvl3pPr>
      <a:lvl4pPr marL="1597214" indent="-228174" algn="l" rtl="0" fontAlgn="base">
        <a:spcBef>
          <a:spcPct val="20000"/>
        </a:spcBef>
        <a:spcAft>
          <a:spcPct val="0"/>
        </a:spcAft>
        <a:buFont typeface="Arial" pitchFamily="34" charset="0"/>
        <a:buChar char="–"/>
        <a:defRPr sz="2000">
          <a:solidFill>
            <a:schemeClr val="tx1"/>
          </a:solidFill>
          <a:latin typeface="+mn-lt"/>
        </a:defRPr>
      </a:lvl4pPr>
      <a:lvl5pPr marL="2053565" indent="-228174" algn="l" rtl="0" fontAlgn="base">
        <a:spcBef>
          <a:spcPct val="20000"/>
        </a:spcBef>
        <a:spcAft>
          <a:spcPct val="0"/>
        </a:spcAft>
        <a:buFont typeface="Arial" pitchFamily="34" charset="0"/>
        <a:buChar char="»"/>
        <a:defRPr sz="2000">
          <a:solidFill>
            <a:schemeClr val="tx1"/>
          </a:solidFill>
          <a:latin typeface="+mn-lt"/>
        </a:defRPr>
      </a:lvl5pPr>
      <a:lvl6pPr marL="2509912" indent="-228174" algn="l" rtl="0" fontAlgn="base">
        <a:spcBef>
          <a:spcPct val="20000"/>
        </a:spcBef>
        <a:spcAft>
          <a:spcPct val="0"/>
        </a:spcAft>
        <a:buFont typeface="Arial" pitchFamily="34" charset="0"/>
        <a:buChar char="»"/>
        <a:defRPr sz="2000">
          <a:solidFill>
            <a:schemeClr val="tx1"/>
          </a:solidFill>
          <a:latin typeface="+mn-lt"/>
        </a:defRPr>
      </a:lvl6pPr>
      <a:lvl7pPr marL="2966261" indent="-228174" algn="l" rtl="0" fontAlgn="base">
        <a:spcBef>
          <a:spcPct val="20000"/>
        </a:spcBef>
        <a:spcAft>
          <a:spcPct val="0"/>
        </a:spcAft>
        <a:buFont typeface="Arial" pitchFamily="34" charset="0"/>
        <a:buChar char="»"/>
        <a:defRPr sz="2000">
          <a:solidFill>
            <a:schemeClr val="tx1"/>
          </a:solidFill>
          <a:latin typeface="+mn-lt"/>
        </a:defRPr>
      </a:lvl7pPr>
      <a:lvl8pPr marL="3422608" indent="-228174" algn="l" rtl="0" fontAlgn="base">
        <a:spcBef>
          <a:spcPct val="20000"/>
        </a:spcBef>
        <a:spcAft>
          <a:spcPct val="0"/>
        </a:spcAft>
        <a:buFont typeface="Arial" pitchFamily="34" charset="0"/>
        <a:buChar char="»"/>
        <a:defRPr sz="2000">
          <a:solidFill>
            <a:schemeClr val="tx1"/>
          </a:solidFill>
          <a:latin typeface="+mn-lt"/>
        </a:defRPr>
      </a:lvl8pPr>
      <a:lvl9pPr marL="3878955" indent="-228174"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2695" rtl="0" eaLnBrk="1" latinLnBrk="0" hangingPunct="1">
        <a:defRPr sz="1800" kern="1200">
          <a:solidFill>
            <a:schemeClr val="tx1"/>
          </a:solidFill>
          <a:latin typeface="+mn-lt"/>
          <a:ea typeface="+mn-ea"/>
          <a:cs typeface="+mn-cs"/>
        </a:defRPr>
      </a:lvl1pPr>
      <a:lvl2pPr marL="456347" algn="l" defTabSz="912695" rtl="0" eaLnBrk="1" latinLnBrk="0" hangingPunct="1">
        <a:defRPr sz="1800" kern="1200">
          <a:solidFill>
            <a:schemeClr val="tx1"/>
          </a:solidFill>
          <a:latin typeface="+mn-lt"/>
          <a:ea typeface="+mn-ea"/>
          <a:cs typeface="+mn-cs"/>
        </a:defRPr>
      </a:lvl2pPr>
      <a:lvl3pPr marL="912695" algn="l" defTabSz="912695" rtl="0" eaLnBrk="1" latinLnBrk="0" hangingPunct="1">
        <a:defRPr sz="1800" kern="1200">
          <a:solidFill>
            <a:schemeClr val="tx1"/>
          </a:solidFill>
          <a:latin typeface="+mn-lt"/>
          <a:ea typeface="+mn-ea"/>
          <a:cs typeface="+mn-cs"/>
        </a:defRPr>
      </a:lvl3pPr>
      <a:lvl4pPr marL="1369044" algn="l" defTabSz="912695" rtl="0" eaLnBrk="1" latinLnBrk="0" hangingPunct="1">
        <a:defRPr sz="1800" kern="1200">
          <a:solidFill>
            <a:schemeClr val="tx1"/>
          </a:solidFill>
          <a:latin typeface="+mn-lt"/>
          <a:ea typeface="+mn-ea"/>
          <a:cs typeface="+mn-cs"/>
        </a:defRPr>
      </a:lvl4pPr>
      <a:lvl5pPr marL="1825391" algn="l" defTabSz="912695" rtl="0" eaLnBrk="1" latinLnBrk="0" hangingPunct="1">
        <a:defRPr sz="1800" kern="1200">
          <a:solidFill>
            <a:schemeClr val="tx1"/>
          </a:solidFill>
          <a:latin typeface="+mn-lt"/>
          <a:ea typeface="+mn-ea"/>
          <a:cs typeface="+mn-cs"/>
        </a:defRPr>
      </a:lvl5pPr>
      <a:lvl6pPr marL="2281739" algn="l" defTabSz="912695" rtl="0" eaLnBrk="1" latinLnBrk="0" hangingPunct="1">
        <a:defRPr sz="1800" kern="1200">
          <a:solidFill>
            <a:schemeClr val="tx1"/>
          </a:solidFill>
          <a:latin typeface="+mn-lt"/>
          <a:ea typeface="+mn-ea"/>
          <a:cs typeface="+mn-cs"/>
        </a:defRPr>
      </a:lvl6pPr>
      <a:lvl7pPr marL="2738086" algn="l" defTabSz="912695" rtl="0" eaLnBrk="1" latinLnBrk="0" hangingPunct="1">
        <a:defRPr sz="1800" kern="1200">
          <a:solidFill>
            <a:schemeClr val="tx1"/>
          </a:solidFill>
          <a:latin typeface="+mn-lt"/>
          <a:ea typeface="+mn-ea"/>
          <a:cs typeface="+mn-cs"/>
        </a:defRPr>
      </a:lvl7pPr>
      <a:lvl8pPr marL="3194426" algn="l" defTabSz="912695" rtl="0" eaLnBrk="1" latinLnBrk="0" hangingPunct="1">
        <a:defRPr sz="1800" kern="1200">
          <a:solidFill>
            <a:schemeClr val="tx1"/>
          </a:solidFill>
          <a:latin typeface="+mn-lt"/>
          <a:ea typeface="+mn-ea"/>
          <a:cs typeface="+mn-cs"/>
        </a:defRPr>
      </a:lvl8pPr>
      <a:lvl9pPr marL="3650779" algn="l" defTabSz="91269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BAC7FB-228B-4194-AE5C-2AC6D5A64FF0}"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4245272873"/>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BAC7FB-228B-4194-AE5C-2AC6D5A64FF0}"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5189792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3.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9.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Steven E. Brenner</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 y="320040"/>
            <a:ext cx="3505200" cy="1143000"/>
          </a:xfrm>
        </p:spPr>
        <p:txBody>
          <a:bodyPr>
            <a:noAutofit/>
          </a:bodyPr>
          <a:lstStyle/>
          <a:p>
            <a:pPr algn="l"/>
            <a:r>
              <a:rPr lang="en-US" sz="1050" dirty="0">
                <a:solidFill>
                  <a:srgbClr val="FF0000"/>
                </a:solidFill>
                <a:latin typeface="Arial Black" panose="020B0A04020102020204" pitchFamily="34" charset="0"/>
              </a:rPr>
              <a:t> </a:t>
            </a:r>
            <a:br>
              <a:rPr lang="en-US" sz="1050" dirty="0">
                <a:solidFill>
                  <a:srgbClr val="FF0000"/>
                </a:solidFill>
                <a:latin typeface="Arial Black" panose="020B0A04020102020204" pitchFamily="34" charset="0"/>
              </a:rPr>
            </a:br>
            <a:br>
              <a:rPr lang="en-US" sz="2000" dirty="0">
                <a:latin typeface="Arial Black" panose="020B0A04020102020204" pitchFamily="34" charset="0"/>
              </a:rPr>
            </a:br>
            <a:r>
              <a:rPr lang="en-US" sz="6600" dirty="0">
                <a:latin typeface="Arial Black" panose="020B0A04020102020204" pitchFamily="34" charset="0"/>
              </a:rPr>
              <a:t>CAGI 6</a:t>
            </a:r>
            <a:endParaRPr lang="en-US" sz="6000" dirty="0">
              <a:latin typeface="Arial Black" panose="020B0A04020102020204" pitchFamily="34" charset="0"/>
            </a:endParaRPr>
          </a:p>
        </p:txBody>
      </p:sp>
      <p:sp>
        <p:nvSpPr>
          <p:cNvPr id="4" name="TextBox 3"/>
          <p:cNvSpPr txBox="1"/>
          <p:nvPr/>
        </p:nvSpPr>
        <p:spPr>
          <a:xfrm>
            <a:off x="3970020" y="632043"/>
            <a:ext cx="4430523" cy="830997"/>
          </a:xfrm>
          <a:prstGeom prst="rect">
            <a:avLst/>
          </a:prstGeom>
          <a:noFill/>
        </p:spPr>
        <p:txBody>
          <a:bodyPr wrap="square" rtlCol="0">
            <a:spAutoFit/>
          </a:bodyPr>
          <a:lstStyle/>
          <a:p>
            <a:r>
              <a:rPr lang="en-US" sz="2400" b="1" dirty="0">
                <a:solidFill>
                  <a:srgbClr val="0070C0"/>
                </a:solidFill>
                <a:latin typeface="Arial" panose="020B0604020202020204" pitchFamily="34" charset="0"/>
                <a:ea typeface="MS PGothic" pitchFamily="34" charset="-128"/>
                <a:cs typeface="Arial" panose="020B0604020202020204" pitchFamily="34" charset="0"/>
              </a:rPr>
              <a:t>The CAGI Sixth Edition</a:t>
            </a:r>
          </a:p>
          <a:p>
            <a:r>
              <a:rPr lang="en-US" sz="2400" b="1" dirty="0">
                <a:solidFill>
                  <a:srgbClr val="0070C0"/>
                </a:solidFill>
                <a:latin typeface="Arial" panose="020B0604020202020204" pitchFamily="34" charset="0"/>
                <a:ea typeface="MS PGothic" pitchFamily="34" charset="-128"/>
                <a:cs typeface="Arial" panose="020B0604020202020204" pitchFamily="34" charset="0"/>
              </a:rPr>
              <a:t>International Conference</a:t>
            </a:r>
          </a:p>
        </p:txBody>
      </p:sp>
      <p:sp>
        <p:nvSpPr>
          <p:cNvPr id="5" name="TextBox 4"/>
          <p:cNvSpPr txBox="1"/>
          <p:nvPr/>
        </p:nvSpPr>
        <p:spPr>
          <a:xfrm>
            <a:off x="655320" y="1447800"/>
            <a:ext cx="8763000" cy="461665"/>
          </a:xfrm>
          <a:prstGeom prst="rect">
            <a:avLst/>
          </a:prstGeom>
          <a:noFill/>
        </p:spPr>
        <p:txBody>
          <a:bodyPr wrap="square" rtlCol="0">
            <a:spAutoFit/>
          </a:bodyPr>
          <a:lstStyle/>
          <a:p>
            <a:r>
              <a:rPr lang="en-US" sz="2400" b="1" dirty="0">
                <a:solidFill>
                  <a:srgbClr val="0070C0"/>
                </a:solidFill>
                <a:latin typeface="Arial Black" panose="020B0A04020102020204" pitchFamily="34" charset="0"/>
                <a:ea typeface="MS PGothic" pitchFamily="34" charset="-128"/>
                <a:cs typeface="Arial" panose="020B0604020202020204" pitchFamily="34" charset="0"/>
              </a:rPr>
              <a:t>Critical Assessment of Genome Interpretation</a:t>
            </a:r>
            <a:endParaRPr lang="en-US" sz="3000" b="1" dirty="0">
              <a:solidFill>
                <a:srgbClr val="0070C0"/>
              </a:solidFill>
              <a:latin typeface="Arial Black" panose="020B0A04020102020204" pitchFamily="34" charset="0"/>
              <a:ea typeface="MS PGothic" pitchFamily="34" charset="-128"/>
              <a:cs typeface="Arial" panose="020B0604020202020204" pitchFamily="34" charset="0"/>
            </a:endParaRPr>
          </a:p>
        </p:txBody>
      </p:sp>
      <p:sp>
        <p:nvSpPr>
          <p:cNvPr id="3" name="TextBox 2"/>
          <p:cNvSpPr txBox="1"/>
          <p:nvPr/>
        </p:nvSpPr>
        <p:spPr>
          <a:xfrm>
            <a:off x="6898322" y="4036874"/>
            <a:ext cx="1864678" cy="1754326"/>
          </a:xfrm>
          <a:prstGeom prst="rect">
            <a:avLst/>
          </a:prstGeom>
          <a:noFill/>
        </p:spPr>
        <p:txBody>
          <a:bodyPr wrap="none" rtlCol="0">
            <a:spAutoFit/>
          </a:bodyPr>
          <a:lstStyle/>
          <a:p>
            <a:pPr algn="r" defTabSz="457200" fontAlgn="base">
              <a:spcBef>
                <a:spcPct val="0"/>
              </a:spcBef>
              <a:spcAft>
                <a:spcPct val="0"/>
              </a:spcAft>
            </a:pPr>
            <a:r>
              <a:rPr lang="en-US" b="1" dirty="0">
                <a:solidFill>
                  <a:prstClr val="black"/>
                </a:solidFill>
                <a:latin typeface="Arial" panose="020B0604020202020204" pitchFamily="34" charset="0"/>
                <a:ea typeface="MS PGothic" pitchFamily="34" charset="-128"/>
                <a:cs typeface="Arial" panose="020B0604020202020204" pitchFamily="34" charset="0"/>
              </a:rPr>
              <a:t>Conference</a:t>
            </a:r>
          </a:p>
          <a:p>
            <a:pPr algn="r" defTabSz="457200" fontAlgn="base">
              <a:spcBef>
                <a:spcPct val="0"/>
              </a:spcBef>
              <a:spcAft>
                <a:spcPct val="0"/>
              </a:spcAft>
            </a:pPr>
            <a:r>
              <a:rPr lang="en-US" b="1" dirty="0">
                <a:solidFill>
                  <a:prstClr val="black"/>
                </a:solidFill>
                <a:latin typeface="Arial" panose="020B0604020202020204" pitchFamily="34" charset="0"/>
                <a:ea typeface="MS PGothic" pitchFamily="34" charset="-128"/>
                <a:cs typeface="Arial" panose="020B0604020202020204" pitchFamily="34" charset="0"/>
              </a:rPr>
              <a:t>14-16 May 2022</a:t>
            </a:r>
          </a:p>
          <a:p>
            <a:pPr algn="r" defTabSz="457200" fontAlgn="base">
              <a:spcBef>
                <a:spcPct val="0"/>
              </a:spcBef>
              <a:spcAft>
                <a:spcPct val="0"/>
              </a:spcAft>
            </a:pPr>
            <a:endParaRPr lang="en-US" b="1" dirty="0">
              <a:solidFill>
                <a:prstClr val="black"/>
              </a:solidFill>
              <a:latin typeface="Arial" panose="020B0604020202020204" pitchFamily="34" charset="0"/>
              <a:ea typeface="MS PGothic" pitchFamily="34" charset="-128"/>
              <a:cs typeface="Arial" panose="020B0604020202020204" pitchFamily="34" charset="0"/>
            </a:endParaRPr>
          </a:p>
          <a:p>
            <a:pPr algn="r" defTabSz="457200" fontAlgn="base">
              <a:spcBef>
                <a:spcPct val="0"/>
              </a:spcBef>
              <a:spcAft>
                <a:spcPct val="0"/>
              </a:spcAft>
            </a:pPr>
            <a:r>
              <a:rPr lang="en-US" b="1" dirty="0">
                <a:solidFill>
                  <a:prstClr val="black"/>
                </a:solidFill>
                <a:latin typeface="Arial" panose="020B0604020202020204" pitchFamily="34" charset="0"/>
                <a:ea typeface="MS PGothic" pitchFamily="34" charset="-128"/>
                <a:cs typeface="Arial" panose="020B0604020202020204" pitchFamily="34" charset="0"/>
              </a:rPr>
              <a:t>Brower Center</a:t>
            </a:r>
          </a:p>
          <a:p>
            <a:pPr algn="r" defTabSz="457200" fontAlgn="base">
              <a:spcBef>
                <a:spcPct val="0"/>
              </a:spcBef>
              <a:spcAft>
                <a:spcPct val="0"/>
              </a:spcAft>
            </a:pPr>
            <a:r>
              <a:rPr lang="en-US" b="1" dirty="0">
                <a:solidFill>
                  <a:prstClr val="black"/>
                </a:solidFill>
                <a:latin typeface="Arial" panose="020B0604020202020204" pitchFamily="34" charset="0"/>
                <a:ea typeface="MS PGothic" pitchFamily="34" charset="-128"/>
                <a:cs typeface="Arial" panose="020B0604020202020204" pitchFamily="34" charset="0"/>
              </a:rPr>
              <a:t>Berkeley, CA</a:t>
            </a:r>
          </a:p>
          <a:p>
            <a:pPr algn="r" defTabSz="457200" fontAlgn="base">
              <a:spcBef>
                <a:spcPct val="0"/>
              </a:spcBef>
              <a:spcAft>
                <a:spcPct val="0"/>
              </a:spcAft>
            </a:pPr>
            <a:r>
              <a:rPr lang="en-US" b="1" dirty="0">
                <a:solidFill>
                  <a:prstClr val="black"/>
                </a:solidFill>
                <a:latin typeface="Arial" panose="020B0604020202020204" pitchFamily="34" charset="0"/>
                <a:ea typeface="MS PGothic" pitchFamily="34" charset="-128"/>
                <a:cs typeface="Arial" panose="020B0604020202020204" pitchFamily="34" charset="0"/>
              </a:rPr>
              <a:t>USA</a:t>
            </a:r>
          </a:p>
        </p:txBody>
      </p:sp>
      <p:sp>
        <p:nvSpPr>
          <p:cNvPr id="9"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prstClr val="black"/>
                </a:solidFill>
                <a:latin typeface="Arial"/>
              </a:rPr>
              <a:t>Created for CAGI 6</a:t>
            </a:r>
          </a:p>
        </p:txBody>
      </p:sp>
      <p:sp>
        <p:nvSpPr>
          <p:cNvPr id="10" name="Text Box 8"/>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prstClr val="black"/>
                </a:solidFill>
                <a:latin typeface="Arial"/>
              </a:rPr>
              <a:t>Steven E. Brenner</a:t>
            </a:r>
          </a:p>
        </p:txBody>
      </p:sp>
      <p:sp>
        <p:nvSpPr>
          <p:cNvPr id="11"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prstClr val="black"/>
                </a:solidFill>
                <a:latin typeface="Arial"/>
              </a:rPr>
              <a:t>genomeinterpretation.org</a:t>
            </a:r>
          </a:p>
        </p:txBody>
      </p:sp>
      <p:sp>
        <p:nvSpPr>
          <p:cNvPr id="12" name="Rectangle 11"/>
          <p:cNvSpPr/>
          <p:nvPr/>
        </p:nvSpPr>
        <p:spPr>
          <a:xfrm>
            <a:off x="381000" y="4495800"/>
            <a:ext cx="3407228" cy="1523494"/>
          </a:xfrm>
          <a:prstGeom prst="rect">
            <a:avLst/>
          </a:prstGeom>
        </p:spPr>
        <p:txBody>
          <a:bodyPr wrap="square">
            <a:spAutoFit/>
          </a:bodyPr>
          <a:lstStyle/>
          <a:p>
            <a:r>
              <a:rPr lang="en-US" b="1" u="sng" dirty="0">
                <a:solidFill>
                  <a:srgbClr val="7030A0"/>
                </a:solidFill>
                <a:latin typeface="Arial Black" panose="020B0A04020102020204" pitchFamily="34" charset="0"/>
                <a:sym typeface="Wingdings 2" panose="05020102010507070707" pitchFamily="18" charset="2"/>
              </a:rPr>
              <a:t>Remote Participants</a:t>
            </a:r>
          </a:p>
          <a:p>
            <a:br>
              <a:rPr lang="en-US" sz="900" b="1" dirty="0">
                <a:solidFill>
                  <a:srgbClr val="7030A0"/>
                </a:solidFill>
                <a:latin typeface="Arial Black" panose="020B0A04020102020204" pitchFamily="34" charset="0"/>
                <a:sym typeface="Wingdings 2" panose="05020102010507070707" pitchFamily="18" charset="2"/>
              </a:rPr>
            </a:br>
            <a:r>
              <a:rPr lang="en-US" b="1" dirty="0">
                <a:solidFill>
                  <a:srgbClr val="7030A0"/>
                </a:solidFill>
                <a:latin typeface="Arial Black" panose="020B0A04020102020204" pitchFamily="34" charset="0"/>
                <a:sym typeface="Wingdings 2" panose="05020102010507070707" pitchFamily="18" charset="2"/>
              </a:rPr>
              <a:t>We are still setting up </a:t>
            </a:r>
          </a:p>
          <a:p>
            <a:r>
              <a:rPr lang="en-US" b="1" dirty="0">
                <a:solidFill>
                  <a:srgbClr val="7030A0"/>
                </a:solidFill>
                <a:latin typeface="Arial Black" panose="020B0A04020102020204" pitchFamily="34" charset="0"/>
                <a:sym typeface="Wingdings 2" panose="05020102010507070707" pitchFamily="18" charset="2"/>
              </a:rPr>
              <a:t>the COVID protections</a:t>
            </a:r>
          </a:p>
          <a:p>
            <a:br>
              <a:rPr lang="en-US" sz="1200" b="1" dirty="0">
                <a:solidFill>
                  <a:srgbClr val="7030A0"/>
                </a:solidFill>
                <a:latin typeface="Arial Black" panose="020B0A04020102020204" pitchFamily="34" charset="0"/>
                <a:sym typeface="Wingdings 2" panose="05020102010507070707" pitchFamily="18" charset="2"/>
              </a:rPr>
            </a:br>
            <a:r>
              <a:rPr lang="en-US" b="1" dirty="0">
                <a:solidFill>
                  <a:srgbClr val="7030A0"/>
                </a:solidFill>
                <a:latin typeface="Arial Black" panose="020B0A04020102020204" pitchFamily="34" charset="0"/>
                <a:sym typeface="Wingdings 2" panose="05020102010507070707" pitchFamily="18" charset="2"/>
              </a:rPr>
              <a:t>We will be starting soon</a:t>
            </a:r>
            <a:endParaRPr lang="en-US" dirty="0">
              <a:solidFill>
                <a:srgbClr val="7030A0"/>
              </a:solidFill>
            </a:endParaRPr>
          </a:p>
        </p:txBody>
      </p:sp>
      <p:sp>
        <p:nvSpPr>
          <p:cNvPr id="13" name="TextBox 12"/>
          <p:cNvSpPr txBox="1"/>
          <p:nvPr/>
        </p:nvSpPr>
        <p:spPr>
          <a:xfrm>
            <a:off x="7846850" y="0"/>
            <a:ext cx="1297150" cy="461665"/>
          </a:xfrm>
          <a:prstGeom prst="rect">
            <a:avLst/>
          </a:prstGeom>
          <a:noFill/>
        </p:spPr>
        <p:txBody>
          <a:bodyPr wrap="none" rtlCol="0">
            <a:spAutoFit/>
          </a:bodyPr>
          <a:lstStyle/>
          <a:p>
            <a:r>
              <a:rPr lang="en-US" sz="2400" b="1" dirty="0">
                <a:solidFill>
                  <a:srgbClr val="0070C0"/>
                </a:solidFill>
                <a:latin typeface="Arial" panose="020B0604020202020204" pitchFamily="34" charset="0"/>
                <a:cs typeface="Arial" panose="020B0604020202020204" pitchFamily="34" charset="0"/>
              </a:rPr>
              <a:t>#CAGI6</a:t>
            </a:r>
          </a:p>
        </p:txBody>
      </p:sp>
    </p:spTree>
    <p:extLst>
      <p:ext uri="{BB962C8B-B14F-4D97-AF65-F5344CB8AC3E}">
        <p14:creationId xmlns:p14="http://schemas.microsoft.com/office/powerpoint/2010/main" val="2628534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28600"/>
            <a:ext cx="8991600" cy="5943600"/>
          </a:xfrm>
        </p:spPr>
        <p:txBody>
          <a:bodyPr>
            <a:normAutofit/>
          </a:bodyPr>
          <a:lstStyle/>
          <a:p>
            <a:r>
              <a:rPr lang="en-US" sz="6000" b="1" dirty="0">
                <a:latin typeface="Arial Black" panose="020B0A04020102020204" pitchFamily="34" charset="0"/>
              </a:rPr>
              <a:t>CAGI 6 Conference</a:t>
            </a:r>
            <a:br>
              <a:rPr lang="en-US" sz="6000" b="1" dirty="0">
                <a:latin typeface="Arial Black" panose="020B0A04020102020204" pitchFamily="34" charset="0"/>
              </a:rPr>
            </a:br>
            <a:br>
              <a:rPr lang="en-US" sz="4000" b="1" dirty="0">
                <a:sym typeface="Wingdings 2" panose="05020102010507070707" pitchFamily="18" charset="2"/>
              </a:rPr>
            </a:br>
            <a:br>
              <a:rPr lang="en-US" sz="4000" b="1" dirty="0">
                <a:sym typeface="Wingdings 2" panose="05020102010507070707" pitchFamily="18" charset="2"/>
              </a:rPr>
            </a:br>
            <a:br>
              <a:rPr lang="en-US" sz="4000" b="1" dirty="0">
                <a:sym typeface="Wingdings 2" panose="05020102010507070707" pitchFamily="18" charset="2"/>
              </a:rPr>
            </a:br>
            <a:br>
              <a:rPr lang="en-US" sz="2800" b="1" dirty="0">
                <a:sym typeface="Wingdings 2" panose="05020102010507070707" pitchFamily="18" charset="2"/>
              </a:rPr>
            </a:br>
            <a:br>
              <a:rPr lang="en-US" sz="5300" b="1" dirty="0">
                <a:solidFill>
                  <a:srgbClr val="0070C0"/>
                </a:solidFill>
                <a:latin typeface="Arial Black" panose="020B0A04020102020204" pitchFamily="34" charset="0"/>
                <a:sym typeface="Wingdings 2" panose="05020102010507070707" pitchFamily="18" charset="2"/>
              </a:rPr>
            </a:br>
            <a:r>
              <a:rPr lang="en-US" sz="2000" b="1" dirty="0">
                <a:solidFill>
                  <a:srgbClr val="0070C0"/>
                </a:solidFill>
                <a:latin typeface="Arial Black" panose="020B0A04020102020204" pitchFamily="34" charset="0"/>
                <a:sym typeface="Wingdings 2" panose="05020102010507070707" pitchFamily="18" charset="2"/>
              </a:rPr>
              <a:t>Remote Participants:</a:t>
            </a:r>
            <a:br>
              <a:rPr lang="en-US" sz="2000" b="1" dirty="0">
                <a:solidFill>
                  <a:srgbClr val="0070C0"/>
                </a:solidFill>
                <a:latin typeface="Arial Black" panose="020B0A04020102020204" pitchFamily="34" charset="0"/>
                <a:sym typeface="Wingdings 2" panose="05020102010507070707" pitchFamily="18" charset="2"/>
              </a:rPr>
            </a:br>
            <a:r>
              <a:rPr lang="en-US" sz="2000" b="1" dirty="0">
                <a:solidFill>
                  <a:srgbClr val="0070C0"/>
                </a:solidFill>
                <a:latin typeface="Arial Black" panose="020B0A04020102020204" pitchFamily="34" charset="0"/>
                <a:sym typeface="Wingdings 2" panose="05020102010507070707" pitchFamily="18" charset="2"/>
              </a:rPr>
              <a:t>We are still setting up in person with the COVID protections.  </a:t>
            </a:r>
            <a:br>
              <a:rPr lang="en-US" sz="2000" b="1" dirty="0">
                <a:solidFill>
                  <a:srgbClr val="0070C0"/>
                </a:solidFill>
                <a:latin typeface="Arial Black" panose="020B0A04020102020204" pitchFamily="34" charset="0"/>
                <a:sym typeface="Wingdings 2" panose="05020102010507070707" pitchFamily="18" charset="2"/>
              </a:rPr>
            </a:br>
            <a:r>
              <a:rPr lang="en-US" sz="2000" b="1" dirty="0">
                <a:solidFill>
                  <a:srgbClr val="0070C0"/>
                </a:solidFill>
                <a:latin typeface="Arial Black" panose="020B0A04020102020204" pitchFamily="34" charset="0"/>
                <a:sym typeface="Wingdings 2" panose="05020102010507070707" pitchFamily="18" charset="2"/>
              </a:rPr>
              <a:t>We will be starting soon.</a:t>
            </a:r>
            <a:br>
              <a:rPr lang="en-US" sz="2000" b="1" dirty="0">
                <a:solidFill>
                  <a:srgbClr val="0070C0"/>
                </a:solidFill>
                <a:latin typeface="Arial Black" panose="020B0A04020102020204" pitchFamily="34" charset="0"/>
                <a:sym typeface="Wingdings 2" panose="05020102010507070707" pitchFamily="18" charset="2"/>
              </a:rPr>
            </a:br>
            <a:br>
              <a:rPr lang="en-US" sz="2000" b="1" dirty="0">
                <a:solidFill>
                  <a:srgbClr val="0070C0"/>
                </a:solidFill>
                <a:latin typeface="Arial Black" panose="020B0A04020102020204" pitchFamily="34" charset="0"/>
                <a:sym typeface="Wingdings 2" panose="05020102010507070707" pitchFamily="18" charset="2"/>
              </a:rPr>
            </a:br>
            <a:r>
              <a:rPr lang="en-US" sz="3200" b="1" dirty="0">
                <a:sym typeface="Wingdings 2" panose="05020102010507070707" pitchFamily="18" charset="2"/>
              </a:rPr>
              <a:t>14-16 May 2022</a:t>
            </a:r>
            <a:endParaRPr lang="en-US" sz="5300" b="1" dirty="0"/>
          </a:p>
        </p:txBody>
      </p:sp>
      <p:pic>
        <p:nvPicPr>
          <p:cNvPr id="6" name="Picture 5">
            <a:extLst>
              <a:ext uri="{FF2B5EF4-FFF2-40B4-BE49-F238E27FC236}">
                <a16:creationId xmlns:a16="http://schemas.microsoft.com/office/drawing/2014/main" id="{3F79ADF2-CDF0-E745-9C3A-3B94B005F099}"/>
              </a:ext>
            </a:extLst>
          </p:cNvPr>
          <p:cNvPicPr>
            <a:picLocks noChangeAspect="1"/>
          </p:cNvPicPr>
          <p:nvPr/>
        </p:nvPicPr>
        <p:blipFill>
          <a:blip r:embed="rId2"/>
          <a:stretch>
            <a:fillRect/>
          </a:stretch>
        </p:blipFill>
        <p:spPr>
          <a:xfrm>
            <a:off x="2218496" y="685800"/>
            <a:ext cx="4878457" cy="3769717"/>
          </a:xfrm>
          <a:prstGeom prst="rect">
            <a:avLst/>
          </a:prstGeom>
        </p:spPr>
      </p:pic>
      <p:sp>
        <p:nvSpPr>
          <p:cNvPr id="7" name="TextBox 6"/>
          <p:cNvSpPr txBox="1"/>
          <p:nvPr/>
        </p:nvSpPr>
        <p:spPr>
          <a:xfrm>
            <a:off x="6914761" y="6629400"/>
            <a:ext cx="2305439" cy="276999"/>
          </a:xfrm>
          <a:prstGeom prst="rect">
            <a:avLst/>
          </a:prstGeom>
          <a:noFill/>
        </p:spPr>
        <p:txBody>
          <a:bodyPr wrap="none" rtlCol="0">
            <a:spAutoFit/>
          </a:bodyPr>
          <a:lstStyle/>
          <a:p>
            <a:r>
              <a:rPr lang="en-US" sz="1200" dirty="0">
                <a:solidFill>
                  <a:prstClr val="black"/>
                </a:solidFill>
              </a:rPr>
              <a:t>genomeinterpretation.org/</a:t>
            </a:r>
            <a:r>
              <a:rPr lang="en-US" sz="1200" dirty="0" err="1">
                <a:solidFill>
                  <a:prstClr val="black"/>
                </a:solidFill>
              </a:rPr>
              <a:t>vipdb</a:t>
            </a:r>
            <a:endParaRPr lang="en-US" sz="1200" dirty="0">
              <a:solidFill>
                <a:prstClr val="black"/>
              </a:solidFill>
            </a:endParaRPr>
          </a:p>
        </p:txBody>
      </p:sp>
      <p:sp>
        <p:nvSpPr>
          <p:cNvPr id="8" name="TextBox 7"/>
          <p:cNvSpPr txBox="1"/>
          <p:nvPr/>
        </p:nvSpPr>
        <p:spPr>
          <a:xfrm>
            <a:off x="7846850" y="0"/>
            <a:ext cx="1297150" cy="461665"/>
          </a:xfrm>
          <a:prstGeom prst="rect">
            <a:avLst/>
          </a:prstGeom>
          <a:noFill/>
        </p:spPr>
        <p:txBody>
          <a:bodyPr wrap="none" rtlCol="0">
            <a:spAutoFit/>
          </a:bodyPr>
          <a:lstStyle/>
          <a:p>
            <a:r>
              <a:rPr lang="en-US" sz="2400" b="1" dirty="0">
                <a:solidFill>
                  <a:srgbClr val="0070C0"/>
                </a:solidFill>
              </a:rPr>
              <a:t>#CAGI6</a:t>
            </a:r>
          </a:p>
        </p:txBody>
      </p:sp>
      <p:sp>
        <p:nvSpPr>
          <p:cNvPr id="9"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 name="Text Box 8"/>
          <p:cNvSpPr txBox="1">
            <a:spLocks noChangeArrowheads="1"/>
          </p:cNvSpPr>
          <p:nvPr/>
        </p:nvSpPr>
        <p:spPr bwMode="auto">
          <a:xfrm>
            <a:off x="6975331" y="6248400"/>
            <a:ext cx="1787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Brenner</a:t>
            </a:r>
          </a:p>
        </p:txBody>
      </p:sp>
      <p:sp>
        <p:nvSpPr>
          <p:cNvPr id="11"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Tree>
    <p:extLst>
      <p:ext uri="{BB962C8B-B14F-4D97-AF65-F5344CB8AC3E}">
        <p14:creationId xmlns:p14="http://schemas.microsoft.com/office/powerpoint/2010/main" val="1097257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sz="4000" dirty="0">
                <a:solidFill>
                  <a:srgbClr val="0070C0"/>
                </a:solidFill>
              </a:rPr>
              <a:t>Welcome!</a:t>
            </a:r>
          </a:p>
        </p:txBody>
      </p:sp>
      <p:sp>
        <p:nvSpPr>
          <p:cNvPr id="2062" name="Rectangle 14"/>
          <p:cNvSpPr>
            <a:spLocks noGrp="1" noChangeArrowheads="1"/>
          </p:cNvSpPr>
          <p:nvPr>
            <p:ph idx="1"/>
          </p:nvPr>
        </p:nvSpPr>
        <p:spPr/>
        <p:txBody>
          <a:bodyPr/>
          <a:lstStyle/>
          <a:p>
            <a:r>
              <a:rPr lang="en-US" altLang="en-US" sz="2800" dirty="0"/>
              <a:t>7</a:t>
            </a:r>
            <a:r>
              <a:rPr lang="en-US" altLang="en-US" sz="2800" baseline="30000" dirty="0"/>
              <a:t>th</a:t>
            </a:r>
            <a:r>
              <a:rPr lang="en-US" altLang="en-US" sz="2800" dirty="0"/>
              <a:t> CAGI meeting from the 6</a:t>
            </a:r>
            <a:r>
              <a:rPr lang="en-US" altLang="en-US" sz="2800" baseline="30000" dirty="0"/>
              <a:t>th</a:t>
            </a:r>
            <a:r>
              <a:rPr lang="en-US" altLang="en-US" sz="2800" dirty="0"/>
              <a:t> edition of CAGI.  </a:t>
            </a:r>
          </a:p>
          <a:p>
            <a:endParaRPr lang="en-US" altLang="en-US" sz="2800" dirty="0"/>
          </a:p>
          <a:p>
            <a:r>
              <a:rPr lang="en-US" altLang="en-US" sz="2800" dirty="0"/>
              <a:t>Our last meeting was </a:t>
            </a:r>
            <a:r>
              <a:rPr lang="en-US" b="1" dirty="0"/>
              <a:t>CAGI</a:t>
            </a:r>
            <a:r>
              <a:rPr lang="en-US" dirty="0">
                <a:solidFill>
                  <a:srgbClr val="7030A0"/>
                </a:solidFill>
                <a:sym typeface="Wingdings 2" panose="05020102010507070707" pitchFamily="18" charset="2"/>
              </a:rPr>
              <a:t></a:t>
            </a:r>
            <a:r>
              <a:rPr lang="en-US" b="1" dirty="0">
                <a:solidFill>
                  <a:srgbClr val="7030A0"/>
                </a:solidFill>
                <a:sym typeface="Wingdings 2" panose="05020102010507070707" pitchFamily="18" charset="2"/>
              </a:rPr>
              <a:t> </a:t>
            </a:r>
            <a:r>
              <a:rPr lang="en-US" b="1" dirty="0">
                <a:sym typeface="Wingdings 2" panose="05020102010507070707" pitchFamily="18" charset="2"/>
              </a:rPr>
              <a:t>Workshop 2019</a:t>
            </a:r>
            <a:endParaRPr lang="en-US" altLang="en-US" sz="2800" dirty="0"/>
          </a:p>
          <a:p>
            <a:pPr marL="457200" lvl="1" indent="0">
              <a:buNone/>
            </a:pPr>
            <a:r>
              <a:rPr lang="en-US" altLang="en-US" dirty="0"/>
              <a:t>6-8 December 2019</a:t>
            </a:r>
          </a:p>
          <a:p>
            <a:endParaRPr lang="en-US" altLang="en-US" dirty="0"/>
          </a:p>
          <a:p>
            <a:r>
              <a:rPr lang="en-US" altLang="en-US" dirty="0"/>
              <a:t>Wonderful to be back in person, </a:t>
            </a:r>
            <a:br>
              <a:rPr lang="en-US" altLang="en-US" dirty="0"/>
            </a:br>
            <a:r>
              <a:rPr lang="en-US" altLang="en-US" dirty="0"/>
              <a:t>and also to engage a large audience remotely</a:t>
            </a:r>
          </a:p>
          <a:p>
            <a:endParaRPr lang="en-US" altLang="en-US" sz="2800" dirty="0"/>
          </a:p>
          <a:p>
            <a:r>
              <a:rPr lang="en-US" altLang="en-US" sz="2800" dirty="0"/>
              <a:t>Thank you for joining us!</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E. Brenner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Tree>
    <p:extLst>
      <p:ext uri="{BB962C8B-B14F-4D97-AF65-F5344CB8AC3E}">
        <p14:creationId xmlns:p14="http://schemas.microsoft.com/office/powerpoint/2010/main" val="3205893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eaLnBrk="1" hangingPunct="1"/>
            <a:r>
              <a:rPr lang="en-US" altLang="en-US" sz="4000" b="1" dirty="0"/>
              <a:t>CAGI 6 is </a:t>
            </a:r>
            <a:r>
              <a:rPr lang="en-US" altLang="en-US" sz="4000" b="1" i="1" dirty="0"/>
              <a:t>your</a:t>
            </a:r>
            <a:r>
              <a:rPr lang="en-US" altLang="en-US" sz="4000" b="1" dirty="0"/>
              <a:t> meeting</a:t>
            </a:r>
          </a:p>
        </p:txBody>
      </p:sp>
      <p:sp>
        <p:nvSpPr>
          <p:cNvPr id="27651" name="Rectangle 3"/>
          <p:cNvSpPr>
            <a:spLocks noGrp="1" noChangeArrowheads="1"/>
          </p:cNvSpPr>
          <p:nvPr>
            <p:ph idx="1"/>
          </p:nvPr>
        </p:nvSpPr>
        <p:spPr>
          <a:xfrm>
            <a:off x="457200" y="838200"/>
            <a:ext cx="8229600" cy="5902568"/>
          </a:xfrm>
        </p:spPr>
        <p:txBody>
          <a:bodyPr>
            <a:normAutofit fontScale="92500" lnSpcReduction="20000"/>
          </a:bodyPr>
          <a:lstStyle/>
          <a:p>
            <a:pPr eaLnBrk="1" hangingPunct="1">
              <a:lnSpc>
                <a:spcPct val="90000"/>
              </a:lnSpc>
            </a:pPr>
            <a:r>
              <a:rPr lang="en-US" altLang="en-US" sz="3600" dirty="0"/>
              <a:t>Data provider introductions</a:t>
            </a:r>
          </a:p>
          <a:p>
            <a:pPr eaLnBrk="1" hangingPunct="1">
              <a:lnSpc>
                <a:spcPct val="90000"/>
              </a:lnSpc>
            </a:pPr>
            <a:r>
              <a:rPr lang="en-US" altLang="en-US" sz="3600" dirty="0"/>
              <a:t>Assessor presentations</a:t>
            </a:r>
          </a:p>
          <a:p>
            <a:pPr eaLnBrk="1" hangingPunct="1">
              <a:lnSpc>
                <a:spcPct val="90000"/>
              </a:lnSpc>
            </a:pPr>
            <a:r>
              <a:rPr lang="en-US" altLang="en-US" sz="3600" dirty="0"/>
              <a:t>Predictor short talks </a:t>
            </a:r>
          </a:p>
          <a:p>
            <a:pPr eaLnBrk="1" hangingPunct="1">
              <a:lnSpc>
                <a:spcPct val="90000"/>
              </a:lnSpc>
            </a:pPr>
            <a:endParaRPr lang="en-US" altLang="en-US" sz="1200" dirty="0"/>
          </a:p>
          <a:p>
            <a:pPr eaLnBrk="1" hangingPunct="1">
              <a:lnSpc>
                <a:spcPct val="90000"/>
              </a:lnSpc>
            </a:pPr>
            <a:r>
              <a:rPr lang="en-US" altLang="en-US" sz="3600" dirty="0"/>
              <a:t>Poster talks &amp; session</a:t>
            </a:r>
          </a:p>
          <a:p>
            <a:pPr eaLnBrk="1" hangingPunct="1">
              <a:lnSpc>
                <a:spcPct val="90000"/>
              </a:lnSpc>
            </a:pPr>
            <a:r>
              <a:rPr lang="en-US" altLang="en-US" sz="3600" dirty="0"/>
              <a:t>Keynote talk</a:t>
            </a:r>
          </a:p>
          <a:p>
            <a:pPr eaLnBrk="1" hangingPunct="1">
              <a:lnSpc>
                <a:spcPct val="90000"/>
              </a:lnSpc>
            </a:pPr>
            <a:r>
              <a:rPr lang="en-US" altLang="en-US" sz="3600" dirty="0"/>
              <a:t>Perspectives &amp; previews</a:t>
            </a:r>
          </a:p>
          <a:p>
            <a:pPr lvl="1">
              <a:lnSpc>
                <a:spcPct val="90000"/>
              </a:lnSpc>
            </a:pPr>
            <a:r>
              <a:rPr lang="en-US" altLang="en-US" sz="3200" dirty="0"/>
              <a:t>Clinical connections</a:t>
            </a:r>
          </a:p>
          <a:p>
            <a:pPr lvl="1">
              <a:lnSpc>
                <a:spcPct val="90000"/>
              </a:lnSpc>
            </a:pPr>
            <a:r>
              <a:rPr lang="en-US" altLang="en-US" sz="3200" dirty="0"/>
              <a:t>Benchmarking</a:t>
            </a:r>
          </a:p>
          <a:p>
            <a:pPr eaLnBrk="1" hangingPunct="1">
              <a:lnSpc>
                <a:spcPct val="90000"/>
              </a:lnSpc>
            </a:pPr>
            <a:r>
              <a:rPr lang="en-US" altLang="en-US" sz="3600" dirty="0"/>
              <a:t>Office hours</a:t>
            </a:r>
          </a:p>
          <a:p>
            <a:pPr eaLnBrk="1" hangingPunct="1">
              <a:lnSpc>
                <a:spcPct val="90000"/>
              </a:lnSpc>
            </a:pPr>
            <a:r>
              <a:rPr lang="en-US" altLang="en-US" sz="3600" dirty="0"/>
              <a:t>Poster, coffee, reception, </a:t>
            </a:r>
            <a:br>
              <a:rPr lang="en-US" altLang="en-US" sz="3600" dirty="0"/>
            </a:br>
            <a:r>
              <a:rPr lang="en-US" altLang="en-US" sz="3600" dirty="0"/>
              <a:t>lunch at outdoor terrace</a:t>
            </a:r>
          </a:p>
          <a:p>
            <a:pPr eaLnBrk="1" hangingPunct="1">
              <a:lnSpc>
                <a:spcPct val="90000"/>
              </a:lnSpc>
            </a:pPr>
            <a:r>
              <a:rPr lang="en-US" altLang="en-US" sz="3600" b="1" dirty="0"/>
              <a:t>Discussion &amp; what did we learn</a:t>
            </a:r>
          </a:p>
        </p:txBody>
      </p:sp>
      <p:sp>
        <p:nvSpPr>
          <p:cNvPr id="27652" name="Text Box 5"/>
          <p:cNvSpPr txBox="1">
            <a:spLocks noChangeArrowheads="1"/>
          </p:cNvSpPr>
          <p:nvPr/>
        </p:nvSpPr>
        <p:spPr bwMode="auto">
          <a:xfrm>
            <a:off x="7149200" y="4038600"/>
            <a:ext cx="1537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2000" b="1" dirty="0">
                <a:solidFill>
                  <a:prstClr val="black"/>
                </a:solidFill>
                <a:latin typeface="Arial" panose="020B0604020202020204" pitchFamily="34" charset="0"/>
                <a:cs typeface="Arial" panose="020B0604020202020204" pitchFamily="34" charset="0"/>
              </a:rPr>
              <a:t>CAGI Larry</a:t>
            </a:r>
          </a:p>
        </p:txBody>
      </p:sp>
      <p:pic>
        <p:nvPicPr>
          <p:cNvPr id="6" name="Picture 2" descr="Z WindUps Slider Lar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914400"/>
            <a:ext cx="3032443" cy="3032443"/>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a:solidFill>
                  <a:srgbClr val="000000"/>
                </a:solidFill>
                <a:latin typeface="Arial" pitchFamily="34" charset="0"/>
                <a:ea typeface="MS PGothic" pitchFamily="34" charset="-128"/>
              </a:rPr>
              <a:t>Created for CAGI 6</a:t>
            </a:r>
          </a:p>
        </p:txBody>
      </p:sp>
      <p:sp>
        <p:nvSpPr>
          <p:cNvPr id="8"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Arial" pitchFamily="34" charset="0"/>
                <a:ea typeface="MS PGothic" pitchFamily="34" charset="-128"/>
              </a:rPr>
              <a:t>Steven E. Brenner</a:t>
            </a:r>
          </a:p>
        </p:txBody>
      </p:sp>
      <p:sp>
        <p:nvSpPr>
          <p:cNvPr id="9"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a:solidFill>
                  <a:srgbClr val="000000"/>
                </a:solidFill>
                <a:latin typeface="Arial" pitchFamily="34" charset="0"/>
                <a:ea typeface="MS PGothic" pitchFamily="34" charset="-128"/>
              </a:rPr>
              <a:t>genomeinterpretation.org</a:t>
            </a:r>
          </a:p>
        </p:txBody>
      </p:sp>
    </p:spTree>
    <p:extLst>
      <p:ext uri="{BB962C8B-B14F-4D97-AF65-F5344CB8AC3E}">
        <p14:creationId xmlns:p14="http://schemas.microsoft.com/office/powerpoint/2010/main" val="2172470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352425" y="190500"/>
            <a:ext cx="8229600" cy="792163"/>
          </a:xfrm>
        </p:spPr>
        <p:txBody>
          <a:bodyPr/>
          <a:lstStyle/>
          <a:p>
            <a:pPr eaLnBrk="1" hangingPunct="1"/>
            <a:r>
              <a:rPr lang="en-US" altLang="en-US" sz="3600" b="1">
                <a:latin typeface="Arial" pitchFamily="34" charset="0"/>
              </a:rPr>
              <a:t>Goals of the CAGI experiment</a:t>
            </a:r>
          </a:p>
        </p:txBody>
      </p:sp>
      <p:sp>
        <p:nvSpPr>
          <p:cNvPr id="4099" name="Rectangle 3"/>
          <p:cNvSpPr>
            <a:spLocks noGrp="1" noChangeArrowheads="1"/>
          </p:cNvSpPr>
          <p:nvPr>
            <p:ph type="body" idx="4294967295"/>
          </p:nvPr>
        </p:nvSpPr>
        <p:spPr>
          <a:xfrm>
            <a:off x="341313" y="3408363"/>
            <a:ext cx="8778875" cy="3408362"/>
          </a:xfrm>
        </p:spPr>
        <p:txBody>
          <a:bodyPr/>
          <a:lstStyle/>
          <a:p>
            <a:pPr eaLnBrk="1" hangingPunct="1"/>
            <a:r>
              <a:rPr lang="en-US" altLang="en-US">
                <a:latin typeface="Arial" pitchFamily="34" charset="0"/>
              </a:rPr>
              <a:t>Determine the state of the art</a:t>
            </a:r>
          </a:p>
          <a:p>
            <a:pPr eaLnBrk="1" hangingPunct="1"/>
            <a:r>
              <a:rPr lang="en-US" altLang="en-US">
                <a:latin typeface="Arial" pitchFamily="34" charset="0"/>
              </a:rPr>
              <a:t>Identify progress and innovations</a:t>
            </a:r>
          </a:p>
          <a:p>
            <a:pPr eaLnBrk="1" hangingPunct="1"/>
            <a:r>
              <a:rPr lang="en-US" altLang="en-US">
                <a:latin typeface="Arial" pitchFamily="34" charset="0"/>
              </a:rPr>
              <a:t>Reveal bottlenecks and guide future effort</a:t>
            </a:r>
          </a:p>
          <a:p>
            <a:pPr eaLnBrk="1" hangingPunct="1"/>
            <a:r>
              <a:rPr lang="en-US" altLang="en-US">
                <a:latin typeface="Arial" pitchFamily="34" charset="0"/>
              </a:rPr>
              <a:t>Highlight new challenges</a:t>
            </a:r>
          </a:p>
          <a:p>
            <a:pPr eaLnBrk="1" hangingPunct="1"/>
            <a:r>
              <a:rPr lang="en-US" altLang="en-US">
                <a:latin typeface="Arial" pitchFamily="34" charset="0"/>
              </a:rPr>
              <a:t>Collaboratively develop new approaches</a:t>
            </a:r>
          </a:p>
        </p:txBody>
      </p:sp>
      <p:pic>
        <p:nvPicPr>
          <p:cNvPr id="4100" name="Picture 3" descr="road.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63613"/>
            <a:ext cx="9144000"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a:solidFill>
                  <a:srgbClr val="000000"/>
                </a:solidFill>
                <a:latin typeface="Arial" pitchFamily="34" charset="0"/>
                <a:ea typeface="MS PGothic" pitchFamily="34" charset="-128"/>
              </a:rPr>
              <a:t>Created for CAGI 2</a:t>
            </a:r>
          </a:p>
        </p:txBody>
      </p:sp>
      <p:sp>
        <p:nvSpPr>
          <p:cNvPr id="6" name="Text Box 5"/>
          <p:cNvSpPr txBox="1">
            <a:spLocks noChangeArrowheads="1"/>
          </p:cNvSpPr>
          <p:nvPr/>
        </p:nvSpPr>
        <p:spPr bwMode="auto">
          <a:xfrm>
            <a:off x="7128475" y="6248400"/>
            <a:ext cx="17107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Arial" pitchFamily="34" charset="0"/>
                <a:ea typeface="MS PGothic" pitchFamily="34" charset="-128"/>
              </a:rPr>
              <a:t>Susanna Repo</a:t>
            </a:r>
          </a:p>
        </p:txBody>
      </p:sp>
      <p:sp>
        <p:nvSpPr>
          <p:cNvPr id="7"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a:solidFill>
                  <a:srgbClr val="000000"/>
                </a:solidFill>
                <a:latin typeface="Arial" pitchFamily="34" charset="0"/>
                <a:ea typeface="MS PGothic" pitchFamily="34" charset="-128"/>
              </a:rPr>
              <a:t>genomeinterpretation.org</a:t>
            </a:r>
          </a:p>
        </p:txBody>
      </p:sp>
    </p:spTree>
    <p:extLst>
      <p:ext uri="{BB962C8B-B14F-4D97-AF65-F5344CB8AC3E}">
        <p14:creationId xmlns:p14="http://schemas.microsoft.com/office/powerpoint/2010/main" val="2417691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4"/>
          <p:cNvSpPr>
            <a:spLocks noGrp="1"/>
          </p:cNvSpPr>
          <p:nvPr>
            <p:ph type="title"/>
          </p:nvPr>
        </p:nvSpPr>
        <p:spPr>
          <a:xfrm>
            <a:off x="457200" y="274638"/>
            <a:ext cx="8229600" cy="625475"/>
          </a:xfrm>
        </p:spPr>
        <p:txBody>
          <a:bodyPr>
            <a:normAutofit fontScale="90000"/>
          </a:bodyPr>
          <a:lstStyle/>
          <a:p>
            <a:pPr eaLnBrk="1" hangingPunct="1">
              <a:defRPr/>
            </a:pPr>
            <a:r>
              <a:rPr lang="en-US" sz="4000" dirty="0">
                <a:latin typeface="Arial" panose="020B0604020202020204" pitchFamily="34" charset="0"/>
                <a:ea typeface="ＭＳ Ｐゴシック" charset="-128"/>
                <a:cs typeface="Arial" panose="020B0604020202020204" pitchFamily="34" charset="0"/>
              </a:rPr>
              <a:t>CAGI Stages</a:t>
            </a:r>
          </a:p>
        </p:txBody>
      </p:sp>
      <p:sp>
        <p:nvSpPr>
          <p:cNvPr id="2" name="Slide Number Placeholder 1"/>
          <p:cNvSpPr>
            <a:spLocks noGrp="1"/>
          </p:cNvSpPr>
          <p:nvPr>
            <p:ph type="sldNum" sz="quarter" idx="12"/>
          </p:nvPr>
        </p:nvSpPr>
        <p:spPr/>
        <p:txBody>
          <a:bodyPr/>
          <a:lstStyle/>
          <a:p>
            <a:pPr>
              <a:defRPr/>
            </a:pPr>
            <a:fld id="{5B7E457F-38DC-4B5A-A4F4-3A34436E3999}" type="slidenum">
              <a:rPr lang="en-US"/>
              <a:pPr>
                <a:defRPr/>
              </a:pPr>
              <a:t>7</a:t>
            </a:fld>
            <a:endParaRPr lang="en-US"/>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0588" b="6199"/>
          <a:stretch/>
        </p:blipFill>
        <p:spPr>
          <a:xfrm>
            <a:off x="152400" y="1600200"/>
            <a:ext cx="8824955" cy="3507902"/>
          </a:xfrm>
          <a:prstGeom prst="rect">
            <a:avLst/>
          </a:prstGeom>
        </p:spPr>
      </p:pic>
      <p:sp>
        <p:nvSpPr>
          <p:cNvPr id="5"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a:solidFill>
                  <a:srgbClr val="000000"/>
                </a:solidFill>
                <a:latin typeface="Arial" pitchFamily="34" charset="0"/>
                <a:ea typeface="MS PGothic" pitchFamily="34" charset="-128"/>
              </a:rPr>
              <a:t>Created for CAGI 4</a:t>
            </a:r>
          </a:p>
        </p:txBody>
      </p:sp>
      <p:sp>
        <p:nvSpPr>
          <p:cNvPr id="6"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Arial" pitchFamily="34" charset="0"/>
                <a:ea typeface="MS PGothic" pitchFamily="34" charset="-128"/>
              </a:rPr>
              <a:t>Steven E. Brenner</a:t>
            </a:r>
          </a:p>
        </p:txBody>
      </p:sp>
      <p:sp>
        <p:nvSpPr>
          <p:cNvPr id="7"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a:solidFill>
                  <a:srgbClr val="000000"/>
                </a:solidFill>
                <a:latin typeface="Arial" pitchFamily="34" charset="0"/>
                <a:ea typeface="MS PGothic" pitchFamily="34" charset="-128"/>
              </a:rPr>
              <a:t>genomeinterpretation.org</a:t>
            </a:r>
          </a:p>
        </p:txBody>
      </p:sp>
    </p:spTree>
    <p:extLst>
      <p:ext uri="{BB962C8B-B14F-4D97-AF65-F5344CB8AC3E}">
        <p14:creationId xmlns:p14="http://schemas.microsoft.com/office/powerpoint/2010/main" val="3278115320"/>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l="35226" t="39351" r="43150" b="20459"/>
          <a:stretch>
            <a:fillRect/>
          </a:stretch>
        </p:blipFill>
        <p:spPr bwMode="auto">
          <a:xfrm>
            <a:off x="4419600" y="762000"/>
            <a:ext cx="4119563"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8" name="Text Box 6"/>
          <p:cNvSpPr txBox="1">
            <a:spLocks noChangeArrowheads="1"/>
          </p:cNvSpPr>
          <p:nvPr/>
        </p:nvSpPr>
        <p:spPr bwMode="auto">
          <a:xfrm>
            <a:off x="381000" y="1447800"/>
            <a:ext cx="38862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0"/>
              </a:spcBef>
              <a:spcAft>
                <a:spcPct val="0"/>
              </a:spcAft>
            </a:pPr>
            <a:r>
              <a:rPr lang="en-US" altLang="en-US" sz="3200" b="1">
                <a:solidFill>
                  <a:srgbClr val="000000"/>
                </a:solidFill>
              </a:rPr>
              <a:t>pre-pro-CAGI 2010</a:t>
            </a:r>
            <a:endParaRPr lang="en-US" altLang="en-US" sz="3200">
              <a:solidFill>
                <a:srgbClr val="000000"/>
              </a:solidFill>
            </a:endParaRPr>
          </a:p>
          <a:p>
            <a:pPr algn="ctr" fontAlgn="base">
              <a:spcBef>
                <a:spcPct val="0"/>
              </a:spcBef>
              <a:spcAft>
                <a:spcPct val="0"/>
              </a:spcAft>
            </a:pPr>
            <a:endParaRPr lang="en-US" altLang="en-US" sz="3200">
              <a:solidFill>
                <a:srgbClr val="000000"/>
              </a:solidFill>
            </a:endParaRPr>
          </a:p>
          <a:p>
            <a:pPr algn="ctr" fontAlgn="base">
              <a:spcBef>
                <a:spcPct val="0"/>
              </a:spcBef>
              <a:spcAft>
                <a:spcPct val="0"/>
              </a:spcAft>
            </a:pPr>
            <a:r>
              <a:rPr lang="en-US" altLang="en-US" sz="3200">
                <a:solidFill>
                  <a:srgbClr val="000000"/>
                </a:solidFill>
              </a:rPr>
              <a:t>A community experiment in genome variation interpretation</a:t>
            </a:r>
          </a:p>
        </p:txBody>
      </p:sp>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a:solidFill>
                  <a:srgbClr val="000000"/>
                </a:solidFill>
                <a:latin typeface="Arial" pitchFamily="34" charset="0"/>
                <a:ea typeface="MS PGothic" pitchFamily="34" charset="-128"/>
              </a:rPr>
              <a:t>Created for CAGI 1</a:t>
            </a: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Arial" pitchFamily="34" charset="0"/>
                <a:ea typeface="MS PGothic" pitchFamily="34" charset="-128"/>
              </a:rPr>
              <a:t>Steven E. Brenner</a:t>
            </a: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a:solidFill>
                  <a:srgbClr val="000000"/>
                </a:solidFill>
                <a:latin typeface="Arial" pitchFamily="34" charset="0"/>
                <a:ea typeface="MS PGothic" pitchFamily="34" charset="-128"/>
              </a:rPr>
              <a:t>genomeinterpretation.org</a:t>
            </a:r>
          </a:p>
        </p:txBody>
      </p:sp>
    </p:spTree>
    <p:extLst>
      <p:ext uri="{BB962C8B-B14F-4D97-AF65-F5344CB8AC3E}">
        <p14:creationId xmlns:p14="http://schemas.microsoft.com/office/powerpoint/2010/main" val="534576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79ADF2-CDF0-E745-9C3A-3B94B005F099}"/>
              </a:ext>
            </a:extLst>
          </p:cNvPr>
          <p:cNvPicPr>
            <a:picLocks noChangeAspect="1"/>
          </p:cNvPicPr>
          <p:nvPr/>
        </p:nvPicPr>
        <p:blipFill>
          <a:blip r:embed="rId2"/>
          <a:stretch>
            <a:fillRect/>
          </a:stretch>
        </p:blipFill>
        <p:spPr>
          <a:xfrm>
            <a:off x="381000" y="-381000"/>
            <a:ext cx="8381999" cy="6477000"/>
          </a:xfrm>
          <a:prstGeom prst="rect">
            <a:avLst/>
          </a:prstGeom>
        </p:spPr>
      </p:pic>
      <p:sp>
        <p:nvSpPr>
          <p:cNvPr id="5"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E. Brenner</a:t>
            </a:r>
          </a:p>
        </p:txBody>
      </p:sp>
      <p:sp>
        <p:nvSpPr>
          <p:cNvPr id="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
        <p:nvSpPr>
          <p:cNvPr id="8" name="TextBox 7"/>
          <p:cNvSpPr txBox="1"/>
          <p:nvPr/>
        </p:nvSpPr>
        <p:spPr>
          <a:xfrm>
            <a:off x="6914761" y="6629400"/>
            <a:ext cx="2305439" cy="276999"/>
          </a:xfrm>
          <a:prstGeom prst="rect">
            <a:avLst/>
          </a:prstGeom>
          <a:noFill/>
        </p:spPr>
        <p:txBody>
          <a:bodyPr wrap="none" rtlCol="0">
            <a:spAutoFit/>
          </a:bodyPr>
          <a:lstStyle/>
          <a:p>
            <a:r>
              <a:rPr lang="en-US" sz="1200" dirty="0">
                <a:solidFill>
                  <a:prstClr val="black"/>
                </a:solidFill>
              </a:rPr>
              <a:t>genomeinterpretation.org/</a:t>
            </a:r>
            <a:r>
              <a:rPr lang="en-US" sz="1200" dirty="0" err="1">
                <a:solidFill>
                  <a:prstClr val="black"/>
                </a:solidFill>
              </a:rPr>
              <a:t>vipdb</a:t>
            </a:r>
            <a:endParaRPr lang="en-US" sz="1200" dirty="0">
              <a:solidFill>
                <a:prstClr val="black"/>
              </a:solidFill>
            </a:endParaRPr>
          </a:p>
        </p:txBody>
      </p:sp>
    </p:spTree>
    <p:extLst>
      <p:ext uri="{BB962C8B-B14F-4D97-AF65-F5344CB8AC3E}">
        <p14:creationId xmlns:p14="http://schemas.microsoft.com/office/powerpoint/2010/main" val="4143041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b="1"/>
              <a:t>Origins</a:t>
            </a:r>
          </a:p>
        </p:txBody>
      </p:sp>
      <p:sp>
        <p:nvSpPr>
          <p:cNvPr id="4099" name="Rectangle 3"/>
          <p:cNvSpPr>
            <a:spLocks noGrp="1" noChangeArrowheads="1"/>
          </p:cNvSpPr>
          <p:nvPr>
            <p:ph type="body" idx="1"/>
          </p:nvPr>
        </p:nvSpPr>
        <p:spPr>
          <a:xfrm>
            <a:off x="457200" y="1600200"/>
            <a:ext cx="3276600" cy="2362200"/>
          </a:xfrm>
        </p:spPr>
        <p:txBody>
          <a:bodyPr/>
          <a:lstStyle/>
          <a:p>
            <a:pPr>
              <a:lnSpc>
                <a:spcPct val="90000"/>
              </a:lnSpc>
              <a:buFontTx/>
              <a:buNone/>
            </a:pPr>
            <a:r>
              <a:rPr lang="en-US" altLang="en-US" sz="2800"/>
              <a:t>Jasper Rine</a:t>
            </a:r>
          </a:p>
          <a:p>
            <a:pPr>
              <a:lnSpc>
                <a:spcPct val="90000"/>
              </a:lnSpc>
              <a:buFontTx/>
              <a:buNone/>
            </a:pPr>
            <a:r>
              <a:rPr lang="en-US" altLang="en-US" sz="2800"/>
              <a:t>Kimmen Sj</a:t>
            </a:r>
            <a:r>
              <a:rPr lang="en-US" altLang="en-US" sz="2800">
                <a:cs typeface="Arial" pitchFamily="34" charset="0"/>
              </a:rPr>
              <a:t>ö</a:t>
            </a:r>
            <a:r>
              <a:rPr lang="en-US" altLang="en-US" sz="2800"/>
              <a:t>lander</a:t>
            </a:r>
          </a:p>
          <a:p>
            <a:pPr>
              <a:lnSpc>
                <a:spcPct val="90000"/>
              </a:lnSpc>
            </a:pPr>
            <a:endParaRPr lang="en-US" altLang="en-US" sz="2800"/>
          </a:p>
          <a:p>
            <a:pPr>
              <a:lnSpc>
                <a:spcPct val="90000"/>
              </a:lnSpc>
              <a:buFontTx/>
              <a:buNone/>
            </a:pPr>
            <a:r>
              <a:rPr lang="en-US" altLang="en-US" sz="2800"/>
              <a:t>Reece Hart</a:t>
            </a:r>
          </a:p>
          <a:p>
            <a:pPr>
              <a:lnSpc>
                <a:spcPct val="90000"/>
              </a:lnSpc>
              <a:buFontTx/>
              <a:buNone/>
            </a:pPr>
            <a:r>
              <a:rPr lang="en-US" altLang="en-US" sz="2800"/>
              <a:t>	</a:t>
            </a:r>
          </a:p>
        </p:txBody>
      </p:sp>
      <p:sp>
        <p:nvSpPr>
          <p:cNvPr id="4100" name="Rectangle 4"/>
          <p:cNvSpPr>
            <a:spLocks noChangeArrowheads="1"/>
          </p:cNvSpPr>
          <p:nvPr/>
        </p:nvSpPr>
        <p:spPr bwMode="auto">
          <a:xfrm>
            <a:off x="381000" y="4419600"/>
            <a:ext cx="4572000" cy="1677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b="1" dirty="0">
                <a:solidFill>
                  <a:srgbClr val="000000"/>
                </a:solidFill>
              </a:rPr>
              <a:t>cagey</a:t>
            </a:r>
            <a:r>
              <a:rPr lang="en-US" altLang="en-US" dirty="0">
                <a:solidFill>
                  <a:srgbClr val="000000"/>
                </a:solidFill>
              </a:rPr>
              <a:t> \'</a:t>
            </a:r>
            <a:r>
              <a:rPr lang="en-US" altLang="en-US" dirty="0" err="1">
                <a:solidFill>
                  <a:srgbClr val="000000"/>
                </a:solidFill>
              </a:rPr>
              <a:t>kā-jē</a:t>
            </a:r>
            <a:r>
              <a:rPr lang="en-US" altLang="en-US" dirty="0">
                <a:solidFill>
                  <a:srgbClr val="000000"/>
                </a:solidFill>
              </a:rPr>
              <a:t>\ </a:t>
            </a:r>
          </a:p>
          <a:p>
            <a:pPr fontAlgn="base">
              <a:spcBef>
                <a:spcPct val="0"/>
              </a:spcBef>
              <a:spcAft>
                <a:spcPct val="0"/>
              </a:spcAft>
            </a:pPr>
            <a:r>
              <a:rPr lang="en-US" altLang="en-US" dirty="0">
                <a:solidFill>
                  <a:srgbClr val="000000"/>
                </a:solidFill>
              </a:rPr>
              <a:t>1. Wary; careful: </a:t>
            </a:r>
            <a:r>
              <a:rPr lang="en-US" altLang="en-US" i="1" dirty="0">
                <a:solidFill>
                  <a:srgbClr val="000000"/>
                </a:solidFill>
              </a:rPr>
              <a:t>a cagey avoidance of a definite answer.</a:t>
            </a:r>
            <a:r>
              <a:rPr lang="en-US" altLang="en-US" dirty="0">
                <a:solidFill>
                  <a:srgbClr val="000000"/>
                </a:solidFill>
              </a:rPr>
              <a:t> </a:t>
            </a:r>
          </a:p>
          <a:p>
            <a:pPr fontAlgn="base">
              <a:spcBef>
                <a:spcPct val="0"/>
              </a:spcBef>
              <a:spcAft>
                <a:spcPct val="0"/>
              </a:spcAft>
            </a:pPr>
            <a:r>
              <a:rPr lang="en-US" altLang="en-US" dirty="0">
                <a:solidFill>
                  <a:srgbClr val="000000"/>
                </a:solidFill>
              </a:rPr>
              <a:t>2. Crafty; shrewd: </a:t>
            </a:r>
            <a:r>
              <a:rPr lang="en-US" altLang="en-US" i="1" dirty="0">
                <a:solidFill>
                  <a:srgbClr val="000000"/>
                </a:solidFill>
              </a:rPr>
              <a:t>a cagey lawyer.</a:t>
            </a:r>
          </a:p>
          <a:p>
            <a:pPr fontAlgn="base">
              <a:spcBef>
                <a:spcPct val="0"/>
              </a:spcBef>
              <a:spcAft>
                <a:spcPct val="0"/>
              </a:spcAft>
            </a:pPr>
            <a:r>
              <a:rPr lang="en-US" altLang="en-US" i="1" dirty="0">
                <a:solidFill>
                  <a:srgbClr val="000000"/>
                </a:solidFill>
              </a:rPr>
              <a:t>Origin unknown.  </a:t>
            </a:r>
          </a:p>
          <a:p>
            <a:pPr algn="r" fontAlgn="base">
              <a:spcBef>
                <a:spcPct val="0"/>
              </a:spcBef>
              <a:spcAft>
                <a:spcPct val="0"/>
              </a:spcAft>
            </a:pPr>
            <a:r>
              <a:rPr lang="en-US" altLang="en-US" sz="1400" i="1" dirty="0">
                <a:solidFill>
                  <a:srgbClr val="000000"/>
                </a:solidFill>
              </a:rPr>
              <a:t>The American Heritage Dictionary, 4</a:t>
            </a:r>
            <a:r>
              <a:rPr lang="en-US" altLang="en-US" sz="1400" i="1" baseline="30000" dirty="0">
                <a:solidFill>
                  <a:srgbClr val="000000"/>
                </a:solidFill>
              </a:rPr>
              <a:t>th</a:t>
            </a:r>
            <a:r>
              <a:rPr lang="en-US" altLang="en-US" sz="1400" i="1" dirty="0">
                <a:solidFill>
                  <a:srgbClr val="000000"/>
                </a:solidFill>
              </a:rPr>
              <a:t> Edition</a:t>
            </a:r>
          </a:p>
        </p:txBody>
      </p:sp>
      <p:pic>
        <p:nvPicPr>
          <p:cNvPr id="4101" name="Picture 5"/>
          <p:cNvPicPr>
            <a:picLocks noChangeAspect="1" noChangeArrowheads="1"/>
          </p:cNvPicPr>
          <p:nvPr/>
        </p:nvPicPr>
        <p:blipFill>
          <a:blip r:embed="rId2" cstate="print">
            <a:lum contrast="-12000"/>
            <a:extLst>
              <a:ext uri="{28A0092B-C50C-407E-A947-70E740481C1C}">
                <a14:useLocalDpi xmlns:a14="http://schemas.microsoft.com/office/drawing/2010/main" val="0"/>
              </a:ext>
            </a:extLst>
          </a:blip>
          <a:srcRect l="19592" r="31264" b="18312"/>
          <a:stretch>
            <a:fillRect/>
          </a:stretch>
        </p:blipFill>
        <p:spPr bwMode="auto">
          <a:xfrm>
            <a:off x="3810000" y="1752600"/>
            <a:ext cx="1298575" cy="168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5084" t="-6491" r="4520"/>
          <a:stretch>
            <a:fillRect/>
          </a:stretch>
        </p:blipFill>
        <p:spPr bwMode="auto">
          <a:xfrm>
            <a:off x="7239000" y="1752600"/>
            <a:ext cx="1195388" cy="167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752600"/>
            <a:ext cx="1598613"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a:solidFill>
                  <a:srgbClr val="000000"/>
                </a:solidFill>
                <a:latin typeface="Arial" pitchFamily="34" charset="0"/>
                <a:ea typeface="MS PGothic" pitchFamily="34" charset="-128"/>
              </a:rPr>
              <a:t>Created for CAGI 1</a:t>
            </a:r>
          </a:p>
        </p:txBody>
      </p:sp>
      <p:sp>
        <p:nvSpPr>
          <p:cNvPr id="9" name="Text Box 5"/>
          <p:cNvSpPr txBox="1">
            <a:spLocks noChangeArrowheads="1"/>
          </p:cNvSpPr>
          <p:nvPr/>
        </p:nvSpPr>
        <p:spPr bwMode="auto">
          <a:xfrm>
            <a:off x="6698870" y="6248400"/>
            <a:ext cx="21403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Arial" pitchFamily="34" charset="0"/>
                <a:ea typeface="MS PGothic" pitchFamily="34" charset="-128"/>
              </a:rPr>
              <a:t>Steven E&gt; Brenner</a:t>
            </a:r>
          </a:p>
        </p:txBody>
      </p:sp>
      <p:sp>
        <p:nvSpPr>
          <p:cNvPr id="10"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a:solidFill>
                  <a:srgbClr val="000000"/>
                </a:solidFill>
                <a:latin typeface="Arial" pitchFamily="34" charset="0"/>
                <a:ea typeface="MS PGothic" pitchFamily="34" charset="-128"/>
              </a:rPr>
              <a:t>genomeinterpretation.org</a:t>
            </a:r>
          </a:p>
        </p:txBody>
      </p:sp>
    </p:spTree>
    <p:extLst>
      <p:ext uri="{BB962C8B-B14F-4D97-AF65-F5344CB8AC3E}">
        <p14:creationId xmlns:p14="http://schemas.microsoft.com/office/powerpoint/2010/main" val="3234271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447800"/>
            <a:ext cx="2090738" cy="310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3" name="Text Box 5"/>
          <p:cNvSpPr txBox="1">
            <a:spLocks noChangeArrowheads="1"/>
          </p:cNvSpPr>
          <p:nvPr/>
        </p:nvSpPr>
        <p:spPr bwMode="auto">
          <a:xfrm>
            <a:off x="3429000" y="4724400"/>
            <a:ext cx="20812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t>CAGI Molly</a:t>
            </a:r>
          </a:p>
        </p:txBody>
      </p:sp>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a:solidFill>
                  <a:srgbClr val="000000"/>
                </a:solidFill>
                <a:latin typeface="Arial" pitchFamily="34" charset="0"/>
                <a:ea typeface="MS PGothic" pitchFamily="34" charset="-128"/>
              </a:rPr>
              <a:t>Created for CAGI 1</a:t>
            </a: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latin typeface="Arial" pitchFamily="34" charset="0"/>
                <a:ea typeface="MS PGothic" pitchFamily="34" charset="-128"/>
              </a:rPr>
              <a:t>Steven E. Brenner</a:t>
            </a: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a:solidFill>
                  <a:srgbClr val="000000"/>
                </a:solidFill>
                <a:latin typeface="Arial" pitchFamily="34" charset="0"/>
                <a:ea typeface="MS PGothic" pitchFamily="34" charset="-128"/>
              </a:rPr>
              <a:t>genomeinterpretation.org</a:t>
            </a:r>
          </a:p>
        </p:txBody>
      </p:sp>
    </p:spTree>
    <p:extLst>
      <p:ext uri="{BB962C8B-B14F-4D97-AF65-F5344CB8AC3E}">
        <p14:creationId xmlns:p14="http://schemas.microsoft.com/office/powerpoint/2010/main" val="4147016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152400"/>
            <a:ext cx="8229600" cy="762000"/>
          </a:xfrm>
        </p:spPr>
        <p:txBody>
          <a:bodyPr>
            <a:noAutofit/>
          </a:bodyPr>
          <a:lstStyle/>
          <a:p>
            <a:r>
              <a:rPr lang="en-US" altLang="en-US" sz="3600" dirty="0"/>
              <a:t>CAGI is an Experiment</a:t>
            </a:r>
            <a:br>
              <a:rPr lang="en-US" altLang="en-US" sz="3600" dirty="0"/>
            </a:br>
            <a:r>
              <a:rPr lang="en-US" altLang="en-US" dirty="0"/>
              <a:t>(not a competition)</a:t>
            </a:r>
            <a:endParaRPr lang="en-US" altLang="en-US" sz="3600" dirty="0"/>
          </a:p>
        </p:txBody>
      </p:sp>
      <p:sp>
        <p:nvSpPr>
          <p:cNvPr id="2062" name="Rectangle 14"/>
          <p:cNvSpPr>
            <a:spLocks noGrp="1" noChangeArrowheads="1"/>
          </p:cNvSpPr>
          <p:nvPr>
            <p:ph idx="1"/>
          </p:nvPr>
        </p:nvSpPr>
        <p:spPr>
          <a:xfrm>
            <a:off x="457200" y="1184032"/>
            <a:ext cx="8229600" cy="5292968"/>
          </a:xfrm>
        </p:spPr>
        <p:txBody>
          <a:bodyPr>
            <a:noAutofit/>
          </a:bodyPr>
          <a:lstStyle/>
          <a:p>
            <a:pPr>
              <a:lnSpc>
                <a:spcPct val="120000"/>
              </a:lnSpc>
              <a:spcBef>
                <a:spcPts val="0"/>
              </a:spcBef>
            </a:pPr>
            <a:r>
              <a:rPr lang="en-US" sz="2400" b="1" dirty="0"/>
              <a:t>CAGI challenges have no winners or losers, </a:t>
            </a:r>
            <a:br>
              <a:rPr lang="en-US" sz="2400" b="1" dirty="0"/>
            </a:br>
            <a:r>
              <a:rPr lang="en-US" sz="2400" b="1" dirty="0"/>
              <a:t>and no unique top performer</a:t>
            </a:r>
            <a:endParaRPr lang="en-US" sz="2400" dirty="0"/>
          </a:p>
          <a:p>
            <a:pPr marL="457200" lvl="1" indent="0">
              <a:lnSpc>
                <a:spcPct val="120000"/>
              </a:lnSpc>
              <a:spcBef>
                <a:spcPts val="0"/>
              </a:spcBef>
              <a:buNone/>
            </a:pPr>
            <a:r>
              <a:rPr lang="en-US" sz="1800" dirty="0"/>
              <a:t>(Terms like “top” and “best” are correctly used with regard to a particular metric, but not for a challenge overall.  We apologize for confusion if such phrasings have been casually and incorrectly used in the past.)</a:t>
            </a:r>
            <a:endParaRPr lang="en-US" altLang="en-US" sz="1800" dirty="0"/>
          </a:p>
          <a:p>
            <a:pPr>
              <a:lnSpc>
                <a:spcPct val="120000"/>
              </a:lnSpc>
              <a:spcBef>
                <a:spcPts val="0"/>
              </a:spcBef>
            </a:pPr>
            <a:r>
              <a:rPr lang="en-US" sz="2400" dirty="0"/>
              <a:t>We aim to understand how predictions work in a variety of contexts for distinctive goals; a typical assessment may use a dozen different approaches for evaluation.  </a:t>
            </a:r>
          </a:p>
          <a:p>
            <a:pPr marL="342900" lvl="1" indent="-342900">
              <a:lnSpc>
                <a:spcPct val="120000"/>
              </a:lnSpc>
              <a:spcBef>
                <a:spcPts val="0"/>
              </a:spcBef>
              <a:buFont typeface="Arial" panose="020B0604020202020204" pitchFamily="34" charset="0"/>
              <a:buChar char="•"/>
            </a:pPr>
            <a:r>
              <a:rPr lang="en-US" dirty="0"/>
              <a:t>Predictor speaking slots allocated for interesting results, intriguing approaches, and typically doing well on a particular metric or amalgamation of scores</a:t>
            </a:r>
          </a:p>
          <a:p>
            <a:pPr marL="342900" lvl="1" indent="-342900">
              <a:lnSpc>
                <a:spcPct val="120000"/>
              </a:lnSpc>
              <a:spcBef>
                <a:spcPts val="0"/>
              </a:spcBef>
              <a:buFont typeface="Arial" panose="020B0604020202020204" pitchFamily="34" charset="0"/>
              <a:buChar char="•"/>
            </a:pPr>
            <a:r>
              <a:rPr lang="en-US" b="1" dirty="0"/>
              <a:t>“Selected predictors” about “selected methods” </a:t>
            </a:r>
          </a:p>
          <a:p>
            <a:pPr>
              <a:lnSpc>
                <a:spcPct val="120000"/>
              </a:lnSpc>
              <a:spcBef>
                <a:spcPts val="0"/>
              </a:spcBef>
            </a:pPr>
            <a:endParaRPr lang="en-US" sz="20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75331" y="6248400"/>
            <a:ext cx="1787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Brenner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Tree>
    <p:extLst>
      <p:ext uri="{BB962C8B-B14F-4D97-AF65-F5344CB8AC3E}">
        <p14:creationId xmlns:p14="http://schemas.microsoft.com/office/powerpoint/2010/main" val="2711946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COVID-19 and Protections</a:t>
            </a:r>
          </a:p>
        </p:txBody>
      </p:sp>
      <p:sp>
        <p:nvSpPr>
          <p:cNvPr id="2062" name="Rectangle 14"/>
          <p:cNvSpPr>
            <a:spLocks noGrp="1" noChangeArrowheads="1"/>
          </p:cNvSpPr>
          <p:nvPr>
            <p:ph idx="1"/>
          </p:nvPr>
        </p:nvSpPr>
        <p:spPr>
          <a:xfrm>
            <a:off x="457200" y="955432"/>
            <a:ext cx="8229600" cy="5292968"/>
          </a:xfrm>
        </p:spPr>
        <p:txBody>
          <a:bodyPr>
            <a:normAutofit fontScale="85000" lnSpcReduction="20000"/>
          </a:bodyPr>
          <a:lstStyle/>
          <a:p>
            <a:r>
              <a:rPr lang="en-US" altLang="en-US" sz="2800" dirty="0"/>
              <a:t>COVID-19 rates here appear to be the</a:t>
            </a:r>
            <a:r>
              <a:rPr lang="en-US" altLang="en-US" dirty="0"/>
              <a:t> highest </a:t>
            </a:r>
            <a:r>
              <a:rPr lang="en-US" altLang="en-US" i="1" dirty="0"/>
              <a:t>ever</a:t>
            </a:r>
          </a:p>
          <a:p>
            <a:r>
              <a:rPr lang="en-US" altLang="en-US" dirty="0"/>
              <a:t>UC Berkeley test positivity rates of 8.5%</a:t>
            </a:r>
          </a:p>
          <a:p>
            <a:r>
              <a:rPr lang="en-US" altLang="en-US" sz="2800" dirty="0"/>
              <a:t>Piedmont students may be 700 per 100,000</a:t>
            </a:r>
            <a:endParaRPr lang="en-US" altLang="en-US" sz="1900" dirty="0"/>
          </a:p>
          <a:p>
            <a:pPr marL="0" indent="0">
              <a:buNone/>
            </a:pPr>
            <a:endParaRPr lang="en-US" altLang="en-US" sz="1600" b="1" dirty="0"/>
          </a:p>
          <a:p>
            <a:pPr marL="0" indent="0">
              <a:buNone/>
            </a:pPr>
            <a:r>
              <a:rPr lang="en-US" altLang="en-US" sz="3800" b="1" dirty="0"/>
              <a:t>Protections</a:t>
            </a:r>
          </a:p>
          <a:p>
            <a:r>
              <a:rPr lang="en-US" altLang="en-US" sz="2800" dirty="0"/>
              <a:t>Wear a well-sealed high-quality mask</a:t>
            </a:r>
          </a:p>
          <a:p>
            <a:pPr lvl="1"/>
            <a:r>
              <a:rPr lang="en-US" altLang="en-US" dirty="0"/>
              <a:t>N95, KN95, KF94, or double surgical with knot &amp; tuck</a:t>
            </a:r>
          </a:p>
          <a:p>
            <a:pPr lvl="1"/>
            <a:r>
              <a:rPr lang="en-US" altLang="en-US" dirty="0"/>
              <a:t>Seal is most important</a:t>
            </a:r>
          </a:p>
          <a:p>
            <a:r>
              <a:rPr lang="en-US" altLang="en-US" dirty="0"/>
              <a:t>Daily testing</a:t>
            </a:r>
          </a:p>
          <a:p>
            <a:r>
              <a:rPr lang="en-US" altLang="en-US" dirty="0"/>
              <a:t>All unmasking, including meals, outdoors only</a:t>
            </a:r>
          </a:p>
          <a:p>
            <a:r>
              <a:rPr lang="en-US" altLang="en-US" dirty="0"/>
              <a:t>Full hourly refresh ventilation</a:t>
            </a:r>
          </a:p>
          <a:p>
            <a:r>
              <a:rPr lang="en-US" altLang="en-US" dirty="0"/>
              <a:t>CO</a:t>
            </a:r>
            <a:r>
              <a:rPr lang="en-US" altLang="en-US" baseline="-25000" dirty="0"/>
              <a:t>2</a:t>
            </a:r>
            <a:r>
              <a:rPr lang="en-US" altLang="en-US" dirty="0"/>
              <a:t> monitoring</a:t>
            </a:r>
          </a:p>
          <a:p>
            <a:r>
              <a:rPr lang="en-US" altLang="en-US" dirty="0"/>
              <a:t>Photos of audience locations</a:t>
            </a:r>
          </a:p>
          <a:p>
            <a:r>
              <a:rPr lang="en-US" altLang="en-US" dirty="0"/>
              <a:t>Remote option!</a:t>
            </a:r>
          </a:p>
          <a:p>
            <a:endParaRPr lang="en-US" altLang="en-US" dirty="0"/>
          </a:p>
          <a:p>
            <a:endParaRPr lang="en-US" altLang="en-US" sz="2800" dirty="0"/>
          </a:p>
          <a:p>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75331" y="6248400"/>
            <a:ext cx="1787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Brenner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Tree>
    <p:extLst>
      <p:ext uri="{BB962C8B-B14F-4D97-AF65-F5344CB8AC3E}">
        <p14:creationId xmlns:p14="http://schemas.microsoft.com/office/powerpoint/2010/main" val="406827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982"/>
            <a:ext cx="8229600" cy="1143000"/>
          </a:xfrm>
        </p:spPr>
        <p:txBody>
          <a:bodyPr/>
          <a:lstStyle/>
          <a:p>
            <a:r>
              <a:rPr lang="en-US" dirty="0"/>
              <a:t>Publications</a:t>
            </a:r>
          </a:p>
        </p:txBody>
      </p:sp>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6</a:t>
            </a: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a:solidFill>
                  <a:srgbClr val="000000"/>
                </a:solidFill>
                <a:latin typeface="Arial" pitchFamily="34" charset="0"/>
                <a:ea typeface="+mn-ea"/>
              </a:rPr>
              <a:t>Steven E. Brenner</a:t>
            </a: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
        <p:nvSpPr>
          <p:cNvPr id="9" name="Rettangolo 6"/>
          <p:cNvSpPr/>
          <p:nvPr/>
        </p:nvSpPr>
        <p:spPr>
          <a:xfrm>
            <a:off x="2743200" y="4876800"/>
            <a:ext cx="3505200" cy="1219200"/>
          </a:xfrm>
          <a:prstGeom prst="rect">
            <a:avLst/>
          </a:prstGeom>
          <a:noFill/>
          <a:ln w="31750">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a:latin typeface="Arial" charset="0"/>
                <a:ea typeface="Arial" charset="0"/>
                <a:cs typeface="Arial" charset="0"/>
              </a:rPr>
              <a:t>CAGI Special Issues of</a:t>
            </a:r>
            <a:br>
              <a:rPr lang="en-US" sz="2000" b="1" dirty="0">
                <a:latin typeface="Arial" charset="0"/>
                <a:ea typeface="Arial" charset="0"/>
                <a:cs typeface="Arial" charset="0"/>
              </a:rPr>
            </a:br>
            <a:r>
              <a:rPr lang="en-US" sz="2000" b="1" i="1" dirty="0">
                <a:latin typeface="Arial" charset="0"/>
                <a:ea typeface="Arial" charset="0"/>
                <a:cs typeface="Arial" charset="0"/>
              </a:rPr>
              <a:t>Human Mutation</a:t>
            </a:r>
            <a:endParaRPr lang="en-US" sz="2000" b="1" dirty="0">
              <a:latin typeface="Arial" charset="0"/>
              <a:ea typeface="Arial" charset="0"/>
              <a:cs typeface="Arial" charset="0"/>
            </a:endParaRPr>
          </a:p>
          <a:p>
            <a:pPr algn="ctr"/>
            <a:r>
              <a:rPr lang="en-US" sz="2000" b="1" dirty="0">
                <a:latin typeface="Arial" charset="0"/>
                <a:ea typeface="Arial" charset="0"/>
                <a:cs typeface="Arial" charset="0"/>
              </a:rPr>
              <a:t>60 publications</a:t>
            </a:r>
          </a:p>
        </p:txBody>
      </p:sp>
      <p:pic>
        <p:nvPicPr>
          <p:cNvPr id="10" name="Picture 9">
            <a:extLst>
              <a:ext uri="{FF2B5EF4-FFF2-40B4-BE49-F238E27FC236}">
                <a16:creationId xmlns:a16="http://schemas.microsoft.com/office/drawing/2014/main" id="{3598295C-38C7-4046-9F18-44499661A0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04999">
            <a:off x="330267" y="732567"/>
            <a:ext cx="3323192" cy="4367624"/>
          </a:xfrm>
          <a:prstGeom prst="rect">
            <a:avLst/>
          </a:prstGeom>
        </p:spPr>
      </p:pic>
      <p:pic>
        <p:nvPicPr>
          <p:cNvPr id="11" name="Picture 10">
            <a:extLst>
              <a:ext uri="{FF2B5EF4-FFF2-40B4-BE49-F238E27FC236}">
                <a16:creationId xmlns:a16="http://schemas.microsoft.com/office/drawing/2014/main" id="{A443759A-2585-3341-ADCE-E2695880FB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04999">
            <a:off x="5436727" y="953969"/>
            <a:ext cx="3323192" cy="4374978"/>
          </a:xfrm>
          <a:prstGeom prst="rect">
            <a:avLst/>
          </a:prstGeom>
        </p:spPr>
      </p:pic>
    </p:spTree>
    <p:extLst>
      <p:ext uri="{BB962C8B-B14F-4D97-AF65-F5344CB8AC3E}">
        <p14:creationId xmlns:p14="http://schemas.microsoft.com/office/powerpoint/2010/main" val="3645477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a:t>Publication</a:t>
            </a:r>
          </a:p>
        </p:txBody>
      </p:sp>
      <p:sp>
        <p:nvSpPr>
          <p:cNvPr id="3" name="Content Placeholder 2"/>
          <p:cNvSpPr>
            <a:spLocks noGrp="1"/>
          </p:cNvSpPr>
          <p:nvPr>
            <p:ph idx="1"/>
          </p:nvPr>
        </p:nvSpPr>
        <p:spPr>
          <a:xfrm>
            <a:off x="457200" y="990600"/>
            <a:ext cx="8229600" cy="4800600"/>
          </a:xfrm>
        </p:spPr>
        <p:txBody>
          <a:bodyPr>
            <a:noAutofit/>
          </a:bodyPr>
          <a:lstStyle/>
          <a:p>
            <a:r>
              <a:rPr lang="en-US" sz="2000" dirty="0"/>
              <a:t>Any CAGI participant can publish anywhere </a:t>
            </a:r>
            <a:br>
              <a:rPr lang="en-US" sz="2000" dirty="0"/>
            </a:br>
            <a:r>
              <a:rPr lang="en-US" sz="2000" dirty="0"/>
              <a:t>with data and results not under embargo</a:t>
            </a:r>
          </a:p>
          <a:p>
            <a:endParaRPr lang="en-US" sz="900" dirty="0"/>
          </a:p>
          <a:p>
            <a:r>
              <a:rPr lang="en-US" sz="2000" dirty="0"/>
              <a:t>Challenges</a:t>
            </a:r>
          </a:p>
          <a:p>
            <a:pPr lvl="1"/>
            <a:r>
              <a:rPr lang="en-US" sz="1600" dirty="0"/>
              <a:t>Generally one paper for each challenge written by assessor with input from provider and predictors (some challenges could merge)</a:t>
            </a:r>
          </a:p>
          <a:p>
            <a:pPr lvl="1"/>
            <a:r>
              <a:rPr lang="en-US" sz="1600" dirty="0"/>
              <a:t>Assessors, Dataset provider, and Predictors are authors (Predictors may be banner).  Organizers optionally, per assessor choice.</a:t>
            </a:r>
          </a:p>
          <a:p>
            <a:pPr marL="457200" lvl="1" indent="0">
              <a:buNone/>
            </a:pPr>
            <a:endParaRPr lang="en-US" sz="600" dirty="0"/>
          </a:p>
          <a:p>
            <a:r>
              <a:rPr lang="en-US" sz="2000" dirty="0"/>
              <a:t>Predictions</a:t>
            </a:r>
          </a:p>
          <a:p>
            <a:pPr lvl="1"/>
            <a:r>
              <a:rPr lang="en-US" sz="1600" dirty="0"/>
              <a:t>Each prediction group can have papers describing their approach for each challenge</a:t>
            </a:r>
          </a:p>
          <a:p>
            <a:pPr marL="457200" lvl="1" indent="0">
              <a:buNone/>
            </a:pPr>
            <a:endParaRPr lang="en-US" sz="900" dirty="0"/>
          </a:p>
          <a:p>
            <a:r>
              <a:rPr lang="en-US" sz="2000" dirty="0"/>
              <a:t>Preprints encouraged</a:t>
            </a:r>
          </a:p>
          <a:p>
            <a:endParaRPr lang="en-US" sz="1000" dirty="0"/>
          </a:p>
          <a:p>
            <a:r>
              <a:rPr lang="en-US" sz="2000" dirty="0"/>
              <a:t>Please cite CAGI grant, U24 HG007346</a:t>
            </a:r>
          </a:p>
          <a:p>
            <a:pPr lvl="1"/>
            <a:endParaRPr lang="en-US" sz="1400" dirty="0"/>
          </a:p>
          <a:p>
            <a:pPr lvl="1"/>
            <a:endParaRPr lang="en-US" sz="1600" dirty="0"/>
          </a:p>
        </p:txBody>
      </p:sp>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srgbClr val="000000"/>
                </a:solidFill>
                <a:latin typeface="Arial" pitchFamily="34" charset="0"/>
                <a:ea typeface="+mn-ea"/>
              </a:rPr>
              <a:t>Created for CAGI 6</a:t>
            </a: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a:solidFill>
                  <a:srgbClr val="000000"/>
                </a:solidFill>
                <a:latin typeface="Arial" pitchFamily="34" charset="0"/>
                <a:ea typeface="+mn-ea"/>
              </a:rPr>
              <a:t>Steven E. Brenner</a:t>
            </a: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srgbClr val="000000"/>
                </a:solidFill>
                <a:latin typeface="Arial" pitchFamily="34" charset="0"/>
                <a:ea typeface="+mn-ea"/>
              </a:rPr>
              <a:t>genomeinterpretation.org</a:t>
            </a:r>
          </a:p>
        </p:txBody>
      </p:sp>
    </p:spTree>
    <p:extLst>
      <p:ext uri="{BB962C8B-B14F-4D97-AF65-F5344CB8AC3E}">
        <p14:creationId xmlns:p14="http://schemas.microsoft.com/office/powerpoint/2010/main" val="4197915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Title</a:t>
            </a:r>
          </a:p>
        </p:txBody>
      </p:sp>
      <p:sp>
        <p:nvSpPr>
          <p:cNvPr id="2062" name="Rectangle 14"/>
          <p:cNvSpPr>
            <a:spLocks noGrp="1" noChangeArrowheads="1"/>
          </p:cNvSpPr>
          <p:nvPr>
            <p:ph idx="1"/>
          </p:nvPr>
        </p:nvSpPr>
        <p:spPr/>
        <p:txBody>
          <a:bodyPr/>
          <a:lstStyle/>
          <a:p>
            <a:r>
              <a:rPr lang="en-US" altLang="en-US" sz="2800" dirty="0"/>
              <a:t>This slide can be remixed and used in oral and poster presentations by any CAGI participant, consistent with limitations on slide 1.</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75331" y="6248400"/>
            <a:ext cx="1787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Brenner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Tree>
    <p:extLst>
      <p:ext uri="{BB962C8B-B14F-4D97-AF65-F5344CB8AC3E}">
        <p14:creationId xmlns:p14="http://schemas.microsoft.com/office/powerpoint/2010/main" val="3988145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CAGI Sharing, Embargo, and Protections</a:t>
            </a:r>
          </a:p>
        </p:txBody>
      </p:sp>
      <p:sp>
        <p:nvSpPr>
          <p:cNvPr id="2062" name="Rectangle 14"/>
          <p:cNvSpPr>
            <a:spLocks noGrp="1" noChangeArrowheads="1"/>
          </p:cNvSpPr>
          <p:nvPr>
            <p:ph idx="1"/>
          </p:nvPr>
        </p:nvSpPr>
        <p:spPr>
          <a:xfrm>
            <a:off x="457200" y="685800"/>
            <a:ext cx="8229600" cy="5902568"/>
          </a:xfrm>
        </p:spPr>
        <p:txBody>
          <a:bodyPr>
            <a:normAutofit fontScale="85000" lnSpcReduction="10000"/>
          </a:bodyPr>
          <a:lstStyle/>
          <a:p>
            <a:r>
              <a:rPr lang="en-US" dirty="0"/>
              <a:t>A core principle of CAGI is knowledge sharing</a:t>
            </a:r>
          </a:p>
          <a:p>
            <a:r>
              <a:rPr lang="en-US" dirty="0"/>
              <a:t>We request speakers allow their slides to be reused and remixed with appropriate attribution</a:t>
            </a:r>
          </a:p>
          <a:p>
            <a:r>
              <a:rPr lang="en-US" altLang="en-US" dirty="0"/>
              <a:t>Personally identifiable data is restricted according to dataset requirements </a:t>
            </a:r>
            <a:r>
              <a:rPr lang="en-US" altLang="en-US" b="1" dirty="0"/>
              <a:t>permanently</a:t>
            </a:r>
          </a:p>
          <a:p>
            <a:r>
              <a:rPr lang="en-US" altLang="en-US" dirty="0"/>
              <a:t>All datasets remain embargoed until </a:t>
            </a:r>
            <a:r>
              <a:rPr lang="en-US" altLang="en-US" b="1" dirty="0"/>
              <a:t>published or otherwise released by providers</a:t>
            </a:r>
          </a:p>
          <a:p>
            <a:r>
              <a:rPr lang="en-US" altLang="en-US" dirty="0"/>
              <a:t>Unmarked slides can be tweeted unless noted otherwise</a:t>
            </a:r>
          </a:p>
          <a:p>
            <a:r>
              <a:rPr lang="en-US" dirty="0"/>
              <a:t>Unpublished or human data cannot be shared this way.  </a:t>
            </a:r>
          </a:p>
          <a:p>
            <a:endParaRPr lang="en-US" dirty="0"/>
          </a:p>
          <a:p>
            <a:r>
              <a:rPr lang="en-US" dirty="0"/>
              <a:t>Slides have explicit ways of both </a:t>
            </a:r>
          </a:p>
          <a:p>
            <a:pPr lvl="1"/>
            <a:r>
              <a:rPr lang="en-US" dirty="0"/>
              <a:t>offering the permissions </a:t>
            </a:r>
          </a:p>
          <a:p>
            <a:pPr lvl="1"/>
            <a:r>
              <a:rPr lang="en-US" dirty="0"/>
              <a:t>documenting restrictions in slide templates</a:t>
            </a:r>
          </a:p>
          <a:p>
            <a:pPr lvl="1"/>
            <a:endParaRPr lang="en-US" dirty="0"/>
          </a:p>
          <a:p>
            <a:r>
              <a:rPr lang="en-US" dirty="0"/>
              <a:t>Slides and videos will be posted after redaction</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75331" y="6248400"/>
            <a:ext cx="17876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Brenner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Tree>
    <p:extLst>
      <p:ext uri="{BB962C8B-B14F-4D97-AF65-F5344CB8AC3E}">
        <p14:creationId xmlns:p14="http://schemas.microsoft.com/office/powerpoint/2010/main" val="2058596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Title</a:t>
            </a:r>
          </a:p>
        </p:txBody>
      </p:sp>
      <p:sp>
        <p:nvSpPr>
          <p:cNvPr id="2062" name="Rectangle 14"/>
          <p:cNvSpPr>
            <a:spLocks noGrp="1" noChangeArrowheads="1"/>
          </p:cNvSpPr>
          <p:nvPr>
            <p:ph idx="1"/>
          </p:nvPr>
        </p:nvSpPr>
        <p:spPr/>
        <p:txBody>
          <a:bodyPr/>
          <a:lstStyle/>
          <a:p>
            <a:r>
              <a:rPr lang="en-US" altLang="en-US" sz="2800" dirty="0"/>
              <a:t>This slide can be remixed and used in oral and poster presentations by any CAGI participant, consistent with limitations on slide 1.</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5628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An Author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spTree>
    <p:extLst>
      <p:ext uri="{BB962C8B-B14F-4D97-AF65-F5344CB8AC3E}">
        <p14:creationId xmlns:p14="http://schemas.microsoft.com/office/powerpoint/2010/main" val="3322041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5" name="Group 9"/>
          <p:cNvGrpSpPr>
            <a:grpSpLocks/>
          </p:cNvGrpSpPr>
          <p:nvPr/>
        </p:nvGrpSpPr>
        <p:grpSpPr bwMode="auto">
          <a:xfrm>
            <a:off x="0" y="0"/>
            <a:ext cx="9144000" cy="6858000"/>
            <a:chOff x="0" y="0"/>
            <a:chExt cx="5760" cy="4320"/>
          </a:xfrm>
        </p:grpSpPr>
        <p:sp>
          <p:nvSpPr>
            <p:cNvPr id="4103" name="Line 7"/>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4" name="Text Box 8"/>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No remix</a:t>
              </a:r>
            </a:p>
          </p:txBody>
        </p:sp>
      </p:grpSp>
      <p:sp>
        <p:nvSpPr>
          <p:cNvPr id="4098" name="Rectangle 2"/>
          <p:cNvSpPr>
            <a:spLocks noGrp="1" noChangeArrowheads="1"/>
          </p:cNvSpPr>
          <p:nvPr>
            <p:ph type="title"/>
          </p:nvPr>
        </p:nvSpPr>
        <p:spPr/>
        <p:txBody>
          <a:bodyPr/>
          <a:lstStyle/>
          <a:p>
            <a:r>
              <a:rPr lang="en-US" altLang="en-US"/>
              <a:t>Title</a:t>
            </a:r>
          </a:p>
        </p:txBody>
      </p:sp>
      <p:sp>
        <p:nvSpPr>
          <p:cNvPr id="4099" name="Rectangle 3"/>
          <p:cNvSpPr>
            <a:spLocks noGrp="1" noChangeArrowheads="1"/>
          </p:cNvSpPr>
          <p:nvPr>
            <p:ph idx="1"/>
          </p:nvPr>
        </p:nvSpPr>
        <p:spPr/>
        <p:txBody>
          <a:bodyPr/>
          <a:lstStyle/>
          <a:p>
            <a:r>
              <a:rPr lang="en-US" altLang="en-US"/>
              <a:t>This slide cannot be used except for viewing by registered CAGI participants</a:t>
            </a:r>
          </a:p>
        </p:txBody>
      </p:sp>
      <p:sp>
        <p:nvSpPr>
          <p:cNvPr id="4100"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4101"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4102"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663046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noChangeArrowheads="1"/>
          </p:cNvSpPr>
          <p:nvPr>
            <p:ph type="title"/>
          </p:nvPr>
        </p:nvSpPr>
        <p:spPr/>
        <p:txBody>
          <a:bodyPr/>
          <a:lstStyle/>
          <a:p>
            <a:r>
              <a:rPr lang="en-US" altLang="en-US"/>
              <a:t>Title</a:t>
            </a:r>
          </a:p>
        </p:txBody>
      </p:sp>
      <p:sp>
        <p:nvSpPr>
          <p:cNvPr id="16390" name="Rectangle 6"/>
          <p:cNvSpPr>
            <a:spLocks noGrp="1" noChangeArrowheads="1"/>
          </p:cNvSpPr>
          <p:nvPr>
            <p:ph idx="1"/>
          </p:nvPr>
        </p:nvSpPr>
        <p:spPr/>
        <p:txBody>
          <a:bodyPr/>
          <a:lstStyle/>
          <a:p>
            <a:r>
              <a:rPr lang="en-US" altLang="en-US"/>
              <a:t>This slide cannot be used outside of the CAGI meeting.</a:t>
            </a:r>
          </a:p>
          <a:p>
            <a:r>
              <a:rPr lang="en-US" altLang="en-US"/>
              <a:t>We do not anticipate many slides of this nature</a:t>
            </a:r>
          </a:p>
        </p:txBody>
      </p:sp>
      <p:sp>
        <p:nvSpPr>
          <p:cNvPr id="16391" name="Text Box 7"/>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6392" name="Text Box 8"/>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16393"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16396" name="Group 12"/>
          <p:cNvGrpSpPr>
            <a:grpSpLocks/>
          </p:cNvGrpSpPr>
          <p:nvPr/>
        </p:nvGrpSpPr>
        <p:grpSpPr bwMode="auto">
          <a:xfrm>
            <a:off x="0" y="0"/>
            <a:ext cx="9144000" cy="6858000"/>
            <a:chOff x="0" y="0"/>
            <a:chExt cx="5760" cy="4320"/>
          </a:xfrm>
        </p:grpSpPr>
        <p:grpSp>
          <p:nvGrpSpPr>
            <p:cNvPr id="16386" name="Group 2"/>
            <p:cNvGrpSpPr>
              <a:grpSpLocks/>
            </p:cNvGrpSpPr>
            <p:nvPr/>
          </p:nvGrpSpPr>
          <p:grpSpPr bwMode="auto">
            <a:xfrm>
              <a:off x="0" y="0"/>
              <a:ext cx="5760" cy="4320"/>
              <a:chOff x="0" y="0"/>
              <a:chExt cx="5760" cy="4320"/>
            </a:xfrm>
          </p:grpSpPr>
          <p:sp>
            <p:nvSpPr>
              <p:cNvPr id="16387" name="Line 3"/>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8" name="Text Box 4"/>
              <p:cNvSpPr txBox="1">
                <a:spLocks noChangeArrowheads="1"/>
              </p:cNvSpPr>
              <p:nvPr/>
            </p:nvSpPr>
            <p:spPr bwMode="auto">
              <a:xfrm rot="2195383">
                <a:off x="26" y="218"/>
                <a:ext cx="10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CAGI meeting ONLY</a:t>
                </a:r>
              </a:p>
            </p:txBody>
          </p:sp>
        </p:grpSp>
        <p:sp>
          <p:nvSpPr>
            <p:cNvPr id="16395" name="Line 11"/>
            <p:cNvSpPr>
              <a:spLocks noChangeShapeType="1"/>
            </p:cNvSpPr>
            <p:nvPr/>
          </p:nvSpPr>
          <p:spPr bwMode="auto">
            <a:xfrm flipH="1">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55964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p:txBody>
          <a:bodyPr/>
          <a:lstStyle/>
          <a:p>
            <a:r>
              <a:rPr lang="en-US" altLang="en-US"/>
              <a:t>Title</a:t>
            </a:r>
          </a:p>
        </p:txBody>
      </p:sp>
      <p:sp>
        <p:nvSpPr>
          <p:cNvPr id="10243" name="Rectangle 3"/>
          <p:cNvSpPr>
            <a:spLocks noGrp="1" noChangeArrowheads="1"/>
          </p:cNvSpPr>
          <p:nvPr>
            <p:ph idx="1"/>
          </p:nvPr>
        </p:nvSpPr>
        <p:spPr/>
        <p:txBody>
          <a:bodyPr/>
          <a:lstStyle/>
          <a:p>
            <a:r>
              <a:rPr lang="en-US" altLang="en-US"/>
              <a:t>Until embargoed data are released, this slide cannot be used except for viewing by registered CAGI participants</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37092583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Title</a:t>
            </a:r>
          </a:p>
        </p:txBody>
      </p:sp>
      <p:sp>
        <p:nvSpPr>
          <p:cNvPr id="5123" name="Rectangle 3"/>
          <p:cNvSpPr>
            <a:spLocks noGrp="1" noChangeArrowheads="1"/>
          </p:cNvSpPr>
          <p:nvPr>
            <p:ph idx="1"/>
          </p:nvPr>
        </p:nvSpPr>
        <p:spPr/>
        <p:txBody>
          <a:bodyPr/>
          <a:lstStyle/>
          <a:p>
            <a:r>
              <a:rPr lang="en-US" altLang="en-US" sz="2800" dirty="0"/>
              <a:t>This slide can be remixed and used in oral and poster presentations by any CAGI participant, consistent with limitations on </a:t>
            </a:r>
            <a:r>
              <a:rPr lang="en-US" altLang="en-US" sz="2800"/>
              <a:t>slide 1</a:t>
            </a:r>
            <a:endParaRPr lang="en-US" altLang="en-US" sz="2800" dirty="0"/>
          </a:p>
          <a:p>
            <a:r>
              <a:rPr lang="en-US" altLang="en-US" sz="2800" dirty="0"/>
              <a:t>However, it is intended for participants of the conference hall and the CAGI live hybrid meeting only.  Its content should not be tweeted, discussed, or otherwise shared outside of the conference hall</a:t>
            </a:r>
          </a:p>
          <a:p>
            <a:r>
              <a:rPr lang="en-US" altLang="en-US" sz="2800" dirty="0"/>
              <a:t>Do not use this slide in venues that give blanket permission for tweeting</a:t>
            </a:r>
          </a:p>
        </p:txBody>
      </p:sp>
      <p:sp>
        <p:nvSpPr>
          <p:cNvPr id="512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12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512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5133" name="Group 13"/>
          <p:cNvGrpSpPr>
            <a:grpSpLocks/>
          </p:cNvGrpSpPr>
          <p:nvPr/>
        </p:nvGrpSpPr>
        <p:grpSpPr bwMode="auto">
          <a:xfrm>
            <a:off x="8480425" y="93663"/>
            <a:ext cx="692150" cy="639762"/>
            <a:chOff x="5342" y="59"/>
            <a:chExt cx="436" cy="403"/>
          </a:xfrm>
        </p:grpSpPr>
        <p:grpSp>
          <p:nvGrpSpPr>
            <p:cNvPr id="5128" name="Group 3"/>
            <p:cNvGrpSpPr>
              <a:grpSpLocks/>
            </p:cNvGrpSpPr>
            <p:nvPr/>
          </p:nvGrpSpPr>
          <p:grpSpPr bwMode="auto">
            <a:xfrm>
              <a:off x="5424" y="59"/>
              <a:ext cx="277" cy="277"/>
              <a:chOff x="5373" y="3933"/>
              <a:chExt cx="387" cy="387"/>
            </a:xfrm>
          </p:grpSpPr>
          <p:sp>
            <p:nvSpPr>
              <p:cNvPr id="512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5130"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13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132"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651170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eaLnBrk="1" hangingPunct="1"/>
            <a:r>
              <a:rPr lang="en-US" altLang="en-US" sz="4000" b="1" dirty="0"/>
              <a:t>CAGI 6 is </a:t>
            </a:r>
            <a:r>
              <a:rPr lang="en-US" altLang="en-US" sz="4000" b="1" i="1" dirty="0"/>
              <a:t>your</a:t>
            </a:r>
            <a:r>
              <a:rPr lang="en-US" altLang="en-US" sz="4000" b="1" dirty="0"/>
              <a:t> meeting</a:t>
            </a:r>
          </a:p>
        </p:txBody>
      </p:sp>
      <p:sp>
        <p:nvSpPr>
          <p:cNvPr id="27651" name="Rectangle 3"/>
          <p:cNvSpPr>
            <a:spLocks noGrp="1" noChangeArrowheads="1"/>
          </p:cNvSpPr>
          <p:nvPr>
            <p:ph idx="1"/>
          </p:nvPr>
        </p:nvSpPr>
        <p:spPr>
          <a:xfrm>
            <a:off x="457200" y="838200"/>
            <a:ext cx="8229600" cy="5902568"/>
          </a:xfrm>
        </p:spPr>
        <p:txBody>
          <a:bodyPr>
            <a:normAutofit fontScale="92500" lnSpcReduction="20000"/>
          </a:bodyPr>
          <a:lstStyle/>
          <a:p>
            <a:pPr eaLnBrk="1" hangingPunct="1">
              <a:lnSpc>
                <a:spcPct val="90000"/>
              </a:lnSpc>
            </a:pPr>
            <a:r>
              <a:rPr lang="en-US" altLang="en-US" sz="3600" dirty="0"/>
              <a:t>Data provider introductions</a:t>
            </a:r>
          </a:p>
          <a:p>
            <a:pPr eaLnBrk="1" hangingPunct="1">
              <a:lnSpc>
                <a:spcPct val="90000"/>
              </a:lnSpc>
            </a:pPr>
            <a:r>
              <a:rPr lang="en-US" altLang="en-US" sz="3600" dirty="0"/>
              <a:t>Assessor presentations</a:t>
            </a:r>
          </a:p>
          <a:p>
            <a:pPr eaLnBrk="1" hangingPunct="1">
              <a:lnSpc>
                <a:spcPct val="90000"/>
              </a:lnSpc>
            </a:pPr>
            <a:r>
              <a:rPr lang="en-US" altLang="en-US" sz="3600" dirty="0"/>
              <a:t>Predictor short talks </a:t>
            </a:r>
          </a:p>
          <a:p>
            <a:pPr eaLnBrk="1" hangingPunct="1">
              <a:lnSpc>
                <a:spcPct val="90000"/>
              </a:lnSpc>
            </a:pPr>
            <a:endParaRPr lang="en-US" altLang="en-US" sz="1200" dirty="0"/>
          </a:p>
          <a:p>
            <a:pPr eaLnBrk="1" hangingPunct="1">
              <a:lnSpc>
                <a:spcPct val="90000"/>
              </a:lnSpc>
            </a:pPr>
            <a:r>
              <a:rPr lang="en-US" altLang="en-US" sz="3600" dirty="0"/>
              <a:t>Poster talks &amp; session</a:t>
            </a:r>
          </a:p>
          <a:p>
            <a:pPr eaLnBrk="1" hangingPunct="1">
              <a:lnSpc>
                <a:spcPct val="90000"/>
              </a:lnSpc>
            </a:pPr>
            <a:r>
              <a:rPr lang="en-US" altLang="en-US" sz="3600" dirty="0"/>
              <a:t>Keynote talk</a:t>
            </a:r>
          </a:p>
          <a:p>
            <a:pPr eaLnBrk="1" hangingPunct="1">
              <a:lnSpc>
                <a:spcPct val="90000"/>
              </a:lnSpc>
            </a:pPr>
            <a:r>
              <a:rPr lang="en-US" altLang="en-US" sz="3600" dirty="0"/>
              <a:t>Perspectives &amp; previews</a:t>
            </a:r>
          </a:p>
          <a:p>
            <a:pPr lvl="1">
              <a:lnSpc>
                <a:spcPct val="90000"/>
              </a:lnSpc>
            </a:pPr>
            <a:r>
              <a:rPr lang="en-US" altLang="en-US" sz="3200" dirty="0"/>
              <a:t>Clinical connections</a:t>
            </a:r>
          </a:p>
          <a:p>
            <a:pPr lvl="1">
              <a:lnSpc>
                <a:spcPct val="90000"/>
              </a:lnSpc>
            </a:pPr>
            <a:r>
              <a:rPr lang="en-US" altLang="en-US" sz="3200" dirty="0"/>
              <a:t>Benchmarking</a:t>
            </a:r>
          </a:p>
          <a:p>
            <a:pPr eaLnBrk="1" hangingPunct="1">
              <a:lnSpc>
                <a:spcPct val="90000"/>
              </a:lnSpc>
            </a:pPr>
            <a:r>
              <a:rPr lang="en-US" altLang="en-US" sz="3600" dirty="0"/>
              <a:t>Office hours</a:t>
            </a:r>
          </a:p>
          <a:p>
            <a:pPr eaLnBrk="1" hangingPunct="1">
              <a:lnSpc>
                <a:spcPct val="90000"/>
              </a:lnSpc>
            </a:pPr>
            <a:r>
              <a:rPr lang="en-US" altLang="en-US" sz="3600" dirty="0"/>
              <a:t>Poster, coffee, reception, </a:t>
            </a:r>
            <a:br>
              <a:rPr lang="en-US" altLang="en-US" sz="3600" dirty="0"/>
            </a:br>
            <a:r>
              <a:rPr lang="en-US" altLang="en-US" sz="3600" dirty="0"/>
              <a:t>lunch at outdoor terrace</a:t>
            </a:r>
          </a:p>
          <a:p>
            <a:pPr eaLnBrk="1" hangingPunct="1">
              <a:lnSpc>
                <a:spcPct val="90000"/>
              </a:lnSpc>
            </a:pPr>
            <a:r>
              <a:rPr lang="en-US" altLang="en-US" sz="3600" b="1" dirty="0"/>
              <a:t>Discussion &amp; what did we learn</a:t>
            </a:r>
          </a:p>
        </p:txBody>
      </p:sp>
      <p:sp>
        <p:nvSpPr>
          <p:cNvPr id="27652" name="Text Box 5"/>
          <p:cNvSpPr txBox="1">
            <a:spLocks noChangeArrowheads="1"/>
          </p:cNvSpPr>
          <p:nvPr/>
        </p:nvSpPr>
        <p:spPr bwMode="auto">
          <a:xfrm>
            <a:off x="7149200" y="4038600"/>
            <a:ext cx="1537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2000" b="1" dirty="0">
                <a:solidFill>
                  <a:prstClr val="black"/>
                </a:solidFill>
                <a:latin typeface="Arial" panose="020B0604020202020204" pitchFamily="34" charset="0"/>
                <a:cs typeface="Arial" panose="020B0604020202020204" pitchFamily="34" charset="0"/>
              </a:rPr>
              <a:t>CAGI Larry</a:t>
            </a:r>
          </a:p>
        </p:txBody>
      </p:sp>
      <p:pic>
        <p:nvPicPr>
          <p:cNvPr id="6" name="Picture 2" descr="Z WindUps Slider Lar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914400"/>
            <a:ext cx="3032443" cy="3032443"/>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dirty="0">
                <a:solidFill>
                  <a:srgbClr val="000000"/>
                </a:solidFill>
                <a:ea typeface="MS PGothic" pitchFamily="34" charset="-128"/>
              </a:rPr>
              <a:t>Created for CAGI 6</a:t>
            </a:r>
          </a:p>
        </p:txBody>
      </p:sp>
      <p:sp>
        <p:nvSpPr>
          <p:cNvPr id="8"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base">
              <a:spcBef>
                <a:spcPct val="0"/>
              </a:spcBef>
              <a:spcAft>
                <a:spcPct val="0"/>
              </a:spcAft>
            </a:pPr>
            <a:r>
              <a:rPr lang="en-US" altLang="en-US" dirty="0">
                <a:solidFill>
                  <a:srgbClr val="000000"/>
                </a:solidFill>
                <a:ea typeface="MS PGothic" pitchFamily="34" charset="-128"/>
              </a:rPr>
              <a:t>Steven E. Brenner</a:t>
            </a:r>
          </a:p>
        </p:txBody>
      </p:sp>
      <p:sp>
        <p:nvSpPr>
          <p:cNvPr id="9"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a:solidFill>
                  <a:srgbClr val="000000"/>
                </a:solidFill>
                <a:ea typeface="MS PGothic" pitchFamily="34" charset="-128"/>
              </a:rPr>
              <a:t>genomeinterpretation.org</a:t>
            </a:r>
          </a:p>
        </p:txBody>
      </p:sp>
    </p:spTree>
    <p:extLst>
      <p:ext uri="{BB962C8B-B14F-4D97-AF65-F5344CB8AC3E}">
        <p14:creationId xmlns:p14="http://schemas.microsoft.com/office/powerpoint/2010/main" val="43034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58171864"/>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1_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191208 CAGIstar mtg slides.potx" id="{A364A5BF-B954-419F-9718-D8497FDF1B84}" vid="{7C2BD961-A677-40D3-AC1A-D007466EC909}"/>
    </a:ext>
  </a:extLst>
</a:theme>
</file>

<file path=ppt/theme/theme3.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90_Office Theme">
  <a:themeElements>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9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TotalTime>
  <Words>1454</Words>
  <Application>Microsoft Macintosh PowerPoint</Application>
  <PresentationFormat>On-screen Show (4:3)</PresentationFormat>
  <Paragraphs>232</Paragraphs>
  <Slides>24</Slides>
  <Notes>1</Notes>
  <HiddenSlides>3</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24</vt:i4>
      </vt:variant>
    </vt:vector>
  </HeadingPairs>
  <TitlesOfParts>
    <vt:vector size="36" baseType="lpstr">
      <vt:lpstr>Arial</vt:lpstr>
      <vt:lpstr>Arial Black</vt:lpstr>
      <vt:lpstr>Calibri</vt:lpstr>
      <vt:lpstr>StarSymbol</vt:lpstr>
      <vt:lpstr>Times New Roman</vt:lpstr>
      <vt:lpstr>Brenner Lab Sample Master Template v07 05 June 2017 JL</vt:lpstr>
      <vt:lpstr>1_Brenner Lab Sample Master Template v07 05 June 2017 JL</vt:lpstr>
      <vt:lpstr>Default</vt:lpstr>
      <vt:lpstr>Office Theme</vt:lpstr>
      <vt:lpstr>90_Office Theme</vt:lpstr>
      <vt:lpstr>Default Design</vt:lpstr>
      <vt:lpstr>1_Default Design</vt:lpstr>
      <vt:lpstr>CAGI slide pack guidelines I agree to my slides being used according to the following terms:  _______Steven E. Brenner_______</vt:lpstr>
      <vt:lpstr>   CAGI 6</vt:lpstr>
      <vt:lpstr>CAGI 6 Conference      Remote Participants: We are still setting up in person with the COVID protections.   We will be starting soon.  14-16 May 2022</vt:lpstr>
      <vt:lpstr>Welcome!</vt:lpstr>
      <vt:lpstr>CAGI 6 is your meeting</vt:lpstr>
      <vt:lpstr>Goals of the CAGI experiment</vt:lpstr>
      <vt:lpstr>CAGI Stages</vt:lpstr>
      <vt:lpstr>PowerPoint Presentation</vt:lpstr>
      <vt:lpstr>PowerPoint Presentation</vt:lpstr>
      <vt:lpstr>Origins</vt:lpstr>
      <vt:lpstr>PowerPoint Presentation</vt:lpstr>
      <vt:lpstr>CAGI is an Experiment (not a competition)</vt:lpstr>
      <vt:lpstr>COVID-19 and Protections</vt:lpstr>
      <vt:lpstr>Publications</vt:lpstr>
      <vt:lpstr>Publication</vt:lpstr>
      <vt:lpstr>Title</vt:lpstr>
      <vt:lpstr>CAGI Sharing, Embargo, and Protections</vt:lpstr>
      <vt:lpstr>Title</vt:lpstr>
      <vt:lpstr>Title</vt:lpstr>
      <vt:lpstr>Title</vt:lpstr>
      <vt:lpstr>Title</vt:lpstr>
      <vt:lpstr>Title</vt:lpstr>
      <vt:lpstr>CAGI 6 is your meeting</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Tina Bakolitsa</cp:lastModifiedBy>
  <cp:revision>19</cp:revision>
  <dcterms:created xsi:type="dcterms:W3CDTF">2017-09-29T21:50:38Z</dcterms:created>
  <dcterms:modified xsi:type="dcterms:W3CDTF">2022-05-14T12:37:13Z</dcterms:modified>
</cp:coreProperties>
</file>