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71" r:id="rId2"/>
    <p:sldId id="256" r:id="rId3"/>
    <p:sldId id="257" r:id="rId4"/>
    <p:sldId id="272" r:id="rId5"/>
    <p:sldId id="258" r:id="rId6"/>
    <p:sldId id="268" r:id="rId7"/>
    <p:sldId id="260" r:id="rId8"/>
    <p:sldId id="261" r:id="rId9"/>
    <p:sldId id="262" r:id="rId10"/>
    <p:sldId id="267" r:id="rId11"/>
    <p:sldId id="269" r:id="rId12"/>
    <p:sldId id="263" r:id="rId13"/>
    <p:sldId id="264" r:id="rId14"/>
    <p:sldId id="265" r:id="rId15"/>
    <p:sldId id="266" r:id="rId16"/>
    <p:sldId id="270"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4576" autoAdjust="0"/>
  </p:normalViewPr>
  <p:slideViewPr>
    <p:cSldViewPr snapToGrid="0" snapToObjects="1">
      <p:cViewPr>
        <p:scale>
          <a:sx n="91" d="100"/>
          <a:sy n="91" d="100"/>
        </p:scale>
        <p:origin x="-1456" y="-13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printerSettings" Target="printerSettings/printerSettings1.bin"/><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over page 1">
    <p:spTree>
      <p:nvGrpSpPr>
        <p:cNvPr id="1" name=""/>
        <p:cNvGrpSpPr/>
        <p:nvPr/>
      </p:nvGrpSpPr>
      <p:grpSpPr>
        <a:xfrm>
          <a:off x="0" y="0"/>
          <a:ext cx="0" cy="0"/>
          <a:chOff x="0" y="0"/>
          <a:chExt cx="0" cy="0"/>
        </a:xfrm>
      </p:grpSpPr>
      <p:sp>
        <p:nvSpPr>
          <p:cNvPr id="8" name="Bildplatzhalter 7"/>
          <p:cNvSpPr>
            <a:spLocks noGrp="1"/>
          </p:cNvSpPr>
          <p:nvPr>
            <p:ph type="pic" sz="quarter" idx="13" hasCustomPrompt="1"/>
          </p:nvPr>
        </p:nvSpPr>
        <p:spPr bwMode="gray">
          <a:xfrm>
            <a:off x="0" y="968400"/>
            <a:ext cx="9144000" cy="4334400"/>
          </a:xfrm>
          <a:solidFill>
            <a:schemeClr val="accent3"/>
          </a:solidFill>
        </p:spPr>
        <p:txBody>
          <a:bodyPr anchor="b"/>
          <a:lstStyle>
            <a:lvl1pPr algn="ctr">
              <a:defRPr sz="2400">
                <a:solidFill>
                  <a:schemeClr val="accent2"/>
                </a:solidFill>
              </a:defRPr>
            </a:lvl1pPr>
          </a:lstStyle>
          <a:p>
            <a:r>
              <a:rPr lang="en-GB" noProof="0" dirty="0" smtClean="0"/>
              <a:t>Use </a:t>
            </a:r>
            <a:r>
              <a:rPr lang="en-GB" noProof="0" dirty="0" err="1" smtClean="0"/>
              <a:t>QuickSlide</a:t>
            </a:r>
            <a:r>
              <a:rPr lang="en-GB" noProof="0" dirty="0" smtClean="0"/>
              <a:t> tab to insert picture</a:t>
            </a:r>
            <a:endParaRPr lang="en-GB" noProof="0" dirty="0"/>
          </a:p>
        </p:txBody>
      </p:sp>
      <p:sp>
        <p:nvSpPr>
          <p:cNvPr id="2" name="Title 1"/>
          <p:cNvSpPr>
            <a:spLocks noGrp="1"/>
          </p:cNvSpPr>
          <p:nvPr>
            <p:ph type="ctrTitle"/>
          </p:nvPr>
        </p:nvSpPr>
        <p:spPr bwMode="gray">
          <a:xfrm>
            <a:off x="1331913" y="5517290"/>
            <a:ext cx="6048000" cy="450000"/>
          </a:xfrm>
        </p:spPr>
        <p:txBody>
          <a:bodyPr anchor="t"/>
          <a:lstStyle>
            <a:lvl1pPr algn="l">
              <a:defRPr sz="2000">
                <a:solidFill>
                  <a:schemeClr val="bg2"/>
                </a:solidFill>
              </a:defRPr>
            </a:lvl1pPr>
          </a:lstStyle>
          <a:p>
            <a:r>
              <a:rPr lang="en-US" smtClean="0"/>
              <a:t>Click to edit Master title style</a:t>
            </a:r>
            <a:endParaRPr lang="en-US" dirty="0"/>
          </a:p>
        </p:txBody>
      </p:sp>
      <p:sp>
        <p:nvSpPr>
          <p:cNvPr id="3" name="Subtitle 2"/>
          <p:cNvSpPr>
            <a:spLocks noGrp="1"/>
          </p:cNvSpPr>
          <p:nvPr>
            <p:ph type="subTitle" idx="1"/>
          </p:nvPr>
        </p:nvSpPr>
        <p:spPr bwMode="gray">
          <a:xfrm>
            <a:off x="1331913" y="6070600"/>
            <a:ext cx="3024000" cy="237600"/>
          </a:xfrm>
        </p:spPr>
        <p:txBody>
          <a:bodyPr anchor="b"/>
          <a:lstStyle>
            <a:lvl1pPr marL="0" indent="0" algn="l">
              <a:buNone/>
              <a:defRPr sz="1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smtClean="0"/>
          </a:p>
        </p:txBody>
      </p:sp>
      <p:sp>
        <p:nvSpPr>
          <p:cNvPr id="5" name="Footer Placeholder 4"/>
          <p:cNvSpPr>
            <a:spLocks noGrp="1"/>
          </p:cNvSpPr>
          <p:nvPr>
            <p:ph type="ftr" sz="quarter" idx="11"/>
          </p:nvPr>
        </p:nvSpPr>
        <p:spPr bwMode="gray"/>
        <p:txBody>
          <a:bodyPr/>
          <a:lstStyle/>
          <a:p>
            <a:endParaRPr lang="en-US"/>
          </a:p>
        </p:txBody>
      </p:sp>
      <p:sp>
        <p:nvSpPr>
          <p:cNvPr id="6" name="Slide Number Placeholder 5"/>
          <p:cNvSpPr>
            <a:spLocks noGrp="1"/>
          </p:cNvSpPr>
          <p:nvPr>
            <p:ph type="sldNum" sz="quarter" idx="12"/>
          </p:nvPr>
        </p:nvSpPr>
        <p:spPr bwMode="gray"/>
        <p:txBody>
          <a:bodyPr/>
          <a:lstStyle/>
          <a:p>
            <a:fld id="{2A161B15-E0E6-0440-B253-1B24AE65A818}" type="slidenum">
              <a:rPr lang="en-US" smtClean="0"/>
              <a:t>‹#›</a:t>
            </a:fld>
            <a:endParaRPr lang="en-US"/>
          </a:p>
        </p:txBody>
      </p:sp>
    </p:spTree>
    <p:extLst>
      <p:ext uri="{BB962C8B-B14F-4D97-AF65-F5344CB8AC3E}">
        <p14:creationId xmlns:p14="http://schemas.microsoft.com/office/powerpoint/2010/main" val="10168901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age 2">
    <p:spTree>
      <p:nvGrpSpPr>
        <p:cNvPr id="1" name=""/>
        <p:cNvGrpSpPr/>
        <p:nvPr/>
      </p:nvGrpSpPr>
      <p:grpSpPr>
        <a:xfrm>
          <a:off x="0" y="0"/>
          <a:ext cx="0" cy="0"/>
          <a:chOff x="0" y="0"/>
          <a:chExt cx="0" cy="0"/>
        </a:xfrm>
      </p:grpSpPr>
      <p:sp>
        <p:nvSpPr>
          <p:cNvPr id="7" name="Bildplatzhalter 7"/>
          <p:cNvSpPr>
            <a:spLocks noGrp="1"/>
          </p:cNvSpPr>
          <p:nvPr>
            <p:ph type="pic" sz="quarter" idx="13" hasCustomPrompt="1"/>
          </p:nvPr>
        </p:nvSpPr>
        <p:spPr bwMode="gray">
          <a:xfrm>
            <a:off x="0" y="968400"/>
            <a:ext cx="9144000" cy="3794400"/>
          </a:xfrm>
          <a:solidFill>
            <a:schemeClr val="accent3"/>
          </a:solidFill>
        </p:spPr>
        <p:txBody>
          <a:bodyPr anchor="b"/>
          <a:lstStyle>
            <a:lvl1pPr algn="ctr">
              <a:defRPr sz="2400">
                <a:solidFill>
                  <a:schemeClr val="accent2"/>
                </a:solidFill>
              </a:defRPr>
            </a:lvl1pPr>
          </a:lstStyle>
          <a:p>
            <a:r>
              <a:rPr lang="en-GB" noProof="0" dirty="0" smtClean="0"/>
              <a:t>Use </a:t>
            </a:r>
            <a:r>
              <a:rPr lang="en-GB" noProof="0" dirty="0" err="1" smtClean="0"/>
              <a:t>QuickSlide</a:t>
            </a:r>
            <a:r>
              <a:rPr lang="en-GB" noProof="0" dirty="0" smtClean="0"/>
              <a:t> tab to insert picture</a:t>
            </a:r>
            <a:endParaRPr lang="en-GB" noProof="0" dirty="0"/>
          </a:p>
        </p:txBody>
      </p:sp>
      <p:sp>
        <p:nvSpPr>
          <p:cNvPr id="2" name="Title 1"/>
          <p:cNvSpPr>
            <a:spLocks noGrp="1"/>
          </p:cNvSpPr>
          <p:nvPr>
            <p:ph type="title"/>
          </p:nvPr>
        </p:nvSpPr>
        <p:spPr bwMode="gray">
          <a:xfrm>
            <a:off x="1331914" y="5085230"/>
            <a:ext cx="6074986" cy="450000"/>
          </a:xfrm>
        </p:spPr>
        <p:txBody>
          <a:bodyPr vert="horz" lIns="0" tIns="0" rIns="0" bIns="0" rtlCol="0" anchor="t">
            <a:noAutofit/>
          </a:bodyPr>
          <a:lstStyle>
            <a:lvl1pPr>
              <a:defRPr lang="en-US" dirty="0"/>
            </a:lvl1pPr>
          </a:lstStyle>
          <a:p>
            <a:pPr lvl="0"/>
            <a:r>
              <a:rPr lang="en-US" smtClean="0"/>
              <a:t>Click to edit Master title style</a:t>
            </a:r>
            <a:endParaRPr lang="en-US" dirty="0"/>
          </a:p>
        </p:txBody>
      </p:sp>
      <p:sp>
        <p:nvSpPr>
          <p:cNvPr id="3" name="Text Placeholder 2"/>
          <p:cNvSpPr>
            <a:spLocks noGrp="1"/>
          </p:cNvSpPr>
          <p:nvPr>
            <p:ph type="body" idx="1"/>
          </p:nvPr>
        </p:nvSpPr>
        <p:spPr bwMode="gray">
          <a:xfrm>
            <a:off x="1331914" y="5661309"/>
            <a:ext cx="6074986" cy="647414"/>
          </a:xfrm>
        </p:spPr>
        <p:txBody>
          <a:bodyPr vert="horz" lIns="0" tIns="0" rIns="0" bIns="0" rtlCol="0" anchor="b">
            <a:noAutofit/>
          </a:bodyPr>
          <a:lstStyle>
            <a:lvl1pPr>
              <a:defRPr lang="de-DE" sz="1400" smtClean="0"/>
            </a:lvl1pPr>
          </a:lstStyle>
          <a:p>
            <a:pPr lvl="0"/>
            <a:r>
              <a:rPr lang="en-US" smtClean="0"/>
              <a:t>Click to edit Master text styles</a:t>
            </a:r>
          </a:p>
        </p:txBody>
      </p:sp>
      <p:sp>
        <p:nvSpPr>
          <p:cNvPr id="5" name="Footer Placeholder 4"/>
          <p:cNvSpPr>
            <a:spLocks noGrp="1"/>
          </p:cNvSpPr>
          <p:nvPr>
            <p:ph type="ftr" sz="quarter" idx="11"/>
          </p:nvPr>
        </p:nvSpPr>
        <p:spPr bwMode="gray"/>
        <p:txBody>
          <a:bodyPr/>
          <a:lstStyle/>
          <a:p>
            <a:endParaRPr lang="en-US"/>
          </a:p>
        </p:txBody>
      </p:sp>
      <p:sp>
        <p:nvSpPr>
          <p:cNvPr id="6" name="Slide Number Placeholder 5"/>
          <p:cNvSpPr>
            <a:spLocks noGrp="1"/>
          </p:cNvSpPr>
          <p:nvPr>
            <p:ph type="sldNum" sz="quarter" idx="12"/>
          </p:nvPr>
        </p:nvSpPr>
        <p:spPr bwMode="gray"/>
        <p:txBody>
          <a:bodyPr/>
          <a:lstStyle/>
          <a:p>
            <a:fld id="{2A161B15-E0E6-0440-B253-1B24AE65A818}" type="slidenum">
              <a:rPr lang="en-US" smtClean="0"/>
              <a:t>‹#›</a:t>
            </a:fld>
            <a:endParaRPr lang="en-US"/>
          </a:p>
        </p:txBody>
      </p:sp>
    </p:spTree>
    <p:extLst>
      <p:ext uri="{BB962C8B-B14F-4D97-AF65-F5344CB8AC3E}">
        <p14:creationId xmlns:p14="http://schemas.microsoft.com/office/powerpoint/2010/main" val="12805474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only (a)">
    <p:spTree>
      <p:nvGrpSpPr>
        <p:cNvPr id="1" name=""/>
        <p:cNvGrpSpPr/>
        <p:nvPr/>
      </p:nvGrpSpPr>
      <p:grpSpPr>
        <a:xfrm>
          <a:off x="0" y="0"/>
          <a:ext cx="0" cy="0"/>
          <a:chOff x="0" y="0"/>
          <a:chExt cx="0" cy="0"/>
        </a:xfrm>
      </p:grpSpPr>
      <p:sp>
        <p:nvSpPr>
          <p:cNvPr id="2" name="Titel 1"/>
          <p:cNvSpPr>
            <a:spLocks noGrp="1"/>
          </p:cNvSpPr>
          <p:nvPr>
            <p:ph type="title"/>
          </p:nvPr>
        </p:nvSpPr>
        <p:spPr bwMode="gray"/>
        <p:txBody>
          <a:bodyPr/>
          <a:lstStyle/>
          <a:p>
            <a:r>
              <a:rPr lang="en-US" smtClean="0"/>
              <a:t>Click to edit Master title style</a:t>
            </a:r>
            <a:endParaRPr lang="de-DE"/>
          </a:p>
        </p:txBody>
      </p:sp>
      <p:sp>
        <p:nvSpPr>
          <p:cNvPr id="3" name="Fußzeilenplatzhalter 2"/>
          <p:cNvSpPr>
            <a:spLocks noGrp="1"/>
          </p:cNvSpPr>
          <p:nvPr>
            <p:ph type="ftr" sz="quarter" idx="10"/>
          </p:nvPr>
        </p:nvSpPr>
        <p:spPr bwMode="gray"/>
        <p:txBody>
          <a:bodyPr/>
          <a:lstStyle/>
          <a:p>
            <a:endParaRPr lang="en-US"/>
          </a:p>
        </p:txBody>
      </p:sp>
      <p:sp>
        <p:nvSpPr>
          <p:cNvPr id="4" name="Foliennummernplatzhalter 3"/>
          <p:cNvSpPr>
            <a:spLocks noGrp="1"/>
          </p:cNvSpPr>
          <p:nvPr>
            <p:ph type="sldNum" sz="quarter" idx="11"/>
          </p:nvPr>
        </p:nvSpPr>
        <p:spPr bwMode="gray"/>
        <p:txBody>
          <a:bodyPr/>
          <a:lstStyle/>
          <a:p>
            <a:fld id="{2A161B15-E0E6-0440-B253-1B24AE65A818}" type="slidenum">
              <a:rPr lang="en-US" smtClean="0"/>
              <a:t>‹#›</a:t>
            </a:fld>
            <a:endParaRPr lang="en-US"/>
          </a:p>
        </p:txBody>
      </p:sp>
      <p:sp>
        <p:nvSpPr>
          <p:cNvPr id="7" name="Textplatzhalter 6"/>
          <p:cNvSpPr>
            <a:spLocks noGrp="1"/>
          </p:cNvSpPr>
          <p:nvPr>
            <p:ph type="body" sz="quarter" idx="12"/>
          </p:nvPr>
        </p:nvSpPr>
        <p:spPr bwMode="gray">
          <a:xfrm>
            <a:off x="255397" y="977900"/>
            <a:ext cx="8640000" cy="288000"/>
          </a:xfrm>
        </p:spPr>
        <p:txBody>
          <a:bodyPr/>
          <a:lstStyle/>
          <a:p>
            <a:pPr lvl="0"/>
            <a:r>
              <a:rPr lang="en-US" smtClean="0"/>
              <a:t>Click to edit Master text styles</a:t>
            </a:r>
          </a:p>
        </p:txBody>
      </p:sp>
    </p:spTree>
    <p:extLst>
      <p:ext uri="{BB962C8B-B14F-4D97-AF65-F5344CB8AC3E}">
        <p14:creationId xmlns:p14="http://schemas.microsoft.com/office/powerpoint/2010/main" val="9387399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Wide picture (a)">
    <p:spTree>
      <p:nvGrpSpPr>
        <p:cNvPr id="1" name=""/>
        <p:cNvGrpSpPr/>
        <p:nvPr/>
      </p:nvGrpSpPr>
      <p:grpSpPr>
        <a:xfrm>
          <a:off x="0" y="0"/>
          <a:ext cx="0" cy="0"/>
          <a:chOff x="0" y="0"/>
          <a:chExt cx="0" cy="0"/>
        </a:xfrm>
      </p:grpSpPr>
      <p:sp>
        <p:nvSpPr>
          <p:cNvPr id="2" name="Titel 1"/>
          <p:cNvSpPr>
            <a:spLocks noGrp="1"/>
          </p:cNvSpPr>
          <p:nvPr>
            <p:ph type="title"/>
          </p:nvPr>
        </p:nvSpPr>
        <p:spPr bwMode="gray"/>
        <p:txBody>
          <a:bodyPr/>
          <a:lstStyle/>
          <a:p>
            <a:r>
              <a:rPr lang="en-US" smtClean="0"/>
              <a:t>Click to edit Master title style</a:t>
            </a:r>
            <a:endParaRPr lang="de-DE" dirty="0"/>
          </a:p>
        </p:txBody>
      </p:sp>
      <p:sp>
        <p:nvSpPr>
          <p:cNvPr id="3" name="Fußzeilenplatzhalter 2"/>
          <p:cNvSpPr>
            <a:spLocks noGrp="1"/>
          </p:cNvSpPr>
          <p:nvPr>
            <p:ph type="ftr" sz="quarter" idx="10"/>
          </p:nvPr>
        </p:nvSpPr>
        <p:spPr bwMode="gray"/>
        <p:txBody>
          <a:bodyPr/>
          <a:lstStyle/>
          <a:p>
            <a:endParaRPr lang="en-US"/>
          </a:p>
        </p:txBody>
      </p:sp>
      <p:sp>
        <p:nvSpPr>
          <p:cNvPr id="4" name="Foliennummernplatzhalter 3"/>
          <p:cNvSpPr>
            <a:spLocks noGrp="1"/>
          </p:cNvSpPr>
          <p:nvPr>
            <p:ph type="sldNum" sz="quarter" idx="11"/>
          </p:nvPr>
        </p:nvSpPr>
        <p:spPr bwMode="gray"/>
        <p:txBody>
          <a:bodyPr/>
          <a:lstStyle/>
          <a:p>
            <a:fld id="{2A161B15-E0E6-0440-B253-1B24AE65A818}" type="slidenum">
              <a:rPr lang="en-US" smtClean="0"/>
              <a:t>‹#›</a:t>
            </a:fld>
            <a:endParaRPr lang="en-US"/>
          </a:p>
        </p:txBody>
      </p:sp>
      <p:sp>
        <p:nvSpPr>
          <p:cNvPr id="6" name="Bildplatzhalter 7"/>
          <p:cNvSpPr>
            <a:spLocks noGrp="1"/>
          </p:cNvSpPr>
          <p:nvPr>
            <p:ph type="pic" sz="quarter" idx="13" hasCustomPrompt="1"/>
          </p:nvPr>
        </p:nvSpPr>
        <p:spPr bwMode="gray">
          <a:xfrm>
            <a:off x="255397" y="1449388"/>
            <a:ext cx="8640001" cy="4859337"/>
          </a:xfrm>
          <a:solidFill>
            <a:schemeClr val="accent3"/>
          </a:solidFill>
        </p:spPr>
        <p:txBody>
          <a:bodyPr anchor="b"/>
          <a:lstStyle>
            <a:lvl1pPr algn="ctr">
              <a:defRPr sz="2400">
                <a:solidFill>
                  <a:schemeClr val="accent2"/>
                </a:solidFill>
              </a:defRPr>
            </a:lvl1pPr>
          </a:lstStyle>
          <a:p>
            <a:r>
              <a:rPr lang="en-GB" noProof="0" dirty="0" smtClean="0"/>
              <a:t>Use </a:t>
            </a:r>
            <a:r>
              <a:rPr lang="en-GB" noProof="0" dirty="0" err="1" smtClean="0"/>
              <a:t>QuickSlide</a:t>
            </a:r>
            <a:r>
              <a:rPr lang="en-GB" noProof="0" dirty="0" smtClean="0"/>
              <a:t> tab to insert picture</a:t>
            </a:r>
            <a:endParaRPr lang="en-GB" noProof="0" dirty="0"/>
          </a:p>
        </p:txBody>
      </p:sp>
      <p:sp>
        <p:nvSpPr>
          <p:cNvPr id="7" name="Textplatzhalter 6"/>
          <p:cNvSpPr>
            <a:spLocks noGrp="1"/>
          </p:cNvSpPr>
          <p:nvPr>
            <p:ph type="body" sz="quarter" idx="15" hasCustomPrompt="1"/>
          </p:nvPr>
        </p:nvSpPr>
        <p:spPr bwMode="gray">
          <a:xfrm>
            <a:off x="5651999" y="3141140"/>
            <a:ext cx="3243398" cy="1296000"/>
          </a:xfrm>
          <a:solidFill>
            <a:srgbClr val="FFFFFF">
              <a:alpha val="50196"/>
            </a:srgbClr>
          </a:solidFill>
        </p:spPr>
        <p:txBody>
          <a:bodyPr anchor="ctr" anchorCtr="0"/>
          <a:lstStyle>
            <a:lvl1pPr algn="r">
              <a:defRPr baseline="0"/>
            </a:lvl1pPr>
          </a:lstStyle>
          <a:p>
            <a:pPr lvl="0"/>
            <a:r>
              <a:rPr lang="en-GB" smtClean="0"/>
              <a:t>Click to add text</a:t>
            </a:r>
            <a:endParaRPr lang="en-GB" dirty="0"/>
          </a:p>
        </p:txBody>
      </p:sp>
      <p:sp>
        <p:nvSpPr>
          <p:cNvPr id="9" name="Textplatzhalter 8"/>
          <p:cNvSpPr>
            <a:spLocks noGrp="1"/>
          </p:cNvSpPr>
          <p:nvPr>
            <p:ph type="body" sz="quarter" idx="16"/>
          </p:nvPr>
        </p:nvSpPr>
        <p:spPr bwMode="gray">
          <a:xfrm>
            <a:off x="255397" y="977900"/>
            <a:ext cx="8640000" cy="288000"/>
          </a:xfrm>
        </p:spPr>
        <p:txBody>
          <a:bodyPr/>
          <a:lstStyle/>
          <a:p>
            <a:pPr lvl="0"/>
            <a:r>
              <a:rPr lang="en-US" smtClean="0"/>
              <a:t>Click to edit Master text styles</a:t>
            </a:r>
          </a:p>
        </p:txBody>
      </p:sp>
    </p:spTree>
    <p:extLst>
      <p:ext uri="{BB962C8B-B14F-4D97-AF65-F5344CB8AC3E}">
        <p14:creationId xmlns:p14="http://schemas.microsoft.com/office/powerpoint/2010/main" val="42261633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 1 content (a)">
    <p:spTree>
      <p:nvGrpSpPr>
        <p:cNvPr id="1" name=""/>
        <p:cNvGrpSpPr/>
        <p:nvPr/>
      </p:nvGrpSpPr>
      <p:grpSpPr>
        <a:xfrm>
          <a:off x="0" y="0"/>
          <a:ext cx="0" cy="0"/>
          <a:chOff x="0" y="0"/>
          <a:chExt cx="0" cy="0"/>
        </a:xfrm>
      </p:grpSpPr>
      <p:sp>
        <p:nvSpPr>
          <p:cNvPr id="2" name="Titel 1"/>
          <p:cNvSpPr>
            <a:spLocks noGrp="1"/>
          </p:cNvSpPr>
          <p:nvPr>
            <p:ph type="title"/>
          </p:nvPr>
        </p:nvSpPr>
        <p:spPr bwMode="gray"/>
        <p:txBody>
          <a:bodyPr/>
          <a:lstStyle/>
          <a:p>
            <a:r>
              <a:rPr lang="en-US" smtClean="0"/>
              <a:t>Click to edit Master title style</a:t>
            </a:r>
            <a:endParaRPr lang="de-DE"/>
          </a:p>
        </p:txBody>
      </p:sp>
      <p:sp>
        <p:nvSpPr>
          <p:cNvPr id="3" name="Fußzeilenplatzhalter 2"/>
          <p:cNvSpPr>
            <a:spLocks noGrp="1"/>
          </p:cNvSpPr>
          <p:nvPr>
            <p:ph type="ftr" sz="quarter" idx="10"/>
          </p:nvPr>
        </p:nvSpPr>
        <p:spPr bwMode="gray"/>
        <p:txBody>
          <a:bodyPr/>
          <a:lstStyle/>
          <a:p>
            <a:endParaRPr lang="en-US"/>
          </a:p>
        </p:txBody>
      </p:sp>
      <p:sp>
        <p:nvSpPr>
          <p:cNvPr id="4" name="Foliennummernplatzhalter 3"/>
          <p:cNvSpPr>
            <a:spLocks noGrp="1"/>
          </p:cNvSpPr>
          <p:nvPr>
            <p:ph type="sldNum" sz="quarter" idx="11"/>
          </p:nvPr>
        </p:nvSpPr>
        <p:spPr bwMode="gray"/>
        <p:txBody>
          <a:bodyPr/>
          <a:lstStyle/>
          <a:p>
            <a:fld id="{2A161B15-E0E6-0440-B253-1B24AE65A818}" type="slidenum">
              <a:rPr lang="en-US" smtClean="0"/>
              <a:t>‹#›</a:t>
            </a:fld>
            <a:endParaRPr lang="en-US"/>
          </a:p>
        </p:txBody>
      </p:sp>
      <p:sp>
        <p:nvSpPr>
          <p:cNvPr id="9" name="Textplatzhalter 8"/>
          <p:cNvSpPr>
            <a:spLocks noGrp="1"/>
          </p:cNvSpPr>
          <p:nvPr>
            <p:ph type="body" sz="quarter" idx="14"/>
          </p:nvPr>
        </p:nvSpPr>
        <p:spPr bwMode="gray">
          <a:xfrm>
            <a:off x="255399" y="977900"/>
            <a:ext cx="8639998" cy="288000"/>
          </a:xfrm>
        </p:spPr>
        <p:txBody>
          <a:bodyPr/>
          <a:lstStyle/>
          <a:p>
            <a:pPr lvl="0"/>
            <a:r>
              <a:rPr lang="en-US" smtClean="0"/>
              <a:t>Click to edit Master text styles</a:t>
            </a:r>
          </a:p>
        </p:txBody>
      </p:sp>
      <p:sp>
        <p:nvSpPr>
          <p:cNvPr id="10" name="Inhaltsplatzhalter 6"/>
          <p:cNvSpPr>
            <a:spLocks noGrp="1"/>
          </p:cNvSpPr>
          <p:nvPr>
            <p:ph sz="quarter" idx="13"/>
          </p:nvPr>
        </p:nvSpPr>
        <p:spPr bwMode="gray">
          <a:xfrm>
            <a:off x="255397" y="1449387"/>
            <a:ext cx="8640001" cy="48593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extLst>
      <p:ext uri="{BB962C8B-B14F-4D97-AF65-F5344CB8AC3E}">
        <p14:creationId xmlns:p14="http://schemas.microsoft.com/office/powerpoint/2010/main" val="6402690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 2 columns (a)">
    <p:spTree>
      <p:nvGrpSpPr>
        <p:cNvPr id="1" name=""/>
        <p:cNvGrpSpPr/>
        <p:nvPr/>
      </p:nvGrpSpPr>
      <p:grpSpPr>
        <a:xfrm>
          <a:off x="0" y="0"/>
          <a:ext cx="0" cy="0"/>
          <a:chOff x="0" y="0"/>
          <a:chExt cx="0" cy="0"/>
        </a:xfrm>
      </p:grpSpPr>
      <p:sp>
        <p:nvSpPr>
          <p:cNvPr id="2" name="Titel 1"/>
          <p:cNvSpPr>
            <a:spLocks noGrp="1"/>
          </p:cNvSpPr>
          <p:nvPr>
            <p:ph type="title"/>
          </p:nvPr>
        </p:nvSpPr>
        <p:spPr bwMode="gray"/>
        <p:txBody>
          <a:bodyPr/>
          <a:lstStyle/>
          <a:p>
            <a:r>
              <a:rPr lang="en-US" smtClean="0"/>
              <a:t>Click to edit Master title style</a:t>
            </a:r>
            <a:endParaRPr lang="de-DE"/>
          </a:p>
        </p:txBody>
      </p:sp>
      <p:sp>
        <p:nvSpPr>
          <p:cNvPr id="3" name="Fußzeilenplatzhalter 2"/>
          <p:cNvSpPr>
            <a:spLocks noGrp="1"/>
          </p:cNvSpPr>
          <p:nvPr>
            <p:ph type="ftr" sz="quarter" idx="10"/>
          </p:nvPr>
        </p:nvSpPr>
        <p:spPr bwMode="gray"/>
        <p:txBody>
          <a:bodyPr/>
          <a:lstStyle/>
          <a:p>
            <a:endParaRPr lang="en-US"/>
          </a:p>
        </p:txBody>
      </p:sp>
      <p:sp>
        <p:nvSpPr>
          <p:cNvPr id="4" name="Foliennummernplatzhalter 3"/>
          <p:cNvSpPr>
            <a:spLocks noGrp="1"/>
          </p:cNvSpPr>
          <p:nvPr>
            <p:ph type="sldNum" sz="quarter" idx="11"/>
          </p:nvPr>
        </p:nvSpPr>
        <p:spPr bwMode="gray"/>
        <p:txBody>
          <a:bodyPr/>
          <a:lstStyle/>
          <a:p>
            <a:fld id="{2A161B15-E0E6-0440-B253-1B24AE65A818}" type="slidenum">
              <a:rPr lang="en-US" smtClean="0"/>
              <a:t>‹#›</a:t>
            </a:fld>
            <a:endParaRPr lang="en-US"/>
          </a:p>
        </p:txBody>
      </p:sp>
      <p:sp>
        <p:nvSpPr>
          <p:cNvPr id="5" name="Inhaltsplatzhalter 6"/>
          <p:cNvSpPr>
            <a:spLocks noGrp="1"/>
          </p:cNvSpPr>
          <p:nvPr>
            <p:ph sz="quarter" idx="13"/>
          </p:nvPr>
        </p:nvSpPr>
        <p:spPr bwMode="gray">
          <a:xfrm>
            <a:off x="255397" y="1449387"/>
            <a:ext cx="4248001" cy="4859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6" name="Inhaltsplatzhalter 6"/>
          <p:cNvSpPr>
            <a:spLocks noGrp="1"/>
          </p:cNvSpPr>
          <p:nvPr>
            <p:ph sz="quarter" idx="14"/>
          </p:nvPr>
        </p:nvSpPr>
        <p:spPr bwMode="gray">
          <a:xfrm>
            <a:off x="4647398" y="1449387"/>
            <a:ext cx="4248001" cy="4859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9" name="Textplatzhalter 8"/>
          <p:cNvSpPr>
            <a:spLocks noGrp="1"/>
          </p:cNvSpPr>
          <p:nvPr>
            <p:ph type="body" sz="quarter" idx="15"/>
          </p:nvPr>
        </p:nvSpPr>
        <p:spPr bwMode="gray">
          <a:xfrm>
            <a:off x="255397" y="977900"/>
            <a:ext cx="8640000" cy="288000"/>
          </a:xfrm>
        </p:spPr>
        <p:txBody>
          <a:bodyPr/>
          <a:lstStyle/>
          <a:p>
            <a:pPr lvl="0"/>
            <a:r>
              <a:rPr lang="en-US" smtClean="0"/>
              <a:t>Click to edit Master text styles</a:t>
            </a:r>
          </a:p>
        </p:txBody>
      </p:sp>
    </p:spTree>
    <p:extLst>
      <p:ext uri="{BB962C8B-B14F-4D97-AF65-F5344CB8AC3E}">
        <p14:creationId xmlns:p14="http://schemas.microsoft.com/office/powerpoint/2010/main" val="20678708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 2 columns with headline (a)">
    <p:spTree>
      <p:nvGrpSpPr>
        <p:cNvPr id="1" name=""/>
        <p:cNvGrpSpPr/>
        <p:nvPr/>
      </p:nvGrpSpPr>
      <p:grpSpPr>
        <a:xfrm>
          <a:off x="0" y="0"/>
          <a:ext cx="0" cy="0"/>
          <a:chOff x="0" y="0"/>
          <a:chExt cx="0" cy="0"/>
        </a:xfrm>
      </p:grpSpPr>
      <p:sp>
        <p:nvSpPr>
          <p:cNvPr id="2" name="Titel 1"/>
          <p:cNvSpPr>
            <a:spLocks noGrp="1"/>
          </p:cNvSpPr>
          <p:nvPr>
            <p:ph type="title"/>
          </p:nvPr>
        </p:nvSpPr>
        <p:spPr bwMode="gray"/>
        <p:txBody>
          <a:bodyPr/>
          <a:lstStyle/>
          <a:p>
            <a:r>
              <a:rPr lang="en-US" smtClean="0"/>
              <a:t>Click to edit Master title style</a:t>
            </a:r>
            <a:endParaRPr lang="de-DE"/>
          </a:p>
        </p:txBody>
      </p:sp>
      <p:sp>
        <p:nvSpPr>
          <p:cNvPr id="3" name="Fußzeilenplatzhalter 2"/>
          <p:cNvSpPr>
            <a:spLocks noGrp="1"/>
          </p:cNvSpPr>
          <p:nvPr>
            <p:ph type="ftr" sz="quarter" idx="10"/>
          </p:nvPr>
        </p:nvSpPr>
        <p:spPr bwMode="gray"/>
        <p:txBody>
          <a:bodyPr/>
          <a:lstStyle/>
          <a:p>
            <a:endParaRPr lang="en-US"/>
          </a:p>
        </p:txBody>
      </p:sp>
      <p:sp>
        <p:nvSpPr>
          <p:cNvPr id="4" name="Foliennummernplatzhalter 3"/>
          <p:cNvSpPr>
            <a:spLocks noGrp="1"/>
          </p:cNvSpPr>
          <p:nvPr>
            <p:ph type="sldNum" sz="quarter" idx="11"/>
          </p:nvPr>
        </p:nvSpPr>
        <p:spPr bwMode="gray"/>
        <p:txBody>
          <a:bodyPr/>
          <a:lstStyle/>
          <a:p>
            <a:fld id="{2A161B15-E0E6-0440-B253-1B24AE65A818}" type="slidenum">
              <a:rPr lang="en-US" smtClean="0"/>
              <a:t>‹#›</a:t>
            </a:fld>
            <a:endParaRPr lang="en-US"/>
          </a:p>
        </p:txBody>
      </p:sp>
      <p:sp>
        <p:nvSpPr>
          <p:cNvPr id="5" name="Inhaltsplatzhalter 6"/>
          <p:cNvSpPr>
            <a:spLocks noGrp="1"/>
          </p:cNvSpPr>
          <p:nvPr>
            <p:ph sz="quarter" idx="13"/>
          </p:nvPr>
        </p:nvSpPr>
        <p:spPr bwMode="gray">
          <a:xfrm>
            <a:off x="255397" y="1809387"/>
            <a:ext cx="4248001" cy="4499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6" name="Inhaltsplatzhalter 6"/>
          <p:cNvSpPr>
            <a:spLocks noGrp="1"/>
          </p:cNvSpPr>
          <p:nvPr>
            <p:ph sz="quarter" idx="14"/>
          </p:nvPr>
        </p:nvSpPr>
        <p:spPr bwMode="gray">
          <a:xfrm>
            <a:off x="4647398" y="1809387"/>
            <a:ext cx="4248001" cy="4499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7" name="Textplatzhalter 8"/>
          <p:cNvSpPr>
            <a:spLocks noGrp="1"/>
          </p:cNvSpPr>
          <p:nvPr>
            <p:ph type="body" sz="quarter" idx="15"/>
          </p:nvPr>
        </p:nvSpPr>
        <p:spPr bwMode="gray">
          <a:xfrm>
            <a:off x="255397" y="1449387"/>
            <a:ext cx="4248000" cy="360000"/>
          </a:xfrm>
        </p:spPr>
        <p:txBody>
          <a:bodyPr/>
          <a:lstStyle/>
          <a:p>
            <a:pPr lvl="0"/>
            <a:r>
              <a:rPr lang="en-US" smtClean="0"/>
              <a:t>Click to edit Master text styles</a:t>
            </a:r>
          </a:p>
        </p:txBody>
      </p:sp>
      <p:sp>
        <p:nvSpPr>
          <p:cNvPr id="8" name="Textplatzhalter 8"/>
          <p:cNvSpPr>
            <a:spLocks noGrp="1"/>
          </p:cNvSpPr>
          <p:nvPr>
            <p:ph type="body" sz="quarter" idx="16"/>
          </p:nvPr>
        </p:nvSpPr>
        <p:spPr bwMode="gray">
          <a:xfrm>
            <a:off x="4647397" y="1449387"/>
            <a:ext cx="4248000" cy="360000"/>
          </a:xfrm>
        </p:spPr>
        <p:txBody>
          <a:bodyPr/>
          <a:lstStyle/>
          <a:p>
            <a:pPr lvl="0"/>
            <a:r>
              <a:rPr lang="en-US" smtClean="0"/>
              <a:t>Click to edit Master text styles</a:t>
            </a:r>
          </a:p>
        </p:txBody>
      </p:sp>
      <p:sp>
        <p:nvSpPr>
          <p:cNvPr id="11" name="Textplatzhalter 10"/>
          <p:cNvSpPr>
            <a:spLocks noGrp="1"/>
          </p:cNvSpPr>
          <p:nvPr>
            <p:ph type="body" sz="quarter" idx="17"/>
          </p:nvPr>
        </p:nvSpPr>
        <p:spPr bwMode="gray">
          <a:xfrm>
            <a:off x="255397" y="977900"/>
            <a:ext cx="8640000" cy="288000"/>
          </a:xfrm>
        </p:spPr>
        <p:txBody>
          <a:bodyPr/>
          <a:lstStyle/>
          <a:p>
            <a:pPr lvl="0"/>
            <a:r>
              <a:rPr lang="en-US" smtClean="0"/>
              <a:t>Click to edit Master text styles</a:t>
            </a:r>
          </a:p>
        </p:txBody>
      </p:sp>
    </p:spTree>
    <p:extLst>
      <p:ext uri="{BB962C8B-B14F-4D97-AF65-F5344CB8AC3E}">
        <p14:creationId xmlns:p14="http://schemas.microsoft.com/office/powerpoint/2010/main" val="18655982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 4 contents (a)">
    <p:spTree>
      <p:nvGrpSpPr>
        <p:cNvPr id="1" name=""/>
        <p:cNvGrpSpPr/>
        <p:nvPr/>
      </p:nvGrpSpPr>
      <p:grpSpPr>
        <a:xfrm>
          <a:off x="0" y="0"/>
          <a:ext cx="0" cy="0"/>
          <a:chOff x="0" y="0"/>
          <a:chExt cx="0" cy="0"/>
        </a:xfrm>
      </p:grpSpPr>
      <p:sp>
        <p:nvSpPr>
          <p:cNvPr id="2" name="Titel 1"/>
          <p:cNvSpPr>
            <a:spLocks noGrp="1"/>
          </p:cNvSpPr>
          <p:nvPr>
            <p:ph type="title"/>
          </p:nvPr>
        </p:nvSpPr>
        <p:spPr bwMode="gray"/>
        <p:txBody>
          <a:bodyPr/>
          <a:lstStyle/>
          <a:p>
            <a:r>
              <a:rPr lang="en-US" smtClean="0"/>
              <a:t>Click to edit Master title style</a:t>
            </a:r>
            <a:endParaRPr lang="de-DE"/>
          </a:p>
        </p:txBody>
      </p:sp>
      <p:sp>
        <p:nvSpPr>
          <p:cNvPr id="3" name="Fußzeilenplatzhalter 2"/>
          <p:cNvSpPr>
            <a:spLocks noGrp="1"/>
          </p:cNvSpPr>
          <p:nvPr>
            <p:ph type="ftr" sz="quarter" idx="10"/>
          </p:nvPr>
        </p:nvSpPr>
        <p:spPr bwMode="gray"/>
        <p:txBody>
          <a:bodyPr/>
          <a:lstStyle/>
          <a:p>
            <a:endParaRPr lang="en-US"/>
          </a:p>
        </p:txBody>
      </p:sp>
      <p:sp>
        <p:nvSpPr>
          <p:cNvPr id="4" name="Foliennummernplatzhalter 3"/>
          <p:cNvSpPr>
            <a:spLocks noGrp="1"/>
          </p:cNvSpPr>
          <p:nvPr>
            <p:ph type="sldNum" sz="quarter" idx="11"/>
          </p:nvPr>
        </p:nvSpPr>
        <p:spPr bwMode="gray"/>
        <p:txBody>
          <a:bodyPr/>
          <a:lstStyle/>
          <a:p>
            <a:fld id="{2A161B15-E0E6-0440-B253-1B24AE65A818}" type="slidenum">
              <a:rPr lang="en-US" smtClean="0"/>
              <a:t>‹#›</a:t>
            </a:fld>
            <a:endParaRPr lang="en-US"/>
          </a:p>
        </p:txBody>
      </p:sp>
      <p:sp>
        <p:nvSpPr>
          <p:cNvPr id="5" name="Inhaltsplatzhalter 6"/>
          <p:cNvSpPr>
            <a:spLocks noGrp="1"/>
          </p:cNvSpPr>
          <p:nvPr>
            <p:ph sz="quarter" idx="13"/>
          </p:nvPr>
        </p:nvSpPr>
        <p:spPr bwMode="gray">
          <a:xfrm>
            <a:off x="255397" y="3951056"/>
            <a:ext cx="4248001" cy="235766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6" name="Inhaltsplatzhalter 6"/>
          <p:cNvSpPr>
            <a:spLocks noGrp="1"/>
          </p:cNvSpPr>
          <p:nvPr>
            <p:ph sz="quarter" idx="14"/>
          </p:nvPr>
        </p:nvSpPr>
        <p:spPr bwMode="gray">
          <a:xfrm>
            <a:off x="4647398" y="3951056"/>
            <a:ext cx="4248001" cy="235766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8" name="Inhaltsplatzhalter 6"/>
          <p:cNvSpPr>
            <a:spLocks noGrp="1"/>
          </p:cNvSpPr>
          <p:nvPr>
            <p:ph sz="quarter" idx="15"/>
          </p:nvPr>
        </p:nvSpPr>
        <p:spPr bwMode="gray">
          <a:xfrm>
            <a:off x="255397" y="1449387"/>
            <a:ext cx="4248001" cy="2357669"/>
          </a:xfrm>
        </p:spPr>
        <p:txBody>
          <a:bodyPr/>
          <a:lstStyle>
            <a:lvl5pPr marL="1828800" indent="0">
              <a:buNone/>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9" name="Inhaltsplatzhalter 6"/>
          <p:cNvSpPr>
            <a:spLocks noGrp="1"/>
          </p:cNvSpPr>
          <p:nvPr>
            <p:ph sz="quarter" idx="16"/>
          </p:nvPr>
        </p:nvSpPr>
        <p:spPr bwMode="gray">
          <a:xfrm>
            <a:off x="4647398" y="1449387"/>
            <a:ext cx="4248001" cy="235766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1" name="Textplatzhalter 10"/>
          <p:cNvSpPr>
            <a:spLocks noGrp="1"/>
          </p:cNvSpPr>
          <p:nvPr>
            <p:ph type="body" sz="quarter" idx="17"/>
          </p:nvPr>
        </p:nvSpPr>
        <p:spPr bwMode="gray">
          <a:xfrm>
            <a:off x="255397" y="977900"/>
            <a:ext cx="8640000" cy="288000"/>
          </a:xfrm>
        </p:spPr>
        <p:txBody>
          <a:bodyPr/>
          <a:lstStyle/>
          <a:p>
            <a:pPr lvl="0"/>
            <a:r>
              <a:rPr lang="en-US" smtClean="0"/>
              <a:t>Click to edit Master text styles</a:t>
            </a:r>
          </a:p>
        </p:txBody>
      </p:sp>
    </p:spTree>
    <p:extLst>
      <p:ext uri="{BB962C8B-B14F-4D97-AF65-F5344CB8AC3E}">
        <p14:creationId xmlns:p14="http://schemas.microsoft.com/office/powerpoint/2010/main" val="13511187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 4 contents with headline (a)">
    <p:spTree>
      <p:nvGrpSpPr>
        <p:cNvPr id="1" name=""/>
        <p:cNvGrpSpPr/>
        <p:nvPr/>
      </p:nvGrpSpPr>
      <p:grpSpPr>
        <a:xfrm>
          <a:off x="0" y="0"/>
          <a:ext cx="0" cy="0"/>
          <a:chOff x="0" y="0"/>
          <a:chExt cx="0" cy="0"/>
        </a:xfrm>
      </p:grpSpPr>
      <p:sp>
        <p:nvSpPr>
          <p:cNvPr id="2" name="Titel 1"/>
          <p:cNvSpPr>
            <a:spLocks noGrp="1"/>
          </p:cNvSpPr>
          <p:nvPr>
            <p:ph type="title"/>
          </p:nvPr>
        </p:nvSpPr>
        <p:spPr bwMode="gray"/>
        <p:txBody>
          <a:bodyPr/>
          <a:lstStyle/>
          <a:p>
            <a:r>
              <a:rPr lang="en-US" smtClean="0"/>
              <a:t>Click to edit Master title style</a:t>
            </a:r>
            <a:endParaRPr lang="de-DE"/>
          </a:p>
        </p:txBody>
      </p:sp>
      <p:sp>
        <p:nvSpPr>
          <p:cNvPr id="3" name="Fußzeilenplatzhalter 2"/>
          <p:cNvSpPr>
            <a:spLocks noGrp="1"/>
          </p:cNvSpPr>
          <p:nvPr>
            <p:ph type="ftr" sz="quarter" idx="10"/>
          </p:nvPr>
        </p:nvSpPr>
        <p:spPr bwMode="gray"/>
        <p:txBody>
          <a:bodyPr/>
          <a:lstStyle/>
          <a:p>
            <a:endParaRPr lang="en-US"/>
          </a:p>
        </p:txBody>
      </p:sp>
      <p:sp>
        <p:nvSpPr>
          <p:cNvPr id="4" name="Foliennummernplatzhalter 3"/>
          <p:cNvSpPr>
            <a:spLocks noGrp="1"/>
          </p:cNvSpPr>
          <p:nvPr>
            <p:ph type="sldNum" sz="quarter" idx="11"/>
          </p:nvPr>
        </p:nvSpPr>
        <p:spPr bwMode="gray"/>
        <p:txBody>
          <a:bodyPr/>
          <a:lstStyle/>
          <a:p>
            <a:fld id="{2A161B15-E0E6-0440-B253-1B24AE65A818}" type="slidenum">
              <a:rPr lang="en-US" smtClean="0"/>
              <a:t>‹#›</a:t>
            </a:fld>
            <a:endParaRPr lang="en-US"/>
          </a:p>
        </p:txBody>
      </p:sp>
      <p:sp>
        <p:nvSpPr>
          <p:cNvPr id="5" name="Inhaltsplatzhalter 6"/>
          <p:cNvSpPr>
            <a:spLocks noGrp="1"/>
          </p:cNvSpPr>
          <p:nvPr>
            <p:ph sz="quarter" idx="13"/>
          </p:nvPr>
        </p:nvSpPr>
        <p:spPr bwMode="gray">
          <a:xfrm>
            <a:off x="255397" y="4311057"/>
            <a:ext cx="4248001" cy="199766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6" name="Inhaltsplatzhalter 6"/>
          <p:cNvSpPr>
            <a:spLocks noGrp="1"/>
          </p:cNvSpPr>
          <p:nvPr>
            <p:ph sz="quarter" idx="14"/>
          </p:nvPr>
        </p:nvSpPr>
        <p:spPr bwMode="gray">
          <a:xfrm>
            <a:off x="4647395" y="4311057"/>
            <a:ext cx="4248001" cy="199766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8" name="Inhaltsplatzhalter 6"/>
          <p:cNvSpPr>
            <a:spLocks noGrp="1"/>
          </p:cNvSpPr>
          <p:nvPr>
            <p:ph sz="quarter" idx="15"/>
          </p:nvPr>
        </p:nvSpPr>
        <p:spPr bwMode="gray">
          <a:xfrm>
            <a:off x="255397" y="1809387"/>
            <a:ext cx="4248001" cy="199767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9" name="Inhaltsplatzhalter 6"/>
          <p:cNvSpPr>
            <a:spLocks noGrp="1"/>
          </p:cNvSpPr>
          <p:nvPr>
            <p:ph sz="quarter" idx="16"/>
          </p:nvPr>
        </p:nvSpPr>
        <p:spPr bwMode="gray">
          <a:xfrm>
            <a:off x="4647395" y="1809387"/>
            <a:ext cx="4248001" cy="199767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0" name="Textplatzhalter 8"/>
          <p:cNvSpPr>
            <a:spLocks noGrp="1"/>
          </p:cNvSpPr>
          <p:nvPr>
            <p:ph type="body" sz="quarter" idx="17"/>
          </p:nvPr>
        </p:nvSpPr>
        <p:spPr bwMode="gray">
          <a:xfrm>
            <a:off x="255397" y="1449387"/>
            <a:ext cx="4248000" cy="360000"/>
          </a:xfrm>
        </p:spPr>
        <p:txBody>
          <a:bodyPr/>
          <a:lstStyle/>
          <a:p>
            <a:pPr lvl="0"/>
            <a:r>
              <a:rPr lang="en-US" smtClean="0"/>
              <a:t>Click to edit Master text styles</a:t>
            </a:r>
          </a:p>
        </p:txBody>
      </p:sp>
      <p:sp>
        <p:nvSpPr>
          <p:cNvPr id="11" name="Textplatzhalter 8"/>
          <p:cNvSpPr>
            <a:spLocks noGrp="1"/>
          </p:cNvSpPr>
          <p:nvPr>
            <p:ph type="body" sz="quarter" idx="18"/>
          </p:nvPr>
        </p:nvSpPr>
        <p:spPr bwMode="gray">
          <a:xfrm>
            <a:off x="4647397" y="1449387"/>
            <a:ext cx="4248000" cy="360000"/>
          </a:xfrm>
        </p:spPr>
        <p:txBody>
          <a:bodyPr/>
          <a:lstStyle/>
          <a:p>
            <a:pPr lvl="0"/>
            <a:r>
              <a:rPr lang="en-US" smtClean="0"/>
              <a:t>Click to edit Master text styles</a:t>
            </a:r>
          </a:p>
        </p:txBody>
      </p:sp>
      <p:sp>
        <p:nvSpPr>
          <p:cNvPr id="12" name="Textplatzhalter 8"/>
          <p:cNvSpPr>
            <a:spLocks noGrp="1"/>
          </p:cNvSpPr>
          <p:nvPr>
            <p:ph type="body" sz="quarter" idx="19"/>
          </p:nvPr>
        </p:nvSpPr>
        <p:spPr bwMode="gray">
          <a:xfrm>
            <a:off x="255397" y="3951057"/>
            <a:ext cx="4248001" cy="360000"/>
          </a:xfrm>
        </p:spPr>
        <p:txBody>
          <a:bodyPr/>
          <a:lstStyle/>
          <a:p>
            <a:pPr lvl="0"/>
            <a:r>
              <a:rPr lang="en-US" smtClean="0"/>
              <a:t>Click to edit Master text styles</a:t>
            </a:r>
          </a:p>
        </p:txBody>
      </p:sp>
      <p:sp>
        <p:nvSpPr>
          <p:cNvPr id="13" name="Textplatzhalter 8"/>
          <p:cNvSpPr>
            <a:spLocks noGrp="1"/>
          </p:cNvSpPr>
          <p:nvPr>
            <p:ph type="body" sz="quarter" idx="20"/>
          </p:nvPr>
        </p:nvSpPr>
        <p:spPr bwMode="gray">
          <a:xfrm>
            <a:off x="4647395" y="3951057"/>
            <a:ext cx="4248001" cy="360000"/>
          </a:xfrm>
        </p:spPr>
        <p:txBody>
          <a:bodyPr/>
          <a:lstStyle/>
          <a:p>
            <a:pPr lvl="0"/>
            <a:r>
              <a:rPr lang="en-US" smtClean="0"/>
              <a:t>Click to edit Master text styles</a:t>
            </a:r>
          </a:p>
        </p:txBody>
      </p:sp>
      <p:sp>
        <p:nvSpPr>
          <p:cNvPr id="17" name="Textplatzhalter 16"/>
          <p:cNvSpPr>
            <a:spLocks noGrp="1"/>
          </p:cNvSpPr>
          <p:nvPr>
            <p:ph type="body" sz="quarter" idx="21"/>
          </p:nvPr>
        </p:nvSpPr>
        <p:spPr bwMode="gray">
          <a:xfrm>
            <a:off x="255397" y="977900"/>
            <a:ext cx="8640000" cy="288000"/>
          </a:xfrm>
        </p:spPr>
        <p:txBody>
          <a:bodyPr/>
          <a:lstStyle/>
          <a:p>
            <a:pPr lvl="0"/>
            <a:r>
              <a:rPr lang="en-US" smtClean="0"/>
              <a:t>Click to edit Master text styles</a:t>
            </a:r>
          </a:p>
        </p:txBody>
      </p:sp>
    </p:spTree>
    <p:extLst>
      <p:ext uri="{BB962C8B-B14F-4D97-AF65-F5344CB8AC3E}">
        <p14:creationId xmlns:p14="http://schemas.microsoft.com/office/powerpoint/2010/main" val="20387671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 3 columns (a)">
    <p:spTree>
      <p:nvGrpSpPr>
        <p:cNvPr id="1" name=""/>
        <p:cNvGrpSpPr/>
        <p:nvPr/>
      </p:nvGrpSpPr>
      <p:grpSpPr>
        <a:xfrm>
          <a:off x="0" y="0"/>
          <a:ext cx="0" cy="0"/>
          <a:chOff x="0" y="0"/>
          <a:chExt cx="0" cy="0"/>
        </a:xfrm>
      </p:grpSpPr>
      <p:sp>
        <p:nvSpPr>
          <p:cNvPr id="2" name="Titel 1"/>
          <p:cNvSpPr>
            <a:spLocks noGrp="1"/>
          </p:cNvSpPr>
          <p:nvPr>
            <p:ph type="title"/>
          </p:nvPr>
        </p:nvSpPr>
        <p:spPr bwMode="gray"/>
        <p:txBody>
          <a:bodyPr/>
          <a:lstStyle/>
          <a:p>
            <a:r>
              <a:rPr lang="en-US" smtClean="0"/>
              <a:t>Click to edit Master title style</a:t>
            </a:r>
            <a:endParaRPr lang="de-DE"/>
          </a:p>
        </p:txBody>
      </p:sp>
      <p:sp>
        <p:nvSpPr>
          <p:cNvPr id="3" name="Fußzeilenplatzhalter 2"/>
          <p:cNvSpPr>
            <a:spLocks noGrp="1"/>
          </p:cNvSpPr>
          <p:nvPr>
            <p:ph type="ftr" sz="quarter" idx="10"/>
          </p:nvPr>
        </p:nvSpPr>
        <p:spPr bwMode="gray"/>
        <p:txBody>
          <a:bodyPr/>
          <a:lstStyle/>
          <a:p>
            <a:endParaRPr lang="en-US"/>
          </a:p>
        </p:txBody>
      </p:sp>
      <p:sp>
        <p:nvSpPr>
          <p:cNvPr id="4" name="Foliennummernplatzhalter 3"/>
          <p:cNvSpPr>
            <a:spLocks noGrp="1"/>
          </p:cNvSpPr>
          <p:nvPr>
            <p:ph type="sldNum" sz="quarter" idx="11"/>
          </p:nvPr>
        </p:nvSpPr>
        <p:spPr bwMode="gray"/>
        <p:txBody>
          <a:bodyPr/>
          <a:lstStyle/>
          <a:p>
            <a:fld id="{2A161B15-E0E6-0440-B253-1B24AE65A818}" type="slidenum">
              <a:rPr lang="en-US" smtClean="0"/>
              <a:t>‹#›</a:t>
            </a:fld>
            <a:endParaRPr lang="en-US"/>
          </a:p>
        </p:txBody>
      </p:sp>
      <p:sp>
        <p:nvSpPr>
          <p:cNvPr id="5" name="Inhaltsplatzhalter 6"/>
          <p:cNvSpPr>
            <a:spLocks noGrp="1"/>
          </p:cNvSpPr>
          <p:nvPr>
            <p:ph sz="quarter" idx="13"/>
          </p:nvPr>
        </p:nvSpPr>
        <p:spPr bwMode="gray">
          <a:xfrm>
            <a:off x="255397" y="1449389"/>
            <a:ext cx="2784000" cy="48593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6" name="Inhaltsplatzhalter 6"/>
          <p:cNvSpPr>
            <a:spLocks noGrp="1"/>
          </p:cNvSpPr>
          <p:nvPr>
            <p:ph sz="quarter" idx="14"/>
          </p:nvPr>
        </p:nvSpPr>
        <p:spPr bwMode="gray">
          <a:xfrm>
            <a:off x="6111397" y="1449389"/>
            <a:ext cx="2784000" cy="48593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8" name="Inhaltsplatzhalter 6"/>
          <p:cNvSpPr>
            <a:spLocks noGrp="1"/>
          </p:cNvSpPr>
          <p:nvPr>
            <p:ph sz="quarter" idx="15"/>
          </p:nvPr>
        </p:nvSpPr>
        <p:spPr bwMode="gray">
          <a:xfrm>
            <a:off x="3183397" y="1449389"/>
            <a:ext cx="2784000" cy="48593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2" name="Textplatzhalter 11"/>
          <p:cNvSpPr>
            <a:spLocks noGrp="1"/>
          </p:cNvSpPr>
          <p:nvPr>
            <p:ph type="body" sz="quarter" idx="16"/>
          </p:nvPr>
        </p:nvSpPr>
        <p:spPr bwMode="gray">
          <a:xfrm>
            <a:off x="255397" y="977900"/>
            <a:ext cx="8640000" cy="288000"/>
          </a:xfrm>
        </p:spPr>
        <p:txBody>
          <a:bodyPr/>
          <a:lstStyle/>
          <a:p>
            <a:pPr lvl="0"/>
            <a:r>
              <a:rPr lang="en-US" smtClean="0"/>
              <a:t>Click to edit Master text styles</a:t>
            </a:r>
          </a:p>
        </p:txBody>
      </p:sp>
    </p:spTree>
    <p:extLst>
      <p:ext uri="{BB962C8B-B14F-4D97-AF65-F5344CB8AC3E}">
        <p14:creationId xmlns:p14="http://schemas.microsoft.com/office/powerpoint/2010/main" val="12306497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 3 columns with headline (a)">
    <p:spTree>
      <p:nvGrpSpPr>
        <p:cNvPr id="1" name=""/>
        <p:cNvGrpSpPr/>
        <p:nvPr/>
      </p:nvGrpSpPr>
      <p:grpSpPr>
        <a:xfrm>
          <a:off x="0" y="0"/>
          <a:ext cx="0" cy="0"/>
          <a:chOff x="0" y="0"/>
          <a:chExt cx="0" cy="0"/>
        </a:xfrm>
      </p:grpSpPr>
      <p:sp>
        <p:nvSpPr>
          <p:cNvPr id="2" name="Titel 1"/>
          <p:cNvSpPr>
            <a:spLocks noGrp="1"/>
          </p:cNvSpPr>
          <p:nvPr>
            <p:ph type="title"/>
          </p:nvPr>
        </p:nvSpPr>
        <p:spPr bwMode="gray"/>
        <p:txBody>
          <a:bodyPr/>
          <a:lstStyle/>
          <a:p>
            <a:r>
              <a:rPr lang="en-US" smtClean="0"/>
              <a:t>Click to edit Master title style</a:t>
            </a:r>
            <a:endParaRPr lang="de-DE" dirty="0"/>
          </a:p>
        </p:txBody>
      </p:sp>
      <p:sp>
        <p:nvSpPr>
          <p:cNvPr id="3" name="Fußzeilenplatzhalter 2"/>
          <p:cNvSpPr>
            <a:spLocks noGrp="1"/>
          </p:cNvSpPr>
          <p:nvPr>
            <p:ph type="ftr" sz="quarter" idx="10"/>
          </p:nvPr>
        </p:nvSpPr>
        <p:spPr bwMode="gray"/>
        <p:txBody>
          <a:bodyPr/>
          <a:lstStyle/>
          <a:p>
            <a:endParaRPr lang="en-US"/>
          </a:p>
        </p:txBody>
      </p:sp>
      <p:sp>
        <p:nvSpPr>
          <p:cNvPr id="4" name="Foliennummernplatzhalter 3"/>
          <p:cNvSpPr>
            <a:spLocks noGrp="1"/>
          </p:cNvSpPr>
          <p:nvPr>
            <p:ph type="sldNum" sz="quarter" idx="11"/>
          </p:nvPr>
        </p:nvSpPr>
        <p:spPr bwMode="gray"/>
        <p:txBody>
          <a:bodyPr/>
          <a:lstStyle/>
          <a:p>
            <a:fld id="{2A161B15-E0E6-0440-B253-1B24AE65A818}" type="slidenum">
              <a:rPr lang="en-US" smtClean="0"/>
              <a:t>‹#›</a:t>
            </a:fld>
            <a:endParaRPr lang="en-US"/>
          </a:p>
        </p:txBody>
      </p:sp>
      <p:sp>
        <p:nvSpPr>
          <p:cNvPr id="5" name="Inhaltsplatzhalter 6"/>
          <p:cNvSpPr>
            <a:spLocks noGrp="1"/>
          </p:cNvSpPr>
          <p:nvPr>
            <p:ph sz="quarter" idx="13"/>
          </p:nvPr>
        </p:nvSpPr>
        <p:spPr bwMode="gray">
          <a:xfrm>
            <a:off x="255397" y="1809389"/>
            <a:ext cx="2784000" cy="44993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6" name="Inhaltsplatzhalter 6"/>
          <p:cNvSpPr>
            <a:spLocks noGrp="1"/>
          </p:cNvSpPr>
          <p:nvPr>
            <p:ph sz="quarter" idx="14"/>
          </p:nvPr>
        </p:nvSpPr>
        <p:spPr bwMode="gray">
          <a:xfrm>
            <a:off x="6111397" y="1809389"/>
            <a:ext cx="2784000" cy="449933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8" name="Inhaltsplatzhalter 6"/>
          <p:cNvSpPr>
            <a:spLocks noGrp="1"/>
          </p:cNvSpPr>
          <p:nvPr>
            <p:ph sz="quarter" idx="15"/>
          </p:nvPr>
        </p:nvSpPr>
        <p:spPr bwMode="gray">
          <a:xfrm>
            <a:off x="3183397" y="1809389"/>
            <a:ext cx="2784000" cy="449933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9" name="Textplatzhalter 8"/>
          <p:cNvSpPr>
            <a:spLocks noGrp="1"/>
          </p:cNvSpPr>
          <p:nvPr>
            <p:ph type="body" sz="quarter" idx="17"/>
          </p:nvPr>
        </p:nvSpPr>
        <p:spPr bwMode="gray">
          <a:xfrm>
            <a:off x="255397" y="1449388"/>
            <a:ext cx="2784000" cy="360000"/>
          </a:xfrm>
        </p:spPr>
        <p:txBody>
          <a:bodyPr/>
          <a:lstStyle/>
          <a:p>
            <a:pPr lvl="0"/>
            <a:r>
              <a:rPr lang="en-US" smtClean="0"/>
              <a:t>Click to edit Master text styles</a:t>
            </a:r>
          </a:p>
        </p:txBody>
      </p:sp>
      <p:sp>
        <p:nvSpPr>
          <p:cNvPr id="10" name="Textplatzhalter 8"/>
          <p:cNvSpPr>
            <a:spLocks noGrp="1"/>
          </p:cNvSpPr>
          <p:nvPr>
            <p:ph type="body" sz="quarter" idx="18"/>
          </p:nvPr>
        </p:nvSpPr>
        <p:spPr bwMode="gray">
          <a:xfrm>
            <a:off x="6111397" y="1449388"/>
            <a:ext cx="2784000" cy="360000"/>
          </a:xfrm>
        </p:spPr>
        <p:txBody>
          <a:bodyPr/>
          <a:lstStyle/>
          <a:p>
            <a:pPr lvl="0"/>
            <a:r>
              <a:rPr lang="en-US" smtClean="0"/>
              <a:t>Click to edit Master text styles</a:t>
            </a:r>
          </a:p>
        </p:txBody>
      </p:sp>
      <p:sp>
        <p:nvSpPr>
          <p:cNvPr id="11" name="Textplatzhalter 8"/>
          <p:cNvSpPr>
            <a:spLocks noGrp="1"/>
          </p:cNvSpPr>
          <p:nvPr>
            <p:ph type="body" sz="quarter" idx="19"/>
          </p:nvPr>
        </p:nvSpPr>
        <p:spPr bwMode="gray">
          <a:xfrm>
            <a:off x="3183397" y="1449388"/>
            <a:ext cx="2784000" cy="360000"/>
          </a:xfrm>
        </p:spPr>
        <p:txBody>
          <a:bodyPr/>
          <a:lstStyle/>
          <a:p>
            <a:pPr lvl="0"/>
            <a:r>
              <a:rPr lang="en-US" smtClean="0"/>
              <a:t>Click to edit Master text styles</a:t>
            </a:r>
          </a:p>
        </p:txBody>
      </p:sp>
      <p:sp>
        <p:nvSpPr>
          <p:cNvPr id="15" name="Textplatzhalter 14"/>
          <p:cNvSpPr>
            <a:spLocks noGrp="1"/>
          </p:cNvSpPr>
          <p:nvPr>
            <p:ph type="body" sz="quarter" idx="20"/>
          </p:nvPr>
        </p:nvSpPr>
        <p:spPr bwMode="gray">
          <a:xfrm>
            <a:off x="255397" y="977900"/>
            <a:ext cx="8640000" cy="288000"/>
          </a:xfrm>
        </p:spPr>
        <p:txBody>
          <a:bodyPr/>
          <a:lstStyle/>
          <a:p>
            <a:pPr lvl="0"/>
            <a:r>
              <a:rPr lang="en-US" smtClean="0"/>
              <a:t>Click to edit Master text styles</a:t>
            </a:r>
          </a:p>
        </p:txBody>
      </p:sp>
    </p:spTree>
    <p:extLst>
      <p:ext uri="{BB962C8B-B14F-4D97-AF65-F5344CB8AC3E}">
        <p14:creationId xmlns:p14="http://schemas.microsoft.com/office/powerpoint/2010/main" val="39861034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 6 contents">
    <p:spTree>
      <p:nvGrpSpPr>
        <p:cNvPr id="1" name=""/>
        <p:cNvGrpSpPr/>
        <p:nvPr/>
      </p:nvGrpSpPr>
      <p:grpSpPr>
        <a:xfrm>
          <a:off x="0" y="0"/>
          <a:ext cx="0" cy="0"/>
          <a:chOff x="0" y="0"/>
          <a:chExt cx="0" cy="0"/>
        </a:xfrm>
      </p:grpSpPr>
      <p:sp>
        <p:nvSpPr>
          <p:cNvPr id="2" name="Titel 1"/>
          <p:cNvSpPr>
            <a:spLocks noGrp="1"/>
          </p:cNvSpPr>
          <p:nvPr>
            <p:ph type="title"/>
          </p:nvPr>
        </p:nvSpPr>
        <p:spPr bwMode="gray"/>
        <p:txBody>
          <a:bodyPr/>
          <a:lstStyle/>
          <a:p>
            <a:r>
              <a:rPr lang="en-US" smtClean="0"/>
              <a:t>Click to edit Master title style</a:t>
            </a:r>
            <a:endParaRPr lang="de-DE"/>
          </a:p>
        </p:txBody>
      </p:sp>
      <p:sp>
        <p:nvSpPr>
          <p:cNvPr id="3" name="Fußzeilenplatzhalter 2"/>
          <p:cNvSpPr>
            <a:spLocks noGrp="1"/>
          </p:cNvSpPr>
          <p:nvPr>
            <p:ph type="ftr" sz="quarter" idx="10"/>
          </p:nvPr>
        </p:nvSpPr>
        <p:spPr bwMode="gray"/>
        <p:txBody>
          <a:bodyPr/>
          <a:lstStyle/>
          <a:p>
            <a:endParaRPr lang="en-US"/>
          </a:p>
        </p:txBody>
      </p:sp>
      <p:sp>
        <p:nvSpPr>
          <p:cNvPr id="4" name="Foliennummernplatzhalter 3"/>
          <p:cNvSpPr>
            <a:spLocks noGrp="1"/>
          </p:cNvSpPr>
          <p:nvPr>
            <p:ph type="sldNum" sz="quarter" idx="11"/>
          </p:nvPr>
        </p:nvSpPr>
        <p:spPr bwMode="gray"/>
        <p:txBody>
          <a:bodyPr/>
          <a:lstStyle/>
          <a:p>
            <a:fld id="{2A161B15-E0E6-0440-B253-1B24AE65A818}" type="slidenum">
              <a:rPr lang="en-US" smtClean="0"/>
              <a:t>‹#›</a:t>
            </a:fld>
            <a:endParaRPr lang="en-US"/>
          </a:p>
        </p:txBody>
      </p:sp>
      <p:sp>
        <p:nvSpPr>
          <p:cNvPr id="5" name="Inhaltsplatzhalter 6"/>
          <p:cNvSpPr>
            <a:spLocks noGrp="1"/>
          </p:cNvSpPr>
          <p:nvPr>
            <p:ph sz="quarter" idx="13"/>
          </p:nvPr>
        </p:nvSpPr>
        <p:spPr bwMode="gray">
          <a:xfrm>
            <a:off x="255397" y="3951056"/>
            <a:ext cx="2784000" cy="235766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6" name="Inhaltsplatzhalter 6"/>
          <p:cNvSpPr>
            <a:spLocks noGrp="1"/>
          </p:cNvSpPr>
          <p:nvPr>
            <p:ph sz="quarter" idx="14"/>
          </p:nvPr>
        </p:nvSpPr>
        <p:spPr bwMode="gray">
          <a:xfrm>
            <a:off x="6111397" y="3951056"/>
            <a:ext cx="2784000" cy="235766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7" name="Inhaltsplatzhalter 6"/>
          <p:cNvSpPr>
            <a:spLocks noGrp="1"/>
          </p:cNvSpPr>
          <p:nvPr>
            <p:ph sz="quarter" idx="15"/>
          </p:nvPr>
        </p:nvSpPr>
        <p:spPr bwMode="gray">
          <a:xfrm>
            <a:off x="3183397" y="3951056"/>
            <a:ext cx="2784000" cy="235766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8" name="Inhaltsplatzhalter 6"/>
          <p:cNvSpPr>
            <a:spLocks noGrp="1"/>
          </p:cNvSpPr>
          <p:nvPr>
            <p:ph sz="quarter" idx="16"/>
          </p:nvPr>
        </p:nvSpPr>
        <p:spPr bwMode="gray">
          <a:xfrm>
            <a:off x="255397" y="1449388"/>
            <a:ext cx="2784000" cy="235766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9" name="Inhaltsplatzhalter 6"/>
          <p:cNvSpPr>
            <a:spLocks noGrp="1"/>
          </p:cNvSpPr>
          <p:nvPr>
            <p:ph sz="quarter" idx="17"/>
          </p:nvPr>
        </p:nvSpPr>
        <p:spPr bwMode="gray">
          <a:xfrm>
            <a:off x="6111397" y="1449388"/>
            <a:ext cx="2784000" cy="235766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0" name="Inhaltsplatzhalter 6"/>
          <p:cNvSpPr>
            <a:spLocks noGrp="1"/>
          </p:cNvSpPr>
          <p:nvPr>
            <p:ph sz="quarter" idx="18"/>
          </p:nvPr>
        </p:nvSpPr>
        <p:spPr bwMode="gray">
          <a:xfrm>
            <a:off x="3183397" y="1449388"/>
            <a:ext cx="2784000" cy="235766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4" name="Textplatzhalter 13"/>
          <p:cNvSpPr>
            <a:spLocks noGrp="1"/>
          </p:cNvSpPr>
          <p:nvPr>
            <p:ph type="body" sz="quarter" idx="19"/>
          </p:nvPr>
        </p:nvSpPr>
        <p:spPr bwMode="gray">
          <a:xfrm>
            <a:off x="255397" y="977900"/>
            <a:ext cx="8640000" cy="288000"/>
          </a:xfrm>
        </p:spPr>
        <p:txBody>
          <a:bodyPr/>
          <a:lstStyle/>
          <a:p>
            <a:pPr lvl="0"/>
            <a:r>
              <a:rPr lang="en-US" smtClean="0"/>
              <a:t>Click to edit Master text styles</a:t>
            </a:r>
          </a:p>
        </p:txBody>
      </p:sp>
    </p:spTree>
    <p:extLst>
      <p:ext uri="{BB962C8B-B14F-4D97-AF65-F5344CB8AC3E}">
        <p14:creationId xmlns:p14="http://schemas.microsoft.com/office/powerpoint/2010/main" val="11771070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 6 contents with headline (a)">
    <p:spTree>
      <p:nvGrpSpPr>
        <p:cNvPr id="1" name=""/>
        <p:cNvGrpSpPr/>
        <p:nvPr/>
      </p:nvGrpSpPr>
      <p:grpSpPr>
        <a:xfrm>
          <a:off x="0" y="0"/>
          <a:ext cx="0" cy="0"/>
          <a:chOff x="0" y="0"/>
          <a:chExt cx="0" cy="0"/>
        </a:xfrm>
      </p:grpSpPr>
      <p:sp>
        <p:nvSpPr>
          <p:cNvPr id="2" name="Titel 1"/>
          <p:cNvSpPr>
            <a:spLocks noGrp="1"/>
          </p:cNvSpPr>
          <p:nvPr>
            <p:ph type="title"/>
          </p:nvPr>
        </p:nvSpPr>
        <p:spPr bwMode="gray"/>
        <p:txBody>
          <a:bodyPr/>
          <a:lstStyle/>
          <a:p>
            <a:r>
              <a:rPr lang="en-US" smtClean="0"/>
              <a:t>Click to edit Master title style</a:t>
            </a:r>
            <a:endParaRPr lang="de-DE"/>
          </a:p>
        </p:txBody>
      </p:sp>
      <p:sp>
        <p:nvSpPr>
          <p:cNvPr id="3" name="Fußzeilenplatzhalter 2"/>
          <p:cNvSpPr>
            <a:spLocks noGrp="1"/>
          </p:cNvSpPr>
          <p:nvPr>
            <p:ph type="ftr" sz="quarter" idx="10"/>
          </p:nvPr>
        </p:nvSpPr>
        <p:spPr bwMode="gray"/>
        <p:txBody>
          <a:bodyPr/>
          <a:lstStyle/>
          <a:p>
            <a:endParaRPr lang="en-US"/>
          </a:p>
        </p:txBody>
      </p:sp>
      <p:sp>
        <p:nvSpPr>
          <p:cNvPr id="4" name="Foliennummernplatzhalter 3"/>
          <p:cNvSpPr>
            <a:spLocks noGrp="1"/>
          </p:cNvSpPr>
          <p:nvPr>
            <p:ph type="sldNum" sz="quarter" idx="11"/>
          </p:nvPr>
        </p:nvSpPr>
        <p:spPr bwMode="gray"/>
        <p:txBody>
          <a:bodyPr/>
          <a:lstStyle/>
          <a:p>
            <a:fld id="{2A161B15-E0E6-0440-B253-1B24AE65A818}" type="slidenum">
              <a:rPr lang="en-US" smtClean="0"/>
              <a:t>‹#›</a:t>
            </a:fld>
            <a:endParaRPr lang="en-US"/>
          </a:p>
        </p:txBody>
      </p:sp>
      <p:sp>
        <p:nvSpPr>
          <p:cNvPr id="5" name="Inhaltsplatzhalter 6"/>
          <p:cNvSpPr>
            <a:spLocks noGrp="1"/>
          </p:cNvSpPr>
          <p:nvPr>
            <p:ph sz="quarter" idx="13"/>
          </p:nvPr>
        </p:nvSpPr>
        <p:spPr bwMode="gray">
          <a:xfrm>
            <a:off x="255397" y="4311057"/>
            <a:ext cx="2784000" cy="199766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6" name="Inhaltsplatzhalter 6"/>
          <p:cNvSpPr>
            <a:spLocks noGrp="1"/>
          </p:cNvSpPr>
          <p:nvPr>
            <p:ph sz="quarter" idx="14"/>
          </p:nvPr>
        </p:nvSpPr>
        <p:spPr bwMode="gray">
          <a:xfrm>
            <a:off x="6111397" y="4311057"/>
            <a:ext cx="2784000" cy="199766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7" name="Inhaltsplatzhalter 6"/>
          <p:cNvSpPr>
            <a:spLocks noGrp="1"/>
          </p:cNvSpPr>
          <p:nvPr>
            <p:ph sz="quarter" idx="15"/>
          </p:nvPr>
        </p:nvSpPr>
        <p:spPr bwMode="gray">
          <a:xfrm>
            <a:off x="3183397" y="4311057"/>
            <a:ext cx="2784000" cy="199766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8" name="Inhaltsplatzhalter 6"/>
          <p:cNvSpPr>
            <a:spLocks noGrp="1"/>
          </p:cNvSpPr>
          <p:nvPr>
            <p:ph sz="quarter" idx="16"/>
          </p:nvPr>
        </p:nvSpPr>
        <p:spPr bwMode="gray">
          <a:xfrm>
            <a:off x="255397" y="1809388"/>
            <a:ext cx="2784000" cy="199766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9" name="Inhaltsplatzhalter 6"/>
          <p:cNvSpPr>
            <a:spLocks noGrp="1"/>
          </p:cNvSpPr>
          <p:nvPr>
            <p:ph sz="quarter" idx="17"/>
          </p:nvPr>
        </p:nvSpPr>
        <p:spPr bwMode="gray">
          <a:xfrm>
            <a:off x="6111397" y="1809388"/>
            <a:ext cx="2784000" cy="199766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0" name="Inhaltsplatzhalter 6"/>
          <p:cNvSpPr>
            <a:spLocks noGrp="1"/>
          </p:cNvSpPr>
          <p:nvPr>
            <p:ph sz="quarter" idx="18"/>
          </p:nvPr>
        </p:nvSpPr>
        <p:spPr bwMode="gray">
          <a:xfrm>
            <a:off x="3183397" y="1809388"/>
            <a:ext cx="2784000" cy="199766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2" name="Textplatzhalter 8"/>
          <p:cNvSpPr>
            <a:spLocks noGrp="1"/>
          </p:cNvSpPr>
          <p:nvPr>
            <p:ph type="body" sz="quarter" idx="19"/>
          </p:nvPr>
        </p:nvSpPr>
        <p:spPr bwMode="gray">
          <a:xfrm>
            <a:off x="255397" y="1449388"/>
            <a:ext cx="2784000" cy="360000"/>
          </a:xfrm>
        </p:spPr>
        <p:txBody>
          <a:bodyPr/>
          <a:lstStyle/>
          <a:p>
            <a:pPr lvl="0"/>
            <a:r>
              <a:rPr lang="en-US" smtClean="0"/>
              <a:t>Click to edit Master text styles</a:t>
            </a:r>
          </a:p>
        </p:txBody>
      </p:sp>
      <p:sp>
        <p:nvSpPr>
          <p:cNvPr id="13" name="Textplatzhalter 8"/>
          <p:cNvSpPr>
            <a:spLocks noGrp="1"/>
          </p:cNvSpPr>
          <p:nvPr>
            <p:ph type="body" sz="quarter" idx="20"/>
          </p:nvPr>
        </p:nvSpPr>
        <p:spPr bwMode="gray">
          <a:xfrm>
            <a:off x="6111397" y="1449388"/>
            <a:ext cx="2784000" cy="360000"/>
          </a:xfrm>
        </p:spPr>
        <p:txBody>
          <a:bodyPr/>
          <a:lstStyle/>
          <a:p>
            <a:pPr lvl="0"/>
            <a:r>
              <a:rPr lang="en-US" smtClean="0"/>
              <a:t>Click to edit Master text styles</a:t>
            </a:r>
          </a:p>
        </p:txBody>
      </p:sp>
      <p:sp>
        <p:nvSpPr>
          <p:cNvPr id="14" name="Textplatzhalter 8"/>
          <p:cNvSpPr>
            <a:spLocks noGrp="1"/>
          </p:cNvSpPr>
          <p:nvPr>
            <p:ph type="body" sz="quarter" idx="21"/>
          </p:nvPr>
        </p:nvSpPr>
        <p:spPr bwMode="gray">
          <a:xfrm>
            <a:off x="3183397" y="1449388"/>
            <a:ext cx="2784000" cy="360000"/>
          </a:xfrm>
        </p:spPr>
        <p:txBody>
          <a:bodyPr/>
          <a:lstStyle/>
          <a:p>
            <a:pPr lvl="0"/>
            <a:r>
              <a:rPr lang="en-US" smtClean="0"/>
              <a:t>Click to edit Master text styles</a:t>
            </a:r>
          </a:p>
        </p:txBody>
      </p:sp>
      <p:sp>
        <p:nvSpPr>
          <p:cNvPr id="15" name="Textplatzhalter 8"/>
          <p:cNvSpPr>
            <a:spLocks noGrp="1"/>
          </p:cNvSpPr>
          <p:nvPr>
            <p:ph type="body" sz="quarter" idx="22"/>
          </p:nvPr>
        </p:nvSpPr>
        <p:spPr bwMode="gray">
          <a:xfrm>
            <a:off x="255397" y="3951057"/>
            <a:ext cx="2784000" cy="360000"/>
          </a:xfrm>
        </p:spPr>
        <p:txBody>
          <a:bodyPr/>
          <a:lstStyle/>
          <a:p>
            <a:pPr lvl="0"/>
            <a:r>
              <a:rPr lang="en-US" smtClean="0"/>
              <a:t>Click to edit Master text styles</a:t>
            </a:r>
          </a:p>
        </p:txBody>
      </p:sp>
      <p:sp>
        <p:nvSpPr>
          <p:cNvPr id="16" name="Textplatzhalter 8"/>
          <p:cNvSpPr>
            <a:spLocks noGrp="1"/>
          </p:cNvSpPr>
          <p:nvPr>
            <p:ph type="body" sz="quarter" idx="23"/>
          </p:nvPr>
        </p:nvSpPr>
        <p:spPr bwMode="gray">
          <a:xfrm>
            <a:off x="6111398" y="3951057"/>
            <a:ext cx="2784000" cy="360000"/>
          </a:xfrm>
        </p:spPr>
        <p:txBody>
          <a:bodyPr/>
          <a:lstStyle/>
          <a:p>
            <a:pPr lvl="0"/>
            <a:r>
              <a:rPr lang="en-US" smtClean="0"/>
              <a:t>Click to edit Master text styles</a:t>
            </a:r>
          </a:p>
        </p:txBody>
      </p:sp>
      <p:sp>
        <p:nvSpPr>
          <p:cNvPr id="17" name="Textplatzhalter 8"/>
          <p:cNvSpPr>
            <a:spLocks noGrp="1"/>
          </p:cNvSpPr>
          <p:nvPr>
            <p:ph type="body" sz="quarter" idx="24"/>
          </p:nvPr>
        </p:nvSpPr>
        <p:spPr bwMode="gray">
          <a:xfrm>
            <a:off x="3183397" y="3951057"/>
            <a:ext cx="2784000" cy="360000"/>
          </a:xfrm>
        </p:spPr>
        <p:txBody>
          <a:bodyPr/>
          <a:lstStyle/>
          <a:p>
            <a:pPr lvl="0"/>
            <a:r>
              <a:rPr lang="en-US" smtClean="0"/>
              <a:t>Click to edit Master text styles</a:t>
            </a:r>
          </a:p>
        </p:txBody>
      </p:sp>
      <p:sp>
        <p:nvSpPr>
          <p:cNvPr id="20" name="Textplatzhalter 19"/>
          <p:cNvSpPr>
            <a:spLocks noGrp="1"/>
          </p:cNvSpPr>
          <p:nvPr>
            <p:ph type="body" sz="quarter" idx="25"/>
          </p:nvPr>
        </p:nvSpPr>
        <p:spPr bwMode="gray">
          <a:xfrm>
            <a:off x="255397" y="977900"/>
            <a:ext cx="8640000" cy="288000"/>
          </a:xfrm>
        </p:spPr>
        <p:txBody>
          <a:bodyPr/>
          <a:lstStyle/>
          <a:p>
            <a:pPr lvl="0"/>
            <a:r>
              <a:rPr lang="en-US" smtClean="0"/>
              <a:t>Click to edit Master text styles</a:t>
            </a:r>
          </a:p>
        </p:txBody>
      </p:sp>
    </p:spTree>
    <p:extLst>
      <p:ext uri="{BB962C8B-B14F-4D97-AF65-F5344CB8AC3E}">
        <p14:creationId xmlns:p14="http://schemas.microsoft.com/office/powerpoint/2010/main" val="19356060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 6 contents with comment (a)">
    <p:spTree>
      <p:nvGrpSpPr>
        <p:cNvPr id="1" name=""/>
        <p:cNvGrpSpPr/>
        <p:nvPr/>
      </p:nvGrpSpPr>
      <p:grpSpPr>
        <a:xfrm>
          <a:off x="0" y="0"/>
          <a:ext cx="0" cy="0"/>
          <a:chOff x="0" y="0"/>
          <a:chExt cx="0" cy="0"/>
        </a:xfrm>
      </p:grpSpPr>
      <p:sp>
        <p:nvSpPr>
          <p:cNvPr id="2" name="Titel 1"/>
          <p:cNvSpPr>
            <a:spLocks noGrp="1"/>
          </p:cNvSpPr>
          <p:nvPr>
            <p:ph type="title"/>
          </p:nvPr>
        </p:nvSpPr>
        <p:spPr bwMode="gray"/>
        <p:txBody>
          <a:bodyPr/>
          <a:lstStyle/>
          <a:p>
            <a:r>
              <a:rPr lang="en-US" smtClean="0"/>
              <a:t>Click to edit Master title style</a:t>
            </a:r>
            <a:endParaRPr lang="de-DE" dirty="0"/>
          </a:p>
        </p:txBody>
      </p:sp>
      <p:sp>
        <p:nvSpPr>
          <p:cNvPr id="3" name="Fußzeilenplatzhalter 2"/>
          <p:cNvSpPr>
            <a:spLocks noGrp="1"/>
          </p:cNvSpPr>
          <p:nvPr>
            <p:ph type="ftr" sz="quarter" idx="10"/>
          </p:nvPr>
        </p:nvSpPr>
        <p:spPr bwMode="gray"/>
        <p:txBody>
          <a:bodyPr/>
          <a:lstStyle/>
          <a:p>
            <a:endParaRPr lang="en-US"/>
          </a:p>
        </p:txBody>
      </p:sp>
      <p:sp>
        <p:nvSpPr>
          <p:cNvPr id="4" name="Foliennummernplatzhalter 3"/>
          <p:cNvSpPr>
            <a:spLocks noGrp="1"/>
          </p:cNvSpPr>
          <p:nvPr>
            <p:ph type="sldNum" sz="quarter" idx="11"/>
          </p:nvPr>
        </p:nvSpPr>
        <p:spPr bwMode="gray"/>
        <p:txBody>
          <a:bodyPr/>
          <a:lstStyle/>
          <a:p>
            <a:fld id="{2A161B15-E0E6-0440-B253-1B24AE65A818}" type="slidenum">
              <a:rPr lang="en-US" smtClean="0"/>
              <a:t>‹#›</a:t>
            </a:fld>
            <a:endParaRPr lang="en-US"/>
          </a:p>
        </p:txBody>
      </p:sp>
      <p:sp>
        <p:nvSpPr>
          <p:cNvPr id="5" name="Inhaltsplatzhalter 6"/>
          <p:cNvSpPr>
            <a:spLocks noGrp="1"/>
          </p:cNvSpPr>
          <p:nvPr>
            <p:ph sz="quarter" idx="13"/>
          </p:nvPr>
        </p:nvSpPr>
        <p:spPr bwMode="gray">
          <a:xfrm>
            <a:off x="255397" y="3951057"/>
            <a:ext cx="2784001" cy="199766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6" name="Inhaltsplatzhalter 6"/>
          <p:cNvSpPr>
            <a:spLocks noGrp="1"/>
          </p:cNvSpPr>
          <p:nvPr>
            <p:ph sz="quarter" idx="14"/>
          </p:nvPr>
        </p:nvSpPr>
        <p:spPr bwMode="gray">
          <a:xfrm>
            <a:off x="6111399" y="3951057"/>
            <a:ext cx="2784001" cy="199766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7" name="Inhaltsplatzhalter 6"/>
          <p:cNvSpPr>
            <a:spLocks noGrp="1"/>
          </p:cNvSpPr>
          <p:nvPr>
            <p:ph sz="quarter" idx="15"/>
          </p:nvPr>
        </p:nvSpPr>
        <p:spPr bwMode="gray">
          <a:xfrm>
            <a:off x="3183398" y="3951057"/>
            <a:ext cx="2784001" cy="199766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8" name="Inhaltsplatzhalter 6"/>
          <p:cNvSpPr>
            <a:spLocks noGrp="1"/>
          </p:cNvSpPr>
          <p:nvPr>
            <p:ph sz="quarter" idx="16"/>
          </p:nvPr>
        </p:nvSpPr>
        <p:spPr bwMode="gray">
          <a:xfrm>
            <a:off x="255397" y="1449389"/>
            <a:ext cx="2784001" cy="199766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9" name="Inhaltsplatzhalter 6"/>
          <p:cNvSpPr>
            <a:spLocks noGrp="1"/>
          </p:cNvSpPr>
          <p:nvPr>
            <p:ph sz="quarter" idx="17"/>
          </p:nvPr>
        </p:nvSpPr>
        <p:spPr bwMode="gray">
          <a:xfrm>
            <a:off x="6111399" y="1449389"/>
            <a:ext cx="2784001" cy="199766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0" name="Inhaltsplatzhalter 6"/>
          <p:cNvSpPr>
            <a:spLocks noGrp="1"/>
          </p:cNvSpPr>
          <p:nvPr>
            <p:ph sz="quarter" idx="18"/>
          </p:nvPr>
        </p:nvSpPr>
        <p:spPr bwMode="gray">
          <a:xfrm>
            <a:off x="3183398" y="1449389"/>
            <a:ext cx="2784001" cy="199766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2" name="Textplatzhalter 8"/>
          <p:cNvSpPr>
            <a:spLocks noGrp="1"/>
          </p:cNvSpPr>
          <p:nvPr>
            <p:ph type="body" sz="quarter" idx="19" hasCustomPrompt="1"/>
          </p:nvPr>
        </p:nvSpPr>
        <p:spPr bwMode="gray">
          <a:xfrm>
            <a:off x="255397" y="3447057"/>
            <a:ext cx="2784000" cy="360000"/>
          </a:xfrm>
        </p:spPr>
        <p:txBody>
          <a:bodyPr/>
          <a:lstStyle>
            <a:lvl1pPr>
              <a:defRPr sz="1000"/>
            </a:lvl1pPr>
          </a:lstStyle>
          <a:p>
            <a:pPr lvl="0"/>
            <a:r>
              <a:rPr lang="de-DE" dirty="0" smtClean="0"/>
              <a:t>Comment</a:t>
            </a:r>
          </a:p>
        </p:txBody>
      </p:sp>
      <p:sp>
        <p:nvSpPr>
          <p:cNvPr id="13" name="Textplatzhalter 8"/>
          <p:cNvSpPr>
            <a:spLocks noGrp="1"/>
          </p:cNvSpPr>
          <p:nvPr>
            <p:ph type="body" sz="quarter" idx="20" hasCustomPrompt="1"/>
          </p:nvPr>
        </p:nvSpPr>
        <p:spPr bwMode="gray">
          <a:xfrm>
            <a:off x="6111397" y="3447057"/>
            <a:ext cx="2784000" cy="360000"/>
          </a:xfrm>
        </p:spPr>
        <p:txBody>
          <a:bodyPr vert="horz" lIns="0" tIns="0" rIns="0" bIns="0" rtlCol="0">
            <a:noAutofit/>
          </a:bodyPr>
          <a:lstStyle>
            <a:lvl1pPr>
              <a:defRPr lang="de-DE" sz="1000" dirty="0" smtClean="0"/>
            </a:lvl1pPr>
          </a:lstStyle>
          <a:p>
            <a:pPr lvl="0"/>
            <a:r>
              <a:rPr lang="de-DE" dirty="0" smtClean="0"/>
              <a:t>Comment</a:t>
            </a:r>
          </a:p>
        </p:txBody>
      </p:sp>
      <p:sp>
        <p:nvSpPr>
          <p:cNvPr id="14" name="Textplatzhalter 8"/>
          <p:cNvSpPr>
            <a:spLocks noGrp="1"/>
          </p:cNvSpPr>
          <p:nvPr>
            <p:ph type="body" sz="quarter" idx="21" hasCustomPrompt="1"/>
          </p:nvPr>
        </p:nvSpPr>
        <p:spPr bwMode="gray">
          <a:xfrm>
            <a:off x="3183397" y="3447057"/>
            <a:ext cx="2784000" cy="360000"/>
          </a:xfrm>
        </p:spPr>
        <p:txBody>
          <a:bodyPr vert="horz" lIns="0" tIns="0" rIns="0" bIns="0" rtlCol="0">
            <a:noAutofit/>
          </a:bodyPr>
          <a:lstStyle>
            <a:lvl1pPr>
              <a:defRPr lang="de-DE" sz="1000" dirty="0" smtClean="0"/>
            </a:lvl1pPr>
          </a:lstStyle>
          <a:p>
            <a:pPr lvl="0"/>
            <a:r>
              <a:rPr lang="de-DE" dirty="0" smtClean="0"/>
              <a:t>Comment</a:t>
            </a:r>
          </a:p>
        </p:txBody>
      </p:sp>
      <p:sp>
        <p:nvSpPr>
          <p:cNvPr id="15" name="Textplatzhalter 8"/>
          <p:cNvSpPr>
            <a:spLocks noGrp="1"/>
          </p:cNvSpPr>
          <p:nvPr>
            <p:ph type="body" sz="quarter" idx="22" hasCustomPrompt="1"/>
          </p:nvPr>
        </p:nvSpPr>
        <p:spPr bwMode="gray">
          <a:xfrm>
            <a:off x="255397" y="5948725"/>
            <a:ext cx="2784001" cy="360000"/>
          </a:xfrm>
        </p:spPr>
        <p:txBody>
          <a:bodyPr vert="horz" lIns="0" tIns="0" rIns="0" bIns="0" rtlCol="0">
            <a:noAutofit/>
          </a:bodyPr>
          <a:lstStyle>
            <a:lvl1pPr>
              <a:defRPr lang="de-DE" sz="1000" dirty="0" smtClean="0"/>
            </a:lvl1pPr>
          </a:lstStyle>
          <a:p>
            <a:pPr lvl="0"/>
            <a:r>
              <a:rPr lang="de-DE" dirty="0" smtClean="0"/>
              <a:t>Comment</a:t>
            </a:r>
          </a:p>
        </p:txBody>
      </p:sp>
      <p:sp>
        <p:nvSpPr>
          <p:cNvPr id="16" name="Textplatzhalter 8"/>
          <p:cNvSpPr>
            <a:spLocks noGrp="1"/>
          </p:cNvSpPr>
          <p:nvPr>
            <p:ph type="body" sz="quarter" idx="23" hasCustomPrompt="1"/>
          </p:nvPr>
        </p:nvSpPr>
        <p:spPr bwMode="gray">
          <a:xfrm>
            <a:off x="6111399" y="5948725"/>
            <a:ext cx="2784001" cy="360000"/>
          </a:xfrm>
        </p:spPr>
        <p:txBody>
          <a:bodyPr vert="horz" lIns="0" tIns="0" rIns="0" bIns="0" rtlCol="0">
            <a:noAutofit/>
          </a:bodyPr>
          <a:lstStyle>
            <a:lvl1pPr>
              <a:defRPr lang="de-DE" sz="1000" dirty="0" smtClean="0"/>
            </a:lvl1pPr>
          </a:lstStyle>
          <a:p>
            <a:pPr lvl="0"/>
            <a:r>
              <a:rPr lang="de-DE" dirty="0" smtClean="0"/>
              <a:t>Comment</a:t>
            </a:r>
          </a:p>
        </p:txBody>
      </p:sp>
      <p:sp>
        <p:nvSpPr>
          <p:cNvPr id="17" name="Textplatzhalter 8"/>
          <p:cNvSpPr>
            <a:spLocks noGrp="1"/>
          </p:cNvSpPr>
          <p:nvPr>
            <p:ph type="body" sz="quarter" idx="24" hasCustomPrompt="1"/>
          </p:nvPr>
        </p:nvSpPr>
        <p:spPr bwMode="gray">
          <a:xfrm>
            <a:off x="3183398" y="5948725"/>
            <a:ext cx="2784001" cy="360000"/>
          </a:xfrm>
        </p:spPr>
        <p:txBody>
          <a:bodyPr vert="horz" lIns="0" tIns="0" rIns="0" bIns="0" rtlCol="0">
            <a:noAutofit/>
          </a:bodyPr>
          <a:lstStyle>
            <a:lvl1pPr>
              <a:defRPr lang="de-DE" sz="1000" dirty="0" smtClean="0"/>
            </a:lvl1pPr>
          </a:lstStyle>
          <a:p>
            <a:pPr lvl="0"/>
            <a:r>
              <a:rPr lang="de-DE" dirty="0" smtClean="0"/>
              <a:t>Comment</a:t>
            </a:r>
          </a:p>
        </p:txBody>
      </p:sp>
      <p:sp>
        <p:nvSpPr>
          <p:cNvPr id="20" name="Textplatzhalter 19"/>
          <p:cNvSpPr>
            <a:spLocks noGrp="1"/>
          </p:cNvSpPr>
          <p:nvPr>
            <p:ph type="body" sz="quarter" idx="25"/>
          </p:nvPr>
        </p:nvSpPr>
        <p:spPr bwMode="gray">
          <a:xfrm>
            <a:off x="255397" y="977900"/>
            <a:ext cx="8640000" cy="288000"/>
          </a:xfrm>
        </p:spPr>
        <p:txBody>
          <a:bodyPr/>
          <a:lstStyle/>
          <a:p>
            <a:pPr lvl="0"/>
            <a:r>
              <a:rPr lang="en-US" smtClean="0"/>
              <a:t>Click to edit Master text styles</a:t>
            </a:r>
          </a:p>
        </p:txBody>
      </p:sp>
    </p:spTree>
    <p:extLst>
      <p:ext uri="{BB962C8B-B14F-4D97-AF65-F5344CB8AC3E}">
        <p14:creationId xmlns:p14="http://schemas.microsoft.com/office/powerpoint/2010/main" val="19010105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only (b)">
    <p:spTree>
      <p:nvGrpSpPr>
        <p:cNvPr id="1" name=""/>
        <p:cNvGrpSpPr/>
        <p:nvPr/>
      </p:nvGrpSpPr>
      <p:grpSpPr>
        <a:xfrm>
          <a:off x="0" y="0"/>
          <a:ext cx="0" cy="0"/>
          <a:chOff x="0" y="0"/>
          <a:chExt cx="0" cy="0"/>
        </a:xfrm>
      </p:grpSpPr>
      <p:sp>
        <p:nvSpPr>
          <p:cNvPr id="2" name="Titel 1"/>
          <p:cNvSpPr>
            <a:spLocks noGrp="1"/>
          </p:cNvSpPr>
          <p:nvPr>
            <p:ph type="title"/>
          </p:nvPr>
        </p:nvSpPr>
        <p:spPr bwMode="gray"/>
        <p:txBody>
          <a:bodyPr/>
          <a:lstStyle/>
          <a:p>
            <a:r>
              <a:rPr lang="en-US" smtClean="0"/>
              <a:t>Click to edit Master title style</a:t>
            </a:r>
            <a:endParaRPr lang="de-DE" dirty="0"/>
          </a:p>
        </p:txBody>
      </p:sp>
      <p:sp>
        <p:nvSpPr>
          <p:cNvPr id="3" name="Fußzeilenplatzhalter 2"/>
          <p:cNvSpPr>
            <a:spLocks noGrp="1"/>
          </p:cNvSpPr>
          <p:nvPr>
            <p:ph type="ftr" sz="quarter" idx="10"/>
          </p:nvPr>
        </p:nvSpPr>
        <p:spPr bwMode="gray"/>
        <p:txBody>
          <a:bodyPr/>
          <a:lstStyle/>
          <a:p>
            <a:endParaRPr lang="en-US"/>
          </a:p>
        </p:txBody>
      </p:sp>
      <p:sp>
        <p:nvSpPr>
          <p:cNvPr id="4" name="Foliennummernplatzhalter 3"/>
          <p:cNvSpPr>
            <a:spLocks noGrp="1"/>
          </p:cNvSpPr>
          <p:nvPr>
            <p:ph type="sldNum" sz="quarter" idx="11"/>
          </p:nvPr>
        </p:nvSpPr>
        <p:spPr bwMode="gray"/>
        <p:txBody>
          <a:bodyPr/>
          <a:lstStyle/>
          <a:p>
            <a:fld id="{2A161B15-E0E6-0440-B253-1B24AE65A818}" type="slidenum">
              <a:rPr lang="en-US" smtClean="0"/>
              <a:t>‹#›</a:t>
            </a:fld>
            <a:endParaRPr lang="en-US"/>
          </a:p>
        </p:txBody>
      </p:sp>
      <p:sp>
        <p:nvSpPr>
          <p:cNvPr id="8" name="Textplatzhalter 7"/>
          <p:cNvSpPr>
            <a:spLocks noGrp="1"/>
          </p:cNvSpPr>
          <p:nvPr>
            <p:ph type="body" sz="quarter" idx="12"/>
          </p:nvPr>
        </p:nvSpPr>
        <p:spPr bwMode="gray">
          <a:xfrm>
            <a:off x="1331915" y="977900"/>
            <a:ext cx="7563483" cy="288000"/>
          </a:xfrm>
        </p:spPr>
        <p:txBody>
          <a:bodyPr/>
          <a:lstStyle/>
          <a:p>
            <a:pPr lvl="0"/>
            <a:r>
              <a:rPr lang="en-US" smtClean="0"/>
              <a:t>Click to edit Master text styles</a:t>
            </a:r>
          </a:p>
        </p:txBody>
      </p:sp>
    </p:spTree>
    <p:extLst>
      <p:ext uri="{BB962C8B-B14F-4D97-AF65-F5344CB8AC3E}">
        <p14:creationId xmlns:p14="http://schemas.microsoft.com/office/powerpoint/2010/main" val="38777589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 1 content (b)">
    <p:spTree>
      <p:nvGrpSpPr>
        <p:cNvPr id="1" name=""/>
        <p:cNvGrpSpPr/>
        <p:nvPr/>
      </p:nvGrpSpPr>
      <p:grpSpPr>
        <a:xfrm>
          <a:off x="0" y="0"/>
          <a:ext cx="0" cy="0"/>
          <a:chOff x="0" y="0"/>
          <a:chExt cx="0" cy="0"/>
        </a:xfrm>
      </p:grpSpPr>
      <p:sp>
        <p:nvSpPr>
          <p:cNvPr id="2" name="Titel 1"/>
          <p:cNvSpPr>
            <a:spLocks noGrp="1"/>
          </p:cNvSpPr>
          <p:nvPr>
            <p:ph type="title"/>
          </p:nvPr>
        </p:nvSpPr>
        <p:spPr bwMode="gray"/>
        <p:txBody>
          <a:bodyPr/>
          <a:lstStyle/>
          <a:p>
            <a:r>
              <a:rPr lang="en-US" smtClean="0"/>
              <a:t>Click to edit Master title style</a:t>
            </a:r>
            <a:endParaRPr lang="de-DE" dirty="0"/>
          </a:p>
        </p:txBody>
      </p:sp>
      <p:sp>
        <p:nvSpPr>
          <p:cNvPr id="3" name="Fußzeilenplatzhalter 2"/>
          <p:cNvSpPr>
            <a:spLocks noGrp="1"/>
          </p:cNvSpPr>
          <p:nvPr>
            <p:ph type="ftr" sz="quarter" idx="10"/>
          </p:nvPr>
        </p:nvSpPr>
        <p:spPr bwMode="gray"/>
        <p:txBody>
          <a:bodyPr/>
          <a:lstStyle/>
          <a:p>
            <a:endParaRPr lang="en-US"/>
          </a:p>
        </p:txBody>
      </p:sp>
      <p:sp>
        <p:nvSpPr>
          <p:cNvPr id="4" name="Foliennummernplatzhalter 3"/>
          <p:cNvSpPr>
            <a:spLocks noGrp="1"/>
          </p:cNvSpPr>
          <p:nvPr>
            <p:ph type="sldNum" sz="quarter" idx="11"/>
          </p:nvPr>
        </p:nvSpPr>
        <p:spPr bwMode="gray"/>
        <p:txBody>
          <a:bodyPr/>
          <a:lstStyle/>
          <a:p>
            <a:fld id="{2A161B15-E0E6-0440-B253-1B24AE65A818}" type="slidenum">
              <a:rPr lang="en-US" smtClean="0"/>
              <a:t>‹#›</a:t>
            </a:fld>
            <a:endParaRPr lang="en-US"/>
          </a:p>
        </p:txBody>
      </p:sp>
      <p:sp>
        <p:nvSpPr>
          <p:cNvPr id="5" name="Textplatzhalter 5"/>
          <p:cNvSpPr>
            <a:spLocks noGrp="1"/>
          </p:cNvSpPr>
          <p:nvPr>
            <p:ph type="body" sz="quarter" idx="12"/>
          </p:nvPr>
        </p:nvSpPr>
        <p:spPr bwMode="gray">
          <a:xfrm>
            <a:off x="1331913" y="977900"/>
            <a:ext cx="7563484" cy="288000"/>
          </a:xfrm>
        </p:spPr>
        <p:txBody>
          <a:bodyPr lIns="0" tIns="0" rIns="0" bIns="0"/>
          <a:lstStyle>
            <a:lvl1pPr>
              <a:defRPr lang="de-DE" dirty="0" smtClean="0"/>
            </a:lvl1pPr>
          </a:lstStyle>
          <a:p>
            <a:pPr lvl="0"/>
            <a:r>
              <a:rPr lang="en-US" smtClean="0"/>
              <a:t>Click to edit Master text styles</a:t>
            </a:r>
          </a:p>
        </p:txBody>
      </p:sp>
      <p:sp>
        <p:nvSpPr>
          <p:cNvPr id="7" name="Inhaltsplatzhalter 6"/>
          <p:cNvSpPr>
            <a:spLocks noGrp="1"/>
          </p:cNvSpPr>
          <p:nvPr>
            <p:ph sz="quarter" idx="13"/>
          </p:nvPr>
        </p:nvSpPr>
        <p:spPr bwMode="gray">
          <a:xfrm>
            <a:off x="1331913" y="1449389"/>
            <a:ext cx="7563486" cy="48593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extLst>
      <p:ext uri="{BB962C8B-B14F-4D97-AF65-F5344CB8AC3E}">
        <p14:creationId xmlns:p14="http://schemas.microsoft.com/office/powerpoint/2010/main" val="29391322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  2 columns (b)">
    <p:spTree>
      <p:nvGrpSpPr>
        <p:cNvPr id="1" name=""/>
        <p:cNvGrpSpPr/>
        <p:nvPr/>
      </p:nvGrpSpPr>
      <p:grpSpPr>
        <a:xfrm>
          <a:off x="0" y="0"/>
          <a:ext cx="0" cy="0"/>
          <a:chOff x="0" y="0"/>
          <a:chExt cx="0" cy="0"/>
        </a:xfrm>
      </p:grpSpPr>
      <p:sp>
        <p:nvSpPr>
          <p:cNvPr id="2" name="Titel 1"/>
          <p:cNvSpPr>
            <a:spLocks noGrp="1"/>
          </p:cNvSpPr>
          <p:nvPr>
            <p:ph type="title"/>
          </p:nvPr>
        </p:nvSpPr>
        <p:spPr bwMode="gray"/>
        <p:txBody>
          <a:bodyPr/>
          <a:lstStyle/>
          <a:p>
            <a:r>
              <a:rPr lang="en-US" smtClean="0"/>
              <a:t>Click to edit Master title style</a:t>
            </a:r>
            <a:endParaRPr lang="de-DE" dirty="0"/>
          </a:p>
        </p:txBody>
      </p:sp>
      <p:sp>
        <p:nvSpPr>
          <p:cNvPr id="3" name="Fußzeilenplatzhalter 2"/>
          <p:cNvSpPr>
            <a:spLocks noGrp="1"/>
          </p:cNvSpPr>
          <p:nvPr>
            <p:ph type="ftr" sz="quarter" idx="10"/>
          </p:nvPr>
        </p:nvSpPr>
        <p:spPr bwMode="gray"/>
        <p:txBody>
          <a:bodyPr/>
          <a:lstStyle/>
          <a:p>
            <a:endParaRPr lang="en-US"/>
          </a:p>
        </p:txBody>
      </p:sp>
      <p:sp>
        <p:nvSpPr>
          <p:cNvPr id="4" name="Foliennummernplatzhalter 3"/>
          <p:cNvSpPr>
            <a:spLocks noGrp="1"/>
          </p:cNvSpPr>
          <p:nvPr>
            <p:ph type="sldNum" sz="quarter" idx="11"/>
          </p:nvPr>
        </p:nvSpPr>
        <p:spPr bwMode="gray"/>
        <p:txBody>
          <a:bodyPr/>
          <a:lstStyle/>
          <a:p>
            <a:fld id="{2A161B15-E0E6-0440-B253-1B24AE65A818}" type="slidenum">
              <a:rPr lang="en-US" smtClean="0"/>
              <a:t>‹#›</a:t>
            </a:fld>
            <a:endParaRPr lang="en-US"/>
          </a:p>
        </p:txBody>
      </p:sp>
      <p:sp>
        <p:nvSpPr>
          <p:cNvPr id="5" name="Textplatzhalter 5"/>
          <p:cNvSpPr>
            <a:spLocks noGrp="1"/>
          </p:cNvSpPr>
          <p:nvPr>
            <p:ph type="body" sz="quarter" idx="12"/>
          </p:nvPr>
        </p:nvSpPr>
        <p:spPr bwMode="gray">
          <a:xfrm>
            <a:off x="1331913" y="977900"/>
            <a:ext cx="7563484" cy="288000"/>
          </a:xfrm>
        </p:spPr>
        <p:txBody>
          <a:bodyPr/>
          <a:lstStyle>
            <a:lvl1pPr>
              <a:defRPr>
                <a:solidFill>
                  <a:schemeClr val="tx1"/>
                </a:solidFill>
              </a:defRPr>
            </a:lvl1pPr>
          </a:lstStyle>
          <a:p>
            <a:pPr lvl="0"/>
            <a:r>
              <a:rPr lang="en-US" smtClean="0"/>
              <a:t>Click to edit Master text styles</a:t>
            </a:r>
          </a:p>
        </p:txBody>
      </p:sp>
      <p:sp>
        <p:nvSpPr>
          <p:cNvPr id="7" name="Inhaltsplatzhalter 6"/>
          <p:cNvSpPr>
            <a:spLocks noGrp="1"/>
          </p:cNvSpPr>
          <p:nvPr>
            <p:ph sz="quarter" idx="13"/>
          </p:nvPr>
        </p:nvSpPr>
        <p:spPr bwMode="gray">
          <a:xfrm>
            <a:off x="1331913" y="1449389"/>
            <a:ext cx="3709743" cy="48593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8" name="Inhaltsplatzhalter 6"/>
          <p:cNvSpPr>
            <a:spLocks noGrp="1"/>
          </p:cNvSpPr>
          <p:nvPr>
            <p:ph sz="quarter" idx="14"/>
          </p:nvPr>
        </p:nvSpPr>
        <p:spPr bwMode="gray">
          <a:xfrm>
            <a:off x="5185656" y="1449389"/>
            <a:ext cx="3709743" cy="48593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extLst>
      <p:ext uri="{BB962C8B-B14F-4D97-AF65-F5344CB8AC3E}">
        <p14:creationId xmlns:p14="http://schemas.microsoft.com/office/powerpoint/2010/main" val="27920074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 2 columns with headline (b)">
    <p:spTree>
      <p:nvGrpSpPr>
        <p:cNvPr id="1" name=""/>
        <p:cNvGrpSpPr/>
        <p:nvPr/>
      </p:nvGrpSpPr>
      <p:grpSpPr>
        <a:xfrm>
          <a:off x="0" y="0"/>
          <a:ext cx="0" cy="0"/>
          <a:chOff x="0" y="0"/>
          <a:chExt cx="0" cy="0"/>
        </a:xfrm>
      </p:grpSpPr>
      <p:sp>
        <p:nvSpPr>
          <p:cNvPr id="2" name="Titel 1"/>
          <p:cNvSpPr>
            <a:spLocks noGrp="1"/>
          </p:cNvSpPr>
          <p:nvPr>
            <p:ph type="title"/>
          </p:nvPr>
        </p:nvSpPr>
        <p:spPr bwMode="gray"/>
        <p:txBody>
          <a:bodyPr/>
          <a:lstStyle/>
          <a:p>
            <a:r>
              <a:rPr lang="en-US" smtClean="0"/>
              <a:t>Click to edit Master title style</a:t>
            </a:r>
            <a:endParaRPr lang="de-DE"/>
          </a:p>
        </p:txBody>
      </p:sp>
      <p:sp>
        <p:nvSpPr>
          <p:cNvPr id="3" name="Fußzeilenplatzhalter 2"/>
          <p:cNvSpPr>
            <a:spLocks noGrp="1"/>
          </p:cNvSpPr>
          <p:nvPr>
            <p:ph type="ftr" sz="quarter" idx="10"/>
          </p:nvPr>
        </p:nvSpPr>
        <p:spPr bwMode="gray"/>
        <p:txBody>
          <a:bodyPr/>
          <a:lstStyle/>
          <a:p>
            <a:endParaRPr lang="en-US"/>
          </a:p>
        </p:txBody>
      </p:sp>
      <p:sp>
        <p:nvSpPr>
          <p:cNvPr id="4" name="Foliennummernplatzhalter 3"/>
          <p:cNvSpPr>
            <a:spLocks noGrp="1"/>
          </p:cNvSpPr>
          <p:nvPr>
            <p:ph type="sldNum" sz="quarter" idx="11"/>
          </p:nvPr>
        </p:nvSpPr>
        <p:spPr bwMode="gray"/>
        <p:txBody>
          <a:bodyPr/>
          <a:lstStyle/>
          <a:p>
            <a:fld id="{2A161B15-E0E6-0440-B253-1B24AE65A818}" type="slidenum">
              <a:rPr lang="en-US" smtClean="0"/>
              <a:t>‹#›</a:t>
            </a:fld>
            <a:endParaRPr lang="en-US"/>
          </a:p>
        </p:txBody>
      </p:sp>
      <p:sp>
        <p:nvSpPr>
          <p:cNvPr id="5" name="Textplatzhalter 5"/>
          <p:cNvSpPr>
            <a:spLocks noGrp="1"/>
          </p:cNvSpPr>
          <p:nvPr>
            <p:ph type="body" sz="quarter" idx="12"/>
          </p:nvPr>
        </p:nvSpPr>
        <p:spPr bwMode="gray">
          <a:xfrm>
            <a:off x="1331913" y="977900"/>
            <a:ext cx="7563484" cy="288000"/>
          </a:xfrm>
        </p:spPr>
        <p:txBody>
          <a:bodyPr/>
          <a:lstStyle>
            <a:lvl1pPr>
              <a:defRPr>
                <a:solidFill>
                  <a:schemeClr val="tx1"/>
                </a:solidFill>
              </a:defRPr>
            </a:lvl1pPr>
          </a:lstStyle>
          <a:p>
            <a:pPr lvl="0"/>
            <a:r>
              <a:rPr lang="en-US" smtClean="0"/>
              <a:t>Click to edit Master text styles</a:t>
            </a:r>
          </a:p>
        </p:txBody>
      </p:sp>
      <p:sp>
        <p:nvSpPr>
          <p:cNvPr id="6" name="Inhaltsplatzhalter 6"/>
          <p:cNvSpPr>
            <a:spLocks noGrp="1"/>
          </p:cNvSpPr>
          <p:nvPr>
            <p:ph sz="quarter" idx="13"/>
          </p:nvPr>
        </p:nvSpPr>
        <p:spPr bwMode="gray">
          <a:xfrm>
            <a:off x="1331913" y="1809389"/>
            <a:ext cx="3709743" cy="44993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7" name="Inhaltsplatzhalter 6"/>
          <p:cNvSpPr>
            <a:spLocks noGrp="1"/>
          </p:cNvSpPr>
          <p:nvPr>
            <p:ph sz="quarter" idx="14"/>
          </p:nvPr>
        </p:nvSpPr>
        <p:spPr bwMode="gray">
          <a:xfrm>
            <a:off x="5185656" y="1809389"/>
            <a:ext cx="3709743" cy="44993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9" name="Textplatzhalter 8"/>
          <p:cNvSpPr>
            <a:spLocks noGrp="1"/>
          </p:cNvSpPr>
          <p:nvPr>
            <p:ph type="body" sz="quarter" idx="15"/>
          </p:nvPr>
        </p:nvSpPr>
        <p:spPr bwMode="gray">
          <a:xfrm>
            <a:off x="1331913" y="1449388"/>
            <a:ext cx="3709742" cy="360000"/>
          </a:xfrm>
        </p:spPr>
        <p:txBody>
          <a:bodyPr/>
          <a:lstStyle/>
          <a:p>
            <a:pPr lvl="0"/>
            <a:r>
              <a:rPr lang="en-US" smtClean="0"/>
              <a:t>Click to edit Master text styles</a:t>
            </a:r>
          </a:p>
        </p:txBody>
      </p:sp>
      <p:sp>
        <p:nvSpPr>
          <p:cNvPr id="10" name="Textplatzhalter 8"/>
          <p:cNvSpPr>
            <a:spLocks noGrp="1"/>
          </p:cNvSpPr>
          <p:nvPr>
            <p:ph type="body" sz="quarter" idx="16"/>
          </p:nvPr>
        </p:nvSpPr>
        <p:spPr bwMode="gray">
          <a:xfrm>
            <a:off x="5185655" y="1449388"/>
            <a:ext cx="3709742" cy="360000"/>
          </a:xfrm>
        </p:spPr>
        <p:txBody>
          <a:bodyPr/>
          <a:lstStyle/>
          <a:p>
            <a:pPr lvl="0"/>
            <a:r>
              <a:rPr lang="en-US" smtClean="0"/>
              <a:t>Click to edit Master text styles</a:t>
            </a:r>
          </a:p>
        </p:txBody>
      </p:sp>
    </p:spTree>
    <p:extLst>
      <p:ext uri="{BB962C8B-B14F-4D97-AF65-F5344CB8AC3E}">
        <p14:creationId xmlns:p14="http://schemas.microsoft.com/office/powerpoint/2010/main" val="7282421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 2 rows (b)">
    <p:spTree>
      <p:nvGrpSpPr>
        <p:cNvPr id="1" name=""/>
        <p:cNvGrpSpPr/>
        <p:nvPr/>
      </p:nvGrpSpPr>
      <p:grpSpPr>
        <a:xfrm>
          <a:off x="0" y="0"/>
          <a:ext cx="0" cy="0"/>
          <a:chOff x="0" y="0"/>
          <a:chExt cx="0" cy="0"/>
        </a:xfrm>
      </p:grpSpPr>
      <p:sp>
        <p:nvSpPr>
          <p:cNvPr id="2" name="Titel 1"/>
          <p:cNvSpPr>
            <a:spLocks noGrp="1"/>
          </p:cNvSpPr>
          <p:nvPr>
            <p:ph type="title"/>
          </p:nvPr>
        </p:nvSpPr>
        <p:spPr bwMode="gray"/>
        <p:txBody>
          <a:bodyPr/>
          <a:lstStyle/>
          <a:p>
            <a:r>
              <a:rPr lang="en-US" smtClean="0"/>
              <a:t>Click to edit Master title style</a:t>
            </a:r>
            <a:endParaRPr lang="de-DE" dirty="0"/>
          </a:p>
        </p:txBody>
      </p:sp>
      <p:sp>
        <p:nvSpPr>
          <p:cNvPr id="3" name="Fußzeilenplatzhalter 2"/>
          <p:cNvSpPr>
            <a:spLocks noGrp="1"/>
          </p:cNvSpPr>
          <p:nvPr>
            <p:ph type="ftr" sz="quarter" idx="10"/>
          </p:nvPr>
        </p:nvSpPr>
        <p:spPr bwMode="gray"/>
        <p:txBody>
          <a:bodyPr/>
          <a:lstStyle/>
          <a:p>
            <a:endParaRPr lang="en-US"/>
          </a:p>
        </p:txBody>
      </p:sp>
      <p:sp>
        <p:nvSpPr>
          <p:cNvPr id="4" name="Foliennummernplatzhalter 3"/>
          <p:cNvSpPr>
            <a:spLocks noGrp="1"/>
          </p:cNvSpPr>
          <p:nvPr>
            <p:ph type="sldNum" sz="quarter" idx="11"/>
          </p:nvPr>
        </p:nvSpPr>
        <p:spPr bwMode="gray"/>
        <p:txBody>
          <a:bodyPr/>
          <a:lstStyle/>
          <a:p>
            <a:fld id="{2A161B15-E0E6-0440-B253-1B24AE65A818}" type="slidenum">
              <a:rPr lang="en-US" smtClean="0"/>
              <a:t>‹#›</a:t>
            </a:fld>
            <a:endParaRPr lang="en-US"/>
          </a:p>
        </p:txBody>
      </p:sp>
      <p:sp>
        <p:nvSpPr>
          <p:cNvPr id="5" name="Textplatzhalter 5"/>
          <p:cNvSpPr>
            <a:spLocks noGrp="1"/>
          </p:cNvSpPr>
          <p:nvPr>
            <p:ph type="body" sz="quarter" idx="12"/>
          </p:nvPr>
        </p:nvSpPr>
        <p:spPr bwMode="gray">
          <a:xfrm>
            <a:off x="1331913" y="977900"/>
            <a:ext cx="7563484" cy="288000"/>
          </a:xfrm>
        </p:spPr>
        <p:txBody>
          <a:bodyPr/>
          <a:lstStyle>
            <a:lvl1pPr>
              <a:defRPr>
                <a:solidFill>
                  <a:schemeClr val="tx1"/>
                </a:solidFill>
              </a:defRPr>
            </a:lvl1pPr>
          </a:lstStyle>
          <a:p>
            <a:pPr lvl="0"/>
            <a:r>
              <a:rPr lang="en-US" smtClean="0"/>
              <a:t>Click to edit Master text styles</a:t>
            </a:r>
          </a:p>
        </p:txBody>
      </p:sp>
      <p:sp>
        <p:nvSpPr>
          <p:cNvPr id="6" name="Inhaltsplatzhalter 6"/>
          <p:cNvSpPr>
            <a:spLocks noGrp="1"/>
          </p:cNvSpPr>
          <p:nvPr>
            <p:ph sz="quarter" idx="13"/>
          </p:nvPr>
        </p:nvSpPr>
        <p:spPr bwMode="gray">
          <a:xfrm>
            <a:off x="1331913" y="3951056"/>
            <a:ext cx="7563484" cy="235766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8" name="Inhaltsplatzhalter 6"/>
          <p:cNvSpPr>
            <a:spLocks noGrp="1"/>
          </p:cNvSpPr>
          <p:nvPr>
            <p:ph sz="quarter" idx="15"/>
          </p:nvPr>
        </p:nvSpPr>
        <p:spPr bwMode="gray">
          <a:xfrm>
            <a:off x="1331913" y="1449388"/>
            <a:ext cx="7563484" cy="235766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extLst>
      <p:ext uri="{BB962C8B-B14F-4D97-AF65-F5344CB8AC3E}">
        <p14:creationId xmlns:p14="http://schemas.microsoft.com/office/powerpoint/2010/main" val="36624759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 2 rows with headline (b)">
    <p:spTree>
      <p:nvGrpSpPr>
        <p:cNvPr id="1" name=""/>
        <p:cNvGrpSpPr/>
        <p:nvPr/>
      </p:nvGrpSpPr>
      <p:grpSpPr>
        <a:xfrm>
          <a:off x="0" y="0"/>
          <a:ext cx="0" cy="0"/>
          <a:chOff x="0" y="0"/>
          <a:chExt cx="0" cy="0"/>
        </a:xfrm>
      </p:grpSpPr>
      <p:sp>
        <p:nvSpPr>
          <p:cNvPr id="2" name="Titel 1"/>
          <p:cNvSpPr>
            <a:spLocks noGrp="1"/>
          </p:cNvSpPr>
          <p:nvPr>
            <p:ph type="title"/>
          </p:nvPr>
        </p:nvSpPr>
        <p:spPr bwMode="gray"/>
        <p:txBody>
          <a:bodyPr/>
          <a:lstStyle/>
          <a:p>
            <a:r>
              <a:rPr lang="en-US" smtClean="0"/>
              <a:t>Click to edit Master title style</a:t>
            </a:r>
            <a:endParaRPr lang="de-DE" dirty="0"/>
          </a:p>
        </p:txBody>
      </p:sp>
      <p:sp>
        <p:nvSpPr>
          <p:cNvPr id="3" name="Fußzeilenplatzhalter 2"/>
          <p:cNvSpPr>
            <a:spLocks noGrp="1"/>
          </p:cNvSpPr>
          <p:nvPr>
            <p:ph type="ftr" sz="quarter" idx="10"/>
          </p:nvPr>
        </p:nvSpPr>
        <p:spPr bwMode="gray"/>
        <p:txBody>
          <a:bodyPr/>
          <a:lstStyle/>
          <a:p>
            <a:endParaRPr lang="en-US"/>
          </a:p>
        </p:txBody>
      </p:sp>
      <p:sp>
        <p:nvSpPr>
          <p:cNvPr id="4" name="Foliennummernplatzhalter 3"/>
          <p:cNvSpPr>
            <a:spLocks noGrp="1"/>
          </p:cNvSpPr>
          <p:nvPr>
            <p:ph type="sldNum" sz="quarter" idx="11"/>
          </p:nvPr>
        </p:nvSpPr>
        <p:spPr bwMode="gray"/>
        <p:txBody>
          <a:bodyPr/>
          <a:lstStyle/>
          <a:p>
            <a:fld id="{2A161B15-E0E6-0440-B253-1B24AE65A818}" type="slidenum">
              <a:rPr lang="en-US" smtClean="0"/>
              <a:t>‹#›</a:t>
            </a:fld>
            <a:endParaRPr lang="en-US"/>
          </a:p>
        </p:txBody>
      </p:sp>
      <p:sp>
        <p:nvSpPr>
          <p:cNvPr id="5" name="Textplatzhalter 5"/>
          <p:cNvSpPr>
            <a:spLocks noGrp="1"/>
          </p:cNvSpPr>
          <p:nvPr>
            <p:ph type="body" sz="quarter" idx="12"/>
          </p:nvPr>
        </p:nvSpPr>
        <p:spPr bwMode="gray">
          <a:xfrm>
            <a:off x="1331913" y="977900"/>
            <a:ext cx="7563484" cy="288000"/>
          </a:xfrm>
        </p:spPr>
        <p:txBody>
          <a:bodyPr/>
          <a:lstStyle>
            <a:lvl1pPr>
              <a:defRPr>
                <a:solidFill>
                  <a:schemeClr val="tx1"/>
                </a:solidFill>
              </a:defRPr>
            </a:lvl1pPr>
          </a:lstStyle>
          <a:p>
            <a:pPr lvl="0"/>
            <a:r>
              <a:rPr lang="en-US" smtClean="0"/>
              <a:t>Click to edit Master text styles</a:t>
            </a:r>
          </a:p>
        </p:txBody>
      </p:sp>
      <p:sp>
        <p:nvSpPr>
          <p:cNvPr id="6" name="Inhaltsplatzhalter 6"/>
          <p:cNvSpPr>
            <a:spLocks noGrp="1"/>
          </p:cNvSpPr>
          <p:nvPr>
            <p:ph sz="quarter" idx="13"/>
          </p:nvPr>
        </p:nvSpPr>
        <p:spPr bwMode="gray">
          <a:xfrm>
            <a:off x="1331913" y="4311057"/>
            <a:ext cx="7563484" cy="199766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7" name="Inhaltsplatzhalter 6"/>
          <p:cNvSpPr>
            <a:spLocks noGrp="1"/>
          </p:cNvSpPr>
          <p:nvPr>
            <p:ph sz="quarter" idx="15"/>
          </p:nvPr>
        </p:nvSpPr>
        <p:spPr bwMode="gray">
          <a:xfrm>
            <a:off x="1331913" y="1809388"/>
            <a:ext cx="7563484" cy="199766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8" name="Textplatzhalter 8"/>
          <p:cNvSpPr>
            <a:spLocks noGrp="1"/>
          </p:cNvSpPr>
          <p:nvPr>
            <p:ph type="body" sz="quarter" idx="16"/>
          </p:nvPr>
        </p:nvSpPr>
        <p:spPr bwMode="gray">
          <a:xfrm>
            <a:off x="1331912" y="1449388"/>
            <a:ext cx="7563486" cy="360000"/>
          </a:xfrm>
        </p:spPr>
        <p:txBody>
          <a:bodyPr/>
          <a:lstStyle/>
          <a:p>
            <a:pPr lvl="0"/>
            <a:r>
              <a:rPr lang="en-US" smtClean="0"/>
              <a:t>Click to edit Master text styles</a:t>
            </a:r>
          </a:p>
        </p:txBody>
      </p:sp>
      <p:sp>
        <p:nvSpPr>
          <p:cNvPr id="9" name="Textplatzhalter 8"/>
          <p:cNvSpPr>
            <a:spLocks noGrp="1"/>
          </p:cNvSpPr>
          <p:nvPr>
            <p:ph type="body" sz="quarter" idx="17"/>
          </p:nvPr>
        </p:nvSpPr>
        <p:spPr bwMode="gray">
          <a:xfrm>
            <a:off x="1331913" y="3951057"/>
            <a:ext cx="7563484" cy="360000"/>
          </a:xfrm>
        </p:spPr>
        <p:txBody>
          <a:bodyPr/>
          <a:lstStyle/>
          <a:p>
            <a:pPr lvl="0"/>
            <a:r>
              <a:rPr lang="en-US" smtClean="0"/>
              <a:t>Click to edit Master text styles</a:t>
            </a:r>
          </a:p>
        </p:txBody>
      </p:sp>
    </p:spTree>
    <p:extLst>
      <p:ext uri="{BB962C8B-B14F-4D97-AF65-F5344CB8AC3E}">
        <p14:creationId xmlns:p14="http://schemas.microsoft.com/office/powerpoint/2010/main" val="37347878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7178906F-F42C-1E42-AD99-D353AD4B95A6}" type="datetimeFigureOut">
              <a:rPr lang="en-US" smtClean="0"/>
              <a:t>3/26/16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161B15-E0E6-0440-B253-1B24AE65A818}" type="slidenum">
              <a:rPr lang="en-US" smtClean="0"/>
              <a:t>‹#›</a:t>
            </a:fld>
            <a:endParaRPr lang="en-US"/>
          </a:p>
        </p:txBody>
      </p:sp>
    </p:spTree>
    <p:extLst>
      <p:ext uri="{BB962C8B-B14F-4D97-AF65-F5344CB8AC3E}">
        <p14:creationId xmlns:p14="http://schemas.microsoft.com/office/powerpoint/2010/main" val="37693998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245225"/>
            <a:ext cx="2133600" cy="476250"/>
          </a:xfrm>
          <a:prstGeom prst="rect">
            <a:avLst/>
          </a:prstGeom>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619A00E3-A71D-4D7A-9930-683195D2E329}" type="slidenum">
              <a:rPr lang="en-US" altLang="en-US"/>
              <a:pPr/>
              <a:t>‹#›</a:t>
            </a:fld>
            <a:endParaRPr lang="en-US" altLang="en-US"/>
          </a:p>
        </p:txBody>
      </p:sp>
    </p:spTree>
    <p:extLst>
      <p:ext uri="{BB962C8B-B14F-4D97-AF65-F5344CB8AC3E}">
        <p14:creationId xmlns:p14="http://schemas.microsoft.com/office/powerpoint/2010/main" val="836458983"/>
      </p:ext>
    </p:extLst>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theme" Target="../theme/theme1.xml"/><Relationship Id="rId24" Type="http://schemas.openxmlformats.org/officeDocument/2006/relationships/image" Target="../media/image1.jpeg"/><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1331914" y="260350"/>
            <a:ext cx="7563483" cy="288925"/>
          </a:xfrm>
          <a:prstGeom prst="rect">
            <a:avLst/>
          </a:prstGeom>
        </p:spPr>
        <p:txBody>
          <a:bodyPr vert="horz" lIns="0" tIns="0" rIns="0" bIns="0" rtlCol="0" anchor="ctr">
            <a:noAutofit/>
          </a:bodyPr>
          <a:lstStyle/>
          <a:p>
            <a:r>
              <a:rPr lang="de-DE" dirty="0" smtClean="0"/>
              <a:t>Titelmasterformat durch Klicken bearbeiten</a:t>
            </a:r>
            <a:endParaRPr lang="en-US" dirty="0"/>
          </a:p>
        </p:txBody>
      </p:sp>
      <p:sp>
        <p:nvSpPr>
          <p:cNvPr id="3" name="Text Placeholder 2"/>
          <p:cNvSpPr>
            <a:spLocks noGrp="1"/>
          </p:cNvSpPr>
          <p:nvPr>
            <p:ph type="body" idx="1"/>
          </p:nvPr>
        </p:nvSpPr>
        <p:spPr bwMode="gray">
          <a:xfrm>
            <a:off x="255397" y="1449388"/>
            <a:ext cx="8640000" cy="4859336"/>
          </a:xfrm>
          <a:prstGeom prst="rect">
            <a:avLst/>
          </a:prstGeom>
        </p:spPr>
        <p:txBody>
          <a:bodyPr vert="horz" lIns="0" tIns="0" rIns="0" bIns="0" rtlCol="0">
            <a:no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p:txBody>
      </p:sp>
      <p:sp>
        <p:nvSpPr>
          <p:cNvPr id="5" name="Footer Placeholder 4"/>
          <p:cNvSpPr>
            <a:spLocks noGrp="1"/>
          </p:cNvSpPr>
          <p:nvPr>
            <p:ph type="ftr" sz="quarter" idx="3"/>
          </p:nvPr>
        </p:nvSpPr>
        <p:spPr bwMode="gray">
          <a:xfrm>
            <a:off x="1331913" y="6628748"/>
            <a:ext cx="4939200" cy="216000"/>
          </a:xfrm>
          <a:prstGeom prst="rect">
            <a:avLst/>
          </a:prstGeom>
        </p:spPr>
        <p:txBody>
          <a:bodyPr vert="horz" lIns="0" tIns="0" rIns="0" bIns="0" rtlCol="0" anchor="ctr"/>
          <a:lstStyle>
            <a:lvl1pPr algn="l">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8503814" y="6620750"/>
            <a:ext cx="391585" cy="216000"/>
          </a:xfrm>
          <a:prstGeom prst="rect">
            <a:avLst/>
          </a:prstGeom>
        </p:spPr>
        <p:txBody>
          <a:bodyPr vert="horz" lIns="0" tIns="0" rIns="0" bIns="0" rtlCol="0" anchor="ctr"/>
          <a:lstStyle>
            <a:lvl1pPr algn="r">
              <a:defRPr sz="1000">
                <a:solidFill>
                  <a:schemeClr val="tx1">
                    <a:tint val="75000"/>
                  </a:schemeClr>
                </a:solidFill>
              </a:defRPr>
            </a:lvl1pPr>
          </a:lstStyle>
          <a:p>
            <a:fld id="{2A161B15-E0E6-0440-B253-1B24AE65A818}" type="slidenum">
              <a:rPr lang="en-US" smtClean="0"/>
              <a:t>‹#›</a:t>
            </a:fld>
            <a:endParaRPr lang="en-US"/>
          </a:p>
        </p:txBody>
      </p:sp>
      <p:pic>
        <p:nvPicPr>
          <p:cNvPr id="7" name="Picture 8" descr="QLogo"/>
          <p:cNvPicPr>
            <a:picLocks noChangeAspect="1" noChangeArrowheads="1"/>
          </p:cNvPicPr>
          <p:nvPr/>
        </p:nvPicPr>
        <p:blipFill>
          <a:blip r:embed="rId24"/>
          <a:srcRect/>
          <a:stretch>
            <a:fillRect/>
          </a:stretch>
        </p:blipFill>
        <p:spPr bwMode="gray">
          <a:xfrm>
            <a:off x="165003" y="164331"/>
            <a:ext cx="698879" cy="590719"/>
          </a:xfrm>
          <a:prstGeom prst="rect">
            <a:avLst/>
          </a:prstGeom>
          <a:noFill/>
          <a:ln w="9525">
            <a:noFill/>
            <a:miter lim="800000"/>
            <a:headEnd/>
            <a:tailEnd/>
          </a:ln>
        </p:spPr>
      </p:pic>
      <p:cxnSp>
        <p:nvCxnSpPr>
          <p:cNvPr id="8" name="Gerade Verbindung 20"/>
          <p:cNvCxnSpPr/>
          <p:nvPr/>
        </p:nvCxnSpPr>
        <p:spPr bwMode="gray">
          <a:xfrm>
            <a:off x="0" y="618221"/>
            <a:ext cx="163708"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9" name="Gerade Verbindung 9"/>
          <p:cNvCxnSpPr/>
          <p:nvPr/>
        </p:nvCxnSpPr>
        <p:spPr bwMode="gray">
          <a:xfrm>
            <a:off x="863882" y="618221"/>
            <a:ext cx="8283575"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 name="Gerade Verbindung 10"/>
          <p:cNvCxnSpPr/>
          <p:nvPr/>
        </p:nvCxnSpPr>
        <p:spPr bwMode="gray">
          <a:xfrm>
            <a:off x="1259632" y="6561138"/>
            <a:ext cx="7884368"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Gerade Verbindung 31"/>
          <p:cNvCxnSpPr/>
          <p:nvPr/>
        </p:nvCxnSpPr>
        <p:spPr bwMode="gray">
          <a:xfrm>
            <a:off x="-6363" y="6561138"/>
            <a:ext cx="17171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itelplatzhalter 1"/>
          <p:cNvSpPr txBox="1">
            <a:spLocks/>
          </p:cNvSpPr>
          <p:nvPr/>
        </p:nvSpPr>
        <p:spPr bwMode="gray">
          <a:xfrm>
            <a:off x="255397" y="6457863"/>
            <a:ext cx="932227" cy="186496"/>
          </a:xfrm>
          <a:prstGeom prst="rect">
            <a:avLst/>
          </a:prstGeom>
        </p:spPr>
        <p:txBody>
          <a:bodyPr vert="horz" lIns="0" tIns="0" rIns="0" bIns="0" rtlCol="0" anchor="ctr">
            <a:noAutofit/>
          </a:bodyPr>
          <a:lstStyle>
            <a:lvl1pPr algn="l" defTabSz="914400" rtl="0" eaLnBrk="1" latinLnBrk="0" hangingPunct="1">
              <a:spcBef>
                <a:spcPct val="0"/>
              </a:spcBef>
              <a:buNone/>
              <a:defRPr sz="2000" kern="1200">
                <a:solidFill>
                  <a:schemeClr val="bg2"/>
                </a:solidFill>
                <a:latin typeface="+mj-lt"/>
                <a:ea typeface="+mj-ea"/>
                <a:cs typeface="+mj-cs"/>
              </a:defRPr>
            </a:lvl1pPr>
          </a:lstStyle>
          <a:p>
            <a:r>
              <a:rPr lang="en-GB" sz="950" b="0" dirty="0" smtClean="0">
                <a:solidFill>
                  <a:srgbClr val="1B3067"/>
                </a:solidFill>
              </a:rPr>
              <a:t>Sample to Insight</a:t>
            </a:r>
            <a:endParaRPr lang="en-GB" sz="950" b="0" dirty="0">
              <a:solidFill>
                <a:srgbClr val="1B3067"/>
              </a:solidFill>
            </a:endParaRPr>
          </a:p>
        </p:txBody>
      </p:sp>
    </p:spTree>
    <p:extLst>
      <p:ext uri="{BB962C8B-B14F-4D97-AF65-F5344CB8AC3E}">
        <p14:creationId xmlns:p14="http://schemas.microsoft.com/office/powerpoint/2010/main" val="27207491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Lst>
  <p:txStyles>
    <p:titleStyle>
      <a:lvl1pPr algn="l" defTabSz="914400" rtl="0" eaLnBrk="1" latinLnBrk="0" hangingPunct="1">
        <a:lnSpc>
          <a:spcPct val="90000"/>
        </a:lnSpc>
        <a:spcBef>
          <a:spcPct val="0"/>
        </a:spcBef>
        <a:buNone/>
        <a:defRPr sz="2000" kern="1200">
          <a:solidFill>
            <a:schemeClr val="bg2"/>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363600" indent="-324000" algn="l" defTabSz="914400" rtl="0" eaLnBrk="1" latinLnBrk="0" hangingPunct="1">
        <a:lnSpc>
          <a:spcPct val="100000"/>
        </a:lnSpc>
        <a:spcBef>
          <a:spcPts val="384"/>
        </a:spcBef>
        <a:buClr>
          <a:schemeClr val="accent2"/>
        </a:buClr>
        <a:buFont typeface="Wingdings" panose="05000000000000000000" pitchFamily="2" charset="2"/>
        <a:buChar char=""/>
        <a:defRPr sz="1600" kern="1200">
          <a:solidFill>
            <a:schemeClr val="tx1"/>
          </a:solidFill>
          <a:latin typeface="+mn-lt"/>
          <a:ea typeface="+mn-ea"/>
          <a:cs typeface="+mn-cs"/>
        </a:defRPr>
      </a:lvl2pPr>
      <a:lvl3pPr marL="630000" indent="-270000" algn="l" defTabSz="914400" rtl="0" eaLnBrk="1" latinLnBrk="0" hangingPunct="1">
        <a:lnSpc>
          <a:spcPct val="100000"/>
        </a:lnSpc>
        <a:spcBef>
          <a:spcPts val="384"/>
        </a:spcBef>
        <a:buClr>
          <a:schemeClr val="accent2"/>
        </a:buClr>
        <a:buSzPct val="80000"/>
        <a:buFont typeface="Wingdings" panose="05000000000000000000" pitchFamily="2" charset="2"/>
        <a:buChar char=""/>
        <a:defRPr sz="1600" kern="1200">
          <a:solidFill>
            <a:schemeClr val="tx1"/>
          </a:solidFill>
          <a:latin typeface="+mn-lt"/>
          <a:ea typeface="+mn-ea"/>
          <a:cs typeface="+mn-cs"/>
        </a:defRPr>
      </a:lvl3pPr>
      <a:lvl4pPr marL="896400" indent="-241200" algn="l" defTabSz="914400" rtl="0" eaLnBrk="1" latinLnBrk="0" hangingPunct="1">
        <a:lnSpc>
          <a:spcPct val="100000"/>
        </a:lnSpc>
        <a:spcBef>
          <a:spcPts val="336"/>
        </a:spcBef>
        <a:buClr>
          <a:schemeClr val="accent2"/>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3974">
          <p15:clr>
            <a:srgbClr val="F26B43"/>
          </p15:clr>
        </p15:guide>
        <p15:guide id="2" pos="158">
          <p15:clr>
            <a:srgbClr val="F26B43"/>
          </p15:clr>
        </p15:guide>
        <p15:guide id="3" orient="horz" pos="913">
          <p15:clr>
            <a:srgbClr val="F26B43"/>
          </p15:clr>
        </p15:guide>
        <p15:guide id="4" pos="5602">
          <p15:clr>
            <a:srgbClr val="F26B43"/>
          </p15:clr>
        </p15:guide>
        <p15:guide id="5" orient="horz" pos="346">
          <p15:clr>
            <a:srgbClr val="F26B43"/>
          </p15:clr>
        </p15:guide>
        <p15:guide id="6" orient="horz" pos="164">
          <p15:clr>
            <a:srgbClr val="F26B43"/>
          </p15:clr>
        </p15:guide>
        <p15:guide id="7" orient="horz" pos="799">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9.png"/><Relationship Id="rId7" Type="http://schemas.openxmlformats.org/officeDocument/2006/relationships/image" Target="../media/image10.png"/><Relationship Id="rId8" Type="http://schemas.openxmlformats.org/officeDocument/2006/relationships/image" Target="../media/image11.png"/><Relationship Id="rId1" Type="http://schemas.openxmlformats.org/officeDocument/2006/relationships/slideLayout" Target="../slideLayouts/slideLayout5.xml"/><Relationship Id="rId2"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image" Target="../media/image16.png"/><Relationship Id="rId1" Type="http://schemas.openxmlformats.org/officeDocument/2006/relationships/slideLayout" Target="../slideLayouts/slideLayout5.xml"/><Relationship Id="rId2"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7.png"/><Relationship Id="rId3"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4" Type="http://schemas.openxmlformats.org/officeDocument/2006/relationships/image" Target="../media/image13.png"/><Relationship Id="rId5" Type="http://schemas.openxmlformats.org/officeDocument/2006/relationships/image" Target="../media/image21.png"/><Relationship Id="rId1" Type="http://schemas.openxmlformats.org/officeDocument/2006/relationships/slideLayout" Target="../slideLayouts/slideLayout5.xml"/><Relationship Id="rId2" Type="http://schemas.openxmlformats.org/officeDocument/2006/relationships/image" Target="../media/image1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4" Type="http://schemas.openxmlformats.org/officeDocument/2006/relationships/image" Target="../media/image25.png"/><Relationship Id="rId1" Type="http://schemas.openxmlformats.org/officeDocument/2006/relationships/slideLayout" Target="../slideLayouts/slideLayout3.xml"/><Relationship Id="rId2"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4" Type="http://schemas.openxmlformats.org/officeDocument/2006/relationships/image" Target="../media/image27.png"/><Relationship Id="rId1" Type="http://schemas.openxmlformats.org/officeDocument/2006/relationships/slideLayout" Target="../slideLayouts/slideLayout3.xml"/><Relationship Id="rId2" Type="http://schemas.openxmlformats.org/officeDocument/2006/relationships/image" Target="../media/image2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a:xfrm>
            <a:off x="1331914" y="190565"/>
            <a:ext cx="7563483" cy="288925"/>
          </a:xfrm>
        </p:spPr>
        <p:txBody>
          <a:bodyPr/>
          <a:lstStyle/>
          <a:p>
            <a:pPr algn="ctr"/>
            <a:r>
              <a:rPr lang="en-US" altLang="en-US" dirty="0"/>
              <a:t>CAGI slide pack guidelines</a:t>
            </a:r>
            <a:br>
              <a:rPr lang="en-US" altLang="en-US" dirty="0"/>
            </a:br>
            <a:r>
              <a:rPr lang="en-US" altLang="en-US" dirty="0"/>
              <a:t>I agree to my slides being used according to the following terms</a:t>
            </a:r>
            <a:r>
              <a:rPr lang="en-US" altLang="en-US" dirty="0" smtClean="0"/>
              <a:t>:</a:t>
            </a:r>
            <a:endParaRPr lang="en-US" altLang="en-US" i="1" dirty="0"/>
          </a:p>
        </p:txBody>
      </p:sp>
      <p:sp>
        <p:nvSpPr>
          <p:cNvPr id="8197" name="Rectangle 5"/>
          <p:cNvSpPr>
            <a:spLocks noGrp="1" noChangeArrowheads="1"/>
          </p:cNvSpPr>
          <p:nvPr>
            <p:ph type="body" sz="quarter" idx="14"/>
          </p:nvPr>
        </p:nvSpPr>
        <p:spPr>
          <a:xfrm>
            <a:off x="255399" y="810416"/>
            <a:ext cx="8639998" cy="288000"/>
          </a:xfrm>
        </p:spPr>
        <p:txBody>
          <a:bodyPr/>
          <a:lstStyle/>
          <a:p>
            <a:pPr algn="ctr">
              <a:lnSpc>
                <a:spcPct val="80000"/>
              </a:lnSpc>
            </a:pPr>
            <a:r>
              <a:rPr lang="en-US" altLang="en-US" sz="1400" dirty="0" smtClean="0"/>
              <a:t>Sohela Shah</a:t>
            </a:r>
            <a:endParaRPr lang="en-US" altLang="en-US" sz="1400" dirty="0"/>
          </a:p>
        </p:txBody>
      </p:sp>
      <p:sp>
        <p:nvSpPr>
          <p:cNvPr id="2" name="Content Placeholder 1"/>
          <p:cNvSpPr>
            <a:spLocks noGrp="1"/>
          </p:cNvSpPr>
          <p:nvPr>
            <p:ph sz="quarter" idx="13"/>
          </p:nvPr>
        </p:nvSpPr>
        <p:spPr>
          <a:xfrm>
            <a:off x="255397" y="1253993"/>
            <a:ext cx="8640001" cy="4859337"/>
          </a:xfrm>
        </p:spPr>
        <p:txBody>
          <a:bodyPr/>
          <a:lstStyle/>
          <a:p>
            <a:pPr>
              <a:lnSpc>
                <a:spcPct val="80000"/>
              </a:lnSpc>
            </a:pPr>
            <a:r>
              <a:rPr lang="en-US" altLang="en-US" sz="1200" dirty="0" smtClean="0"/>
              <a:t>To </a:t>
            </a:r>
            <a:r>
              <a:rPr lang="en-US" altLang="en-US" sz="1200" dirty="0"/>
              <a:t>disseminate the CAGI results, I encourage all CAGI participants to remix these CAGI slides for inclusion in their oral and poster presentations</a:t>
            </a:r>
          </a:p>
          <a:p>
            <a:pPr>
              <a:lnSpc>
                <a:spcPct val="80000"/>
              </a:lnSpc>
            </a:pPr>
            <a:r>
              <a:rPr lang="en-US" altLang="en-US" sz="1200" dirty="0"/>
              <a:t>CAGI participants may use or publish any content of these slides only in compliance with the CAGI Data Use Agreement</a:t>
            </a:r>
          </a:p>
          <a:p>
            <a:pPr>
              <a:lnSpc>
                <a:spcPct val="80000"/>
              </a:lnSpc>
            </a:pPr>
            <a:r>
              <a:rPr lang="en-US" altLang="en-US" sz="1200" dirty="0"/>
              <a:t>CAGI participants may not cite or publish any content of these slides except with the written permission of the originating author or in the primary CAGI publications</a:t>
            </a:r>
          </a:p>
          <a:p>
            <a:pPr>
              <a:lnSpc>
                <a:spcPct val="80000"/>
              </a:lnSpc>
            </a:pPr>
            <a:r>
              <a:rPr lang="en-US" altLang="en-US" sz="1200" dirty="0"/>
              <a:t>CAGI participants must acknowledge the original authors of these slides and CAGI 2013.  Include the acknowledgement banner across the bottom</a:t>
            </a:r>
          </a:p>
          <a:p>
            <a:pPr>
              <a:lnSpc>
                <a:spcPct val="80000"/>
              </a:lnSpc>
            </a:pPr>
            <a:r>
              <a:rPr lang="en-US" altLang="en-US" sz="1200" dirty="0"/>
              <a:t>CAGI participants must include the CAGI credits slide in their presentations</a:t>
            </a:r>
          </a:p>
          <a:p>
            <a:pPr>
              <a:lnSpc>
                <a:spcPct val="80000"/>
              </a:lnSpc>
            </a:pPr>
            <a:r>
              <a:rPr lang="en-US" altLang="en-US" sz="1200" dirty="0"/>
              <a:t>Slides with a red slash (no remix) may not be included in a presentation unless all attendees are registered CAGI participants who signed the data use agreement</a:t>
            </a:r>
          </a:p>
          <a:p>
            <a:pPr>
              <a:lnSpc>
                <a:spcPct val="80000"/>
              </a:lnSpc>
            </a:pPr>
            <a:r>
              <a:rPr lang="en-US" altLang="en-US" sz="1200" dirty="0"/>
              <a:t>Slides with a red X over the entire slide may not be  used in any circumstances</a:t>
            </a:r>
          </a:p>
          <a:p>
            <a:pPr>
              <a:lnSpc>
                <a:spcPct val="80000"/>
              </a:lnSpc>
            </a:pPr>
            <a:r>
              <a:rPr lang="en-US" altLang="en-US" sz="1200" dirty="0"/>
              <a:t>Slides with a blue slash (embargoed) may not be used unless the embargo is explicitly lifted</a:t>
            </a:r>
          </a:p>
          <a:p>
            <a:pPr>
              <a:lnSpc>
                <a:spcPct val="80000"/>
              </a:lnSpc>
            </a:pPr>
            <a:r>
              <a:rPr lang="en-US" altLang="en-US" sz="1200" dirty="0">
                <a:latin typeface="Arial" panose="020B0604020202020204" pitchFamily="34" charset="0"/>
                <a:cs typeface="Arial" panose="020B0604020202020204" pitchFamily="34" charset="0"/>
              </a:rPr>
              <a:t>Slides without slash or X may be tweeted unless flagged with the “No tweet” icon.</a:t>
            </a:r>
            <a:endParaRPr lang="en-US" altLang="en-US" sz="1200" dirty="0"/>
          </a:p>
          <a:p>
            <a:pPr>
              <a:lnSpc>
                <a:spcPct val="80000"/>
              </a:lnSpc>
            </a:pPr>
            <a:r>
              <a:rPr lang="en-US" altLang="en-US" sz="1200" dirty="0"/>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a:lnSpc>
                <a:spcPct val="80000"/>
              </a:lnSpc>
            </a:pPr>
            <a:endParaRPr lang="en-US" altLang="en-US" sz="1200" dirty="0"/>
          </a:p>
          <a:p>
            <a:pPr>
              <a:lnSpc>
                <a:spcPct val="80000"/>
              </a:lnSpc>
            </a:pPr>
            <a:r>
              <a:rPr lang="en-US" altLang="en-US" sz="1200" dirty="0"/>
              <a:t>Note for slide authors: we expect all CAGI participants to abide by these restrictions, and will make best effort to ensure they are followed.  However, but bear in mind that we have limited means of enforcing them, and therefore the restrictions cannot be guaranteed.</a:t>
            </a:r>
          </a:p>
          <a:p>
            <a:endParaRPr lang="en-US" sz="1200" dirty="0"/>
          </a:p>
        </p:txBody>
      </p:sp>
      <p:grpSp>
        <p:nvGrpSpPr>
          <p:cNvPr id="6" name="Group 5"/>
          <p:cNvGrpSpPr>
            <a:grpSpLocks/>
          </p:cNvGrpSpPr>
          <p:nvPr/>
        </p:nvGrpSpPr>
        <p:grpSpPr bwMode="auto">
          <a:xfrm>
            <a:off x="8421318" y="5673592"/>
            <a:ext cx="439738" cy="439738"/>
            <a:chOff x="5373" y="3933"/>
            <a:chExt cx="387" cy="387"/>
          </a:xfrm>
        </p:grpSpPr>
        <p:sp>
          <p:nvSpPr>
            <p:cNvPr id="7" name="Oval 6"/>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a:ea typeface="MS PGothic" pitchFamily="34" charset="-128"/>
                <a:cs typeface="Arial" panose="020B0604020202020204" pitchFamily="34" charset="0"/>
              </a:endParaRPr>
            </a:p>
          </p:txBody>
        </p:sp>
        <p:pic>
          <p:nvPicPr>
            <p:cNvPr id="8"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43671529"/>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p:cNvPicPr>
            <a:picLocks noGrp="1" noChangeAspect="1"/>
          </p:cNvPicPr>
          <p:nvPr>
            <p:ph type="pic" sz="quarter" idx="13"/>
          </p:nvPr>
        </p:nvPicPr>
        <p:blipFill>
          <a:blip r:embed="rId2"/>
          <a:srcRect t="28383" b="28383"/>
          <a:stretch>
            <a:fillRect/>
          </a:stretch>
        </p:blipFill>
        <p:spPr/>
      </p:pic>
      <p:sp>
        <p:nvSpPr>
          <p:cNvPr id="4" name="Title 3"/>
          <p:cNvSpPr>
            <a:spLocks noGrp="1"/>
          </p:cNvSpPr>
          <p:nvPr>
            <p:ph type="ctrTitle"/>
          </p:nvPr>
        </p:nvSpPr>
        <p:spPr/>
        <p:txBody>
          <a:bodyPr/>
          <a:lstStyle/>
          <a:p>
            <a:r>
              <a:rPr lang="en-US" sz="1800" dirty="0" smtClean="0"/>
              <a:t>Predicting </a:t>
            </a:r>
            <a:r>
              <a:rPr lang="en-US" sz="1800" dirty="0"/>
              <a:t>patients’ clinical descriptions and pathogenic variants from the Johns Hopkins’ gene panel sequences </a:t>
            </a:r>
          </a:p>
        </p:txBody>
      </p:sp>
      <p:sp>
        <p:nvSpPr>
          <p:cNvPr id="5" name="Subtitle 4"/>
          <p:cNvSpPr>
            <a:spLocks noGrp="1"/>
          </p:cNvSpPr>
          <p:nvPr>
            <p:ph type="subTitle" idx="1"/>
          </p:nvPr>
        </p:nvSpPr>
        <p:spPr>
          <a:xfrm>
            <a:off x="1331912" y="6070599"/>
            <a:ext cx="5645577" cy="461161"/>
          </a:xfrm>
        </p:spPr>
        <p:txBody>
          <a:bodyPr anchor="ctr"/>
          <a:lstStyle/>
          <a:p>
            <a:r>
              <a:rPr lang="en-US" dirty="0" smtClean="0"/>
              <a:t>Sohela </a:t>
            </a:r>
            <a:r>
              <a:rPr lang="en-US" dirty="0" smtClean="0"/>
              <a:t>Shah</a:t>
            </a:r>
          </a:p>
          <a:p>
            <a:r>
              <a:rPr lang="en-US" dirty="0" smtClean="0"/>
              <a:t>Scientific lead- Ingenuity Variant Analysis</a:t>
            </a:r>
            <a:endParaRPr lang="en-US" dirty="0"/>
          </a:p>
        </p:txBody>
      </p:sp>
    </p:spTree>
    <p:extLst>
      <p:ext uri="{BB962C8B-B14F-4D97-AF65-F5344CB8AC3E}">
        <p14:creationId xmlns:p14="http://schemas.microsoft.com/office/powerpoint/2010/main" val="1499533805"/>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The </a:t>
            </a:r>
            <a:r>
              <a:rPr lang="en-US" dirty="0" smtClean="0"/>
              <a:t>challenge</a:t>
            </a:r>
            <a:endParaRPr lang="en-US" dirty="0"/>
          </a:p>
        </p:txBody>
      </p:sp>
      <p:sp>
        <p:nvSpPr>
          <p:cNvPr id="7" name="Text Placeholder 6"/>
          <p:cNvSpPr>
            <a:spLocks noGrp="1"/>
          </p:cNvSpPr>
          <p:nvPr>
            <p:ph type="body" sz="quarter" idx="14"/>
          </p:nvPr>
        </p:nvSpPr>
        <p:spPr/>
        <p:txBody>
          <a:bodyPr/>
          <a:lstStyle/>
          <a:p>
            <a:r>
              <a:rPr lang="en-US" dirty="0" smtClean="0"/>
              <a:t>Hopkins clinical panel</a:t>
            </a:r>
            <a:endParaRPr lang="en-US" dirty="0"/>
          </a:p>
        </p:txBody>
      </p:sp>
      <p:sp>
        <p:nvSpPr>
          <p:cNvPr id="6" name="Content Placeholder 5"/>
          <p:cNvSpPr>
            <a:spLocks noGrp="1"/>
          </p:cNvSpPr>
          <p:nvPr>
            <p:ph sz="quarter" idx="13"/>
          </p:nvPr>
        </p:nvSpPr>
        <p:spPr/>
        <p:txBody>
          <a:bodyPr/>
          <a:lstStyle/>
          <a:p>
            <a:pPr marL="285750" indent="-285750">
              <a:buFont typeface="Arial"/>
              <a:buChar char="•"/>
            </a:pPr>
            <a:r>
              <a:rPr lang="en-US" dirty="0" smtClean="0"/>
              <a:t>83 gene panel- 106 patients- 14 disease classes, including lung, </a:t>
            </a:r>
            <a:r>
              <a:rPr lang="en-US" dirty="0" err="1" smtClean="0"/>
              <a:t>peroxisomal</a:t>
            </a:r>
            <a:r>
              <a:rPr lang="en-US" dirty="0" smtClean="0"/>
              <a:t>, aneurysm, and craniofacial.</a:t>
            </a:r>
          </a:p>
          <a:p>
            <a:endParaRPr lang="en-US" dirty="0" smtClean="0"/>
          </a:p>
          <a:p>
            <a:pPr marL="285750" indent="-285750">
              <a:buFont typeface="Arial"/>
              <a:buChar char="•"/>
            </a:pPr>
            <a:r>
              <a:rPr lang="en-US" b="1" dirty="0" smtClean="0"/>
              <a:t>Predict each patient’s disease class and report the predicted causal variant(s)</a:t>
            </a:r>
          </a:p>
          <a:p>
            <a:pPr marL="649350" lvl="1" indent="-285750">
              <a:buFont typeface="Arial"/>
              <a:buChar char="•"/>
            </a:pPr>
            <a:r>
              <a:rPr lang="en-US" dirty="0" smtClean="0"/>
              <a:t>Results compared to interpretation </a:t>
            </a:r>
            <a:r>
              <a:rPr lang="en-US" dirty="0"/>
              <a:t>by Johns Hopkins DNA diagnostic </a:t>
            </a:r>
            <a:r>
              <a:rPr lang="en-US" dirty="0" smtClean="0"/>
              <a:t>laboratory- only </a:t>
            </a:r>
            <a:r>
              <a:rPr lang="en-US" dirty="0"/>
              <a:t>genes specific for patient’s disorder </a:t>
            </a:r>
            <a:r>
              <a:rPr lang="en-US" dirty="0" smtClean="0"/>
              <a:t>analyzed by the laboratory</a:t>
            </a:r>
          </a:p>
          <a:p>
            <a:pPr marL="649350" lvl="1" indent="-285750">
              <a:buFont typeface="Arial"/>
              <a:buChar char="•"/>
            </a:pPr>
            <a:endParaRPr lang="en-US" dirty="0"/>
          </a:p>
          <a:p>
            <a:pPr lvl="1" indent="0">
              <a:buNone/>
            </a:pPr>
            <a:endParaRPr lang="en-US" dirty="0"/>
          </a:p>
        </p:txBody>
      </p:sp>
    </p:spTree>
    <p:extLst>
      <p:ext uri="{BB962C8B-B14F-4D97-AF65-F5344CB8AC3E}">
        <p14:creationId xmlns:p14="http://schemas.microsoft.com/office/powerpoint/2010/main" val="3128517612"/>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Ingenuity Variant Analysis</a:t>
            </a:r>
            <a:endParaRPr lang="en-US" dirty="0"/>
          </a:p>
        </p:txBody>
      </p:sp>
      <p:sp>
        <p:nvSpPr>
          <p:cNvPr id="3" name="Text Placeholder 2"/>
          <p:cNvSpPr>
            <a:spLocks noGrp="1"/>
          </p:cNvSpPr>
          <p:nvPr>
            <p:ph type="body" sz="quarter" idx="14"/>
          </p:nvPr>
        </p:nvSpPr>
        <p:spPr/>
        <p:txBody>
          <a:bodyPr/>
          <a:lstStyle/>
          <a:p>
            <a:r>
              <a:rPr lang="en-US" dirty="0" smtClean="0"/>
              <a:t>Biological interpretation and ACMG classification</a:t>
            </a:r>
            <a:endParaRPr lang="en-US" dirty="0"/>
          </a:p>
        </p:txBody>
      </p:sp>
      <p:sp>
        <p:nvSpPr>
          <p:cNvPr id="6" name="Content Placeholder 5"/>
          <p:cNvSpPr>
            <a:spLocks noGrp="1"/>
          </p:cNvSpPr>
          <p:nvPr>
            <p:ph sz="quarter" idx="13"/>
          </p:nvPr>
        </p:nvSpPr>
        <p:spPr/>
        <p:txBody>
          <a:bodyPr/>
          <a:lstStyle/>
          <a:p>
            <a:pPr marL="285750" indent="-285750">
              <a:buClr>
                <a:schemeClr val="tx2">
                  <a:lumMod val="60000"/>
                  <a:lumOff val="40000"/>
                </a:schemeClr>
              </a:buClr>
              <a:buSzPct val="200000"/>
              <a:buFont typeface="Wingdings" charset="2"/>
              <a:buChar char="§"/>
            </a:pPr>
            <a:r>
              <a:rPr lang="en-US" dirty="0"/>
              <a:t>Secure web platform </a:t>
            </a:r>
            <a:r>
              <a:rPr lang="en-US" b="1" dirty="0"/>
              <a:t>for </a:t>
            </a:r>
            <a:r>
              <a:rPr lang="en-US" b="1" i="1" dirty="0"/>
              <a:t>interpreting</a:t>
            </a:r>
            <a:r>
              <a:rPr lang="en-US" b="1" dirty="0"/>
              <a:t> called human genomes</a:t>
            </a:r>
          </a:p>
          <a:p>
            <a:pPr marL="285750" indent="-285750">
              <a:buClr>
                <a:schemeClr val="tx2">
                  <a:lumMod val="60000"/>
                  <a:lumOff val="40000"/>
                </a:schemeClr>
              </a:buClr>
              <a:buSzPct val="200000"/>
              <a:buFont typeface="Wingdings" charset="2"/>
              <a:buChar char="§"/>
            </a:pPr>
            <a:endParaRPr lang="en-US" dirty="0"/>
          </a:p>
          <a:p>
            <a:pPr marL="285750" indent="-285750">
              <a:buClr>
                <a:schemeClr val="tx2">
                  <a:lumMod val="60000"/>
                  <a:lumOff val="40000"/>
                </a:schemeClr>
              </a:buClr>
              <a:buSzPct val="200000"/>
              <a:buFont typeface="Wingdings" charset="2"/>
              <a:buChar char="§"/>
            </a:pPr>
            <a:r>
              <a:rPr lang="en-US" dirty="0"/>
              <a:t>Smart</a:t>
            </a:r>
            <a:r>
              <a:rPr lang="en-US" b="1" dirty="0"/>
              <a:t> </a:t>
            </a:r>
            <a:r>
              <a:rPr lang="en-US" dirty="0"/>
              <a:t>interface </a:t>
            </a:r>
            <a:r>
              <a:rPr lang="en-US" b="1" dirty="0"/>
              <a:t>to flexibly annotate &amp; compare genomes</a:t>
            </a:r>
            <a:endParaRPr lang="en-US" dirty="0"/>
          </a:p>
          <a:p>
            <a:pPr marL="838200" lvl="3" indent="-285750">
              <a:buClr>
                <a:schemeClr val="tx2">
                  <a:lumMod val="60000"/>
                  <a:lumOff val="40000"/>
                </a:schemeClr>
              </a:buClr>
              <a:buSzPct val="200000"/>
              <a:buFont typeface="Wingdings" charset="2"/>
              <a:buChar char="§"/>
            </a:pPr>
            <a:r>
              <a:rPr lang="en-US" dirty="0"/>
              <a:t>Allows scientific iterations</a:t>
            </a:r>
          </a:p>
          <a:p>
            <a:pPr marL="552450" lvl="3" indent="0">
              <a:buClr>
                <a:schemeClr val="tx2">
                  <a:lumMod val="60000"/>
                  <a:lumOff val="40000"/>
                </a:schemeClr>
              </a:buClr>
              <a:buSzPct val="200000"/>
              <a:buNone/>
            </a:pPr>
            <a:endParaRPr lang="en-US" dirty="0"/>
          </a:p>
          <a:p>
            <a:pPr marL="285750" indent="-285750">
              <a:buClr>
                <a:schemeClr val="tx2">
                  <a:lumMod val="60000"/>
                  <a:lumOff val="40000"/>
                </a:schemeClr>
              </a:buClr>
              <a:buSzPct val="200000"/>
              <a:buFont typeface="Wingdings" charset="2"/>
              <a:buChar char="§"/>
            </a:pPr>
            <a:r>
              <a:rPr lang="en-US" dirty="0"/>
              <a:t>Leverages field’s </a:t>
            </a:r>
            <a:r>
              <a:rPr lang="en-US" b="1" dirty="0"/>
              <a:t>deepest functional knowledge base</a:t>
            </a:r>
            <a:endParaRPr lang="en-US" dirty="0"/>
          </a:p>
          <a:p>
            <a:pPr>
              <a:buClr>
                <a:schemeClr val="tx2">
                  <a:lumMod val="60000"/>
                  <a:lumOff val="40000"/>
                </a:schemeClr>
              </a:buClr>
              <a:buSzPct val="200000"/>
            </a:pPr>
            <a:endParaRPr lang="en-US" dirty="0"/>
          </a:p>
          <a:p>
            <a:pPr marL="285750" indent="-285750">
              <a:buClr>
                <a:schemeClr val="tx2">
                  <a:lumMod val="60000"/>
                  <a:lumOff val="40000"/>
                </a:schemeClr>
              </a:buClr>
              <a:buSzPct val="200000"/>
              <a:buFont typeface="Wingdings" charset="2"/>
              <a:buChar char="§"/>
            </a:pPr>
            <a:r>
              <a:rPr lang="en-US" b="1" dirty="0"/>
              <a:t>Robust analytical and statistical </a:t>
            </a:r>
            <a:r>
              <a:rPr lang="en-US" dirty="0"/>
              <a:t>methods for </a:t>
            </a:r>
            <a:r>
              <a:rPr lang="en-US" dirty="0" err="1"/>
              <a:t>probands</a:t>
            </a:r>
            <a:r>
              <a:rPr lang="en-US" dirty="0"/>
              <a:t>, </a:t>
            </a:r>
            <a:r>
              <a:rPr lang="en-US" i="1" dirty="0"/>
              <a:t>matched tumors</a:t>
            </a:r>
            <a:r>
              <a:rPr lang="en-US" dirty="0"/>
              <a:t>, </a:t>
            </a:r>
            <a:r>
              <a:rPr lang="en-US" dirty="0" err="1"/>
              <a:t>kindreds</a:t>
            </a:r>
            <a:r>
              <a:rPr lang="en-US" dirty="0"/>
              <a:t>, and big cohorts</a:t>
            </a:r>
          </a:p>
          <a:p>
            <a:pPr marL="285750" indent="-285750">
              <a:buClr>
                <a:schemeClr val="tx2">
                  <a:lumMod val="60000"/>
                  <a:lumOff val="40000"/>
                </a:schemeClr>
              </a:buClr>
              <a:buSzPct val="200000"/>
              <a:buFont typeface="Wingdings" charset="2"/>
              <a:buChar char="§"/>
            </a:pPr>
            <a:endParaRPr lang="en-US" dirty="0"/>
          </a:p>
          <a:p>
            <a:pPr marL="285750" indent="-285750">
              <a:buClr>
                <a:schemeClr val="tx2">
                  <a:lumMod val="60000"/>
                  <a:lumOff val="40000"/>
                </a:schemeClr>
              </a:buClr>
              <a:buSzPct val="200000"/>
              <a:buFont typeface="Wingdings" charset="2"/>
              <a:buChar char="§"/>
            </a:pPr>
            <a:r>
              <a:rPr lang="en-US" b="1" dirty="0"/>
              <a:t>Shareable, </a:t>
            </a:r>
            <a:r>
              <a:rPr lang="en-US" dirty="0"/>
              <a:t>to spark collaborative insight</a:t>
            </a:r>
          </a:p>
          <a:p>
            <a:endParaRPr lang="en-US" dirty="0"/>
          </a:p>
        </p:txBody>
      </p:sp>
    </p:spTree>
    <p:extLst>
      <p:ext uri="{BB962C8B-B14F-4D97-AF65-F5344CB8AC3E}">
        <p14:creationId xmlns:p14="http://schemas.microsoft.com/office/powerpoint/2010/main" val="362585893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is Power</a:t>
            </a:r>
            <a:endParaRPr lang="en-US" dirty="0"/>
          </a:p>
        </p:txBody>
      </p:sp>
      <p:sp>
        <p:nvSpPr>
          <p:cNvPr id="3" name="Text Placeholder 2"/>
          <p:cNvSpPr>
            <a:spLocks noGrp="1"/>
          </p:cNvSpPr>
          <p:nvPr>
            <p:ph type="body" sz="quarter" idx="14"/>
          </p:nvPr>
        </p:nvSpPr>
        <p:spPr/>
        <p:txBody>
          <a:bodyPr/>
          <a:lstStyle/>
          <a:p>
            <a:r>
              <a:rPr lang="en-US" dirty="0" smtClean="0"/>
              <a:t>Ingenuity Knowledge Base</a:t>
            </a:r>
            <a:endParaRPr lang="en-US" dirty="0"/>
          </a:p>
        </p:txBody>
      </p:sp>
      <p:sp>
        <p:nvSpPr>
          <p:cNvPr id="7" name="Content Placeholder 6"/>
          <p:cNvSpPr>
            <a:spLocks noGrp="1"/>
          </p:cNvSpPr>
          <p:nvPr>
            <p:ph sz="quarter" idx="13"/>
          </p:nvPr>
        </p:nvSpPr>
        <p:spPr/>
        <p:txBody>
          <a:bodyPr/>
          <a:lstStyle/>
          <a:p>
            <a:endParaRPr lang="en-US"/>
          </a:p>
        </p:txBody>
      </p:sp>
      <p:pic>
        <p:nvPicPr>
          <p:cNvPr id="6" name="Picture 5"/>
          <p:cNvPicPr>
            <a:picLocks noChangeAspect="1"/>
          </p:cNvPicPr>
          <p:nvPr/>
        </p:nvPicPr>
        <p:blipFill rotWithShape="1">
          <a:blip r:embed="rId2"/>
          <a:srcRect l="-1210" t="6722" r="1"/>
          <a:stretch/>
        </p:blipFill>
        <p:spPr>
          <a:xfrm>
            <a:off x="2868976" y="12239348"/>
            <a:ext cx="3657600" cy="1695507"/>
          </a:xfrm>
          <a:prstGeom prst="rect">
            <a:avLst/>
          </a:prstGeom>
        </p:spPr>
      </p:pic>
      <p:pic>
        <p:nvPicPr>
          <p:cNvPr id="8" name="Content Placeholder 5"/>
          <p:cNvPicPr>
            <a:picLocks noChangeAspect="1"/>
          </p:cNvPicPr>
          <p:nvPr/>
        </p:nvPicPr>
        <p:blipFill rotWithShape="1">
          <a:blip r:embed="rId2"/>
          <a:srcRect t="8197" b="-3751"/>
          <a:stretch/>
        </p:blipFill>
        <p:spPr bwMode="gray">
          <a:xfrm>
            <a:off x="255397" y="1449386"/>
            <a:ext cx="8640001" cy="5221942"/>
          </a:xfrm>
          <a:prstGeom prst="rect">
            <a:avLst/>
          </a:prstGeom>
        </p:spPr>
      </p:pic>
    </p:spTree>
    <p:extLst>
      <p:ext uri="{BB962C8B-B14F-4D97-AF65-F5344CB8AC3E}">
        <p14:creationId xmlns:p14="http://schemas.microsoft.com/office/powerpoint/2010/main" val="82969238"/>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Assessing “biological significance” </a:t>
            </a:r>
            <a:r>
              <a:rPr lang="en-US" dirty="0" smtClean="0"/>
              <a:t>for predicted causal variant</a:t>
            </a:r>
            <a:endParaRPr lang="en-US" dirty="0"/>
          </a:p>
        </p:txBody>
      </p:sp>
      <p:sp>
        <p:nvSpPr>
          <p:cNvPr id="3" name="Text Placeholder 2"/>
          <p:cNvSpPr>
            <a:spLocks noGrp="1"/>
          </p:cNvSpPr>
          <p:nvPr>
            <p:ph type="body" sz="quarter" idx="14"/>
          </p:nvPr>
        </p:nvSpPr>
        <p:spPr/>
        <p:txBody>
          <a:bodyPr/>
          <a:lstStyle/>
          <a:p>
            <a:r>
              <a:rPr lang="en-US" dirty="0"/>
              <a:t>In May 2015: ACMG and AMP </a:t>
            </a:r>
            <a:r>
              <a:rPr lang="en-US" dirty="0" smtClean="0"/>
              <a:t>published standards </a:t>
            </a:r>
            <a:r>
              <a:rPr lang="en-US" dirty="0"/>
              <a:t>for the assessment of sequence variants </a:t>
            </a:r>
          </a:p>
          <a:p>
            <a:endParaRPr lang="en-US" dirty="0"/>
          </a:p>
        </p:txBody>
      </p:sp>
      <p:sp>
        <p:nvSpPr>
          <p:cNvPr id="5" name="Text Placeholder 49"/>
          <p:cNvSpPr txBox="1">
            <a:spLocks/>
          </p:cNvSpPr>
          <p:nvPr/>
        </p:nvSpPr>
        <p:spPr bwMode="gray">
          <a:xfrm>
            <a:off x="820735" y="1303233"/>
            <a:ext cx="7147462" cy="288000"/>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363600" indent="-324000" algn="l" defTabSz="914400" rtl="0" eaLnBrk="1" latinLnBrk="0" hangingPunct="1">
              <a:lnSpc>
                <a:spcPct val="100000"/>
              </a:lnSpc>
              <a:spcBef>
                <a:spcPts val="384"/>
              </a:spcBef>
              <a:buClr>
                <a:schemeClr val="accent2"/>
              </a:buClr>
              <a:buFont typeface="Wingdings" panose="05000000000000000000" pitchFamily="2" charset="2"/>
              <a:buChar char=""/>
              <a:defRPr sz="1600" kern="1200">
                <a:solidFill>
                  <a:schemeClr val="tx1"/>
                </a:solidFill>
                <a:latin typeface="+mn-lt"/>
                <a:ea typeface="+mn-ea"/>
                <a:cs typeface="+mn-cs"/>
              </a:defRPr>
            </a:lvl2pPr>
            <a:lvl3pPr marL="630000" indent="-270000" algn="l" defTabSz="914400" rtl="0" eaLnBrk="1" latinLnBrk="0" hangingPunct="1">
              <a:lnSpc>
                <a:spcPct val="100000"/>
              </a:lnSpc>
              <a:spcBef>
                <a:spcPts val="384"/>
              </a:spcBef>
              <a:buClr>
                <a:schemeClr val="accent2"/>
              </a:buClr>
              <a:buSzPct val="80000"/>
              <a:buFont typeface="Wingdings" panose="05000000000000000000" pitchFamily="2" charset="2"/>
              <a:buChar char=""/>
              <a:defRPr sz="1600" kern="1200">
                <a:solidFill>
                  <a:schemeClr val="tx1"/>
                </a:solidFill>
                <a:latin typeface="+mn-lt"/>
                <a:ea typeface="+mn-ea"/>
                <a:cs typeface="+mn-cs"/>
              </a:defRPr>
            </a:lvl3pPr>
            <a:lvl4pPr marL="896400" indent="-241200" algn="l" defTabSz="914400" rtl="0" eaLnBrk="1" latinLnBrk="0" hangingPunct="1">
              <a:lnSpc>
                <a:spcPct val="100000"/>
              </a:lnSpc>
              <a:spcBef>
                <a:spcPts val="336"/>
              </a:spcBef>
              <a:buClr>
                <a:schemeClr val="accent2"/>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latin typeface="+mj-lt"/>
            </a:endParaRPr>
          </a:p>
        </p:txBody>
      </p:sp>
      <p:sp>
        <p:nvSpPr>
          <p:cNvPr id="6" name="Text Box 7"/>
          <p:cNvSpPr txBox="1">
            <a:spLocks noChangeArrowheads="1"/>
          </p:cNvSpPr>
          <p:nvPr/>
        </p:nvSpPr>
        <p:spPr bwMode="gray">
          <a:xfrm>
            <a:off x="380424" y="5465723"/>
            <a:ext cx="3998395" cy="173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54000" rIns="91429" bIns="45715">
            <a:noAutofit/>
          </a:bodyPr>
          <a:lstStyle>
            <a:lvl1pPr marL="176213" indent="-176213" eaLnBrk="0" hangingPunct="0">
              <a:tabLst>
                <a:tab pos="357188" algn="l"/>
                <a:tab pos="534988" algn="l"/>
                <a:tab pos="685800" algn="l"/>
              </a:tabLst>
              <a:defRPr sz="1600" b="1">
                <a:solidFill>
                  <a:schemeClr val="tx1"/>
                </a:solidFill>
                <a:latin typeface="Arial" charset="0"/>
                <a:cs typeface="Arial" charset="0"/>
              </a:defRPr>
            </a:lvl1pPr>
            <a:lvl2pPr marL="742950" indent="-285750" eaLnBrk="0" hangingPunct="0">
              <a:tabLst>
                <a:tab pos="357188" algn="l"/>
                <a:tab pos="534988" algn="l"/>
                <a:tab pos="685800" algn="l"/>
              </a:tabLst>
              <a:defRPr sz="1600" b="1">
                <a:solidFill>
                  <a:schemeClr val="tx1"/>
                </a:solidFill>
                <a:latin typeface="Arial" charset="0"/>
                <a:cs typeface="Arial" charset="0"/>
              </a:defRPr>
            </a:lvl2pPr>
            <a:lvl3pPr marL="1143000" indent="-228600" eaLnBrk="0" hangingPunct="0">
              <a:tabLst>
                <a:tab pos="357188" algn="l"/>
                <a:tab pos="534988" algn="l"/>
                <a:tab pos="685800" algn="l"/>
              </a:tabLst>
              <a:defRPr sz="1600" b="1">
                <a:solidFill>
                  <a:schemeClr val="tx1"/>
                </a:solidFill>
                <a:latin typeface="Arial" charset="0"/>
                <a:cs typeface="Arial" charset="0"/>
              </a:defRPr>
            </a:lvl3pPr>
            <a:lvl4pPr marL="1600200" indent="-228600" eaLnBrk="0" hangingPunct="0">
              <a:tabLst>
                <a:tab pos="357188" algn="l"/>
                <a:tab pos="534988" algn="l"/>
                <a:tab pos="685800" algn="l"/>
              </a:tabLst>
              <a:defRPr sz="1600" b="1">
                <a:solidFill>
                  <a:schemeClr val="tx1"/>
                </a:solidFill>
                <a:latin typeface="Arial" charset="0"/>
                <a:cs typeface="Arial" charset="0"/>
              </a:defRPr>
            </a:lvl4pPr>
            <a:lvl5pPr marL="2057400" indent="-228600" eaLnBrk="0" hangingPunct="0">
              <a:tabLst>
                <a:tab pos="357188" algn="l"/>
                <a:tab pos="534988" algn="l"/>
                <a:tab pos="685800" algn="l"/>
              </a:tabLst>
              <a:defRPr sz="1600" b="1">
                <a:solidFill>
                  <a:schemeClr val="tx1"/>
                </a:solidFill>
                <a:latin typeface="Arial" charset="0"/>
                <a:cs typeface="Arial" charset="0"/>
              </a:defRPr>
            </a:lvl5pPr>
            <a:lvl6pPr marL="2514600" indent="-228600" eaLnBrk="0" fontAlgn="base" hangingPunct="0">
              <a:spcBef>
                <a:spcPct val="0"/>
              </a:spcBef>
              <a:spcAft>
                <a:spcPct val="0"/>
              </a:spcAft>
              <a:tabLst>
                <a:tab pos="357188" algn="l"/>
                <a:tab pos="534988" algn="l"/>
                <a:tab pos="685800" algn="l"/>
              </a:tabLst>
              <a:defRPr sz="1600" b="1">
                <a:solidFill>
                  <a:schemeClr val="tx1"/>
                </a:solidFill>
                <a:latin typeface="Arial" charset="0"/>
                <a:cs typeface="Arial" charset="0"/>
              </a:defRPr>
            </a:lvl6pPr>
            <a:lvl7pPr marL="2971800" indent="-228600" eaLnBrk="0" fontAlgn="base" hangingPunct="0">
              <a:spcBef>
                <a:spcPct val="0"/>
              </a:spcBef>
              <a:spcAft>
                <a:spcPct val="0"/>
              </a:spcAft>
              <a:tabLst>
                <a:tab pos="357188" algn="l"/>
                <a:tab pos="534988" algn="l"/>
                <a:tab pos="685800" algn="l"/>
              </a:tabLst>
              <a:defRPr sz="1600" b="1">
                <a:solidFill>
                  <a:schemeClr val="tx1"/>
                </a:solidFill>
                <a:latin typeface="Arial" charset="0"/>
                <a:cs typeface="Arial" charset="0"/>
              </a:defRPr>
            </a:lvl7pPr>
            <a:lvl8pPr marL="3429000" indent="-228600" eaLnBrk="0" fontAlgn="base" hangingPunct="0">
              <a:spcBef>
                <a:spcPct val="0"/>
              </a:spcBef>
              <a:spcAft>
                <a:spcPct val="0"/>
              </a:spcAft>
              <a:tabLst>
                <a:tab pos="357188" algn="l"/>
                <a:tab pos="534988" algn="l"/>
                <a:tab pos="685800" algn="l"/>
              </a:tabLst>
              <a:defRPr sz="1600" b="1">
                <a:solidFill>
                  <a:schemeClr val="tx1"/>
                </a:solidFill>
                <a:latin typeface="Arial" charset="0"/>
                <a:cs typeface="Arial" charset="0"/>
              </a:defRPr>
            </a:lvl8pPr>
            <a:lvl9pPr marL="3886200" indent="-228600" eaLnBrk="0" fontAlgn="base" hangingPunct="0">
              <a:spcBef>
                <a:spcPct val="0"/>
              </a:spcBef>
              <a:spcAft>
                <a:spcPct val="0"/>
              </a:spcAft>
              <a:tabLst>
                <a:tab pos="357188" algn="l"/>
                <a:tab pos="534988" algn="l"/>
                <a:tab pos="685800" algn="l"/>
              </a:tabLst>
              <a:defRPr sz="1600" b="1">
                <a:solidFill>
                  <a:schemeClr val="tx1"/>
                </a:solidFill>
                <a:latin typeface="Arial" charset="0"/>
                <a:cs typeface="Arial" charset="0"/>
              </a:defRPr>
            </a:lvl9pPr>
          </a:lstStyle>
          <a:p>
            <a:pPr marL="0" indent="0" eaLnBrk="1" hangingPunct="1"/>
            <a:r>
              <a:rPr lang="en-US" sz="800" b="0" dirty="0">
                <a:solidFill>
                  <a:schemeClr val="bg1">
                    <a:lumMod val="65000"/>
                  </a:schemeClr>
                </a:solidFill>
              </a:rPr>
              <a:t>Courtesy of Heidi </a:t>
            </a:r>
            <a:r>
              <a:rPr lang="en-US" sz="800" b="0" dirty="0" err="1">
                <a:solidFill>
                  <a:schemeClr val="bg1">
                    <a:lumMod val="65000"/>
                  </a:schemeClr>
                </a:solidFill>
              </a:rPr>
              <a:t>Rehm</a:t>
            </a:r>
            <a:r>
              <a:rPr lang="en-US" sz="800" b="0" dirty="0">
                <a:solidFill>
                  <a:schemeClr val="bg1">
                    <a:lumMod val="65000"/>
                  </a:schemeClr>
                </a:solidFill>
              </a:rPr>
              <a:t>, Partners Healthcare</a:t>
            </a:r>
          </a:p>
        </p:txBody>
      </p:sp>
      <p:grpSp>
        <p:nvGrpSpPr>
          <p:cNvPr id="8" name="Group 7"/>
          <p:cNvGrpSpPr/>
          <p:nvPr/>
        </p:nvGrpSpPr>
        <p:grpSpPr>
          <a:xfrm>
            <a:off x="380424" y="1683542"/>
            <a:ext cx="7113400" cy="3578154"/>
            <a:chOff x="861636" y="1345538"/>
            <a:chExt cx="7423469" cy="4625143"/>
          </a:xfrm>
        </p:grpSpPr>
        <p:sp>
          <p:nvSpPr>
            <p:cNvPr id="10" name="Line 3"/>
            <p:cNvSpPr>
              <a:spLocks noChangeShapeType="1"/>
            </p:cNvSpPr>
            <p:nvPr/>
          </p:nvSpPr>
          <p:spPr bwMode="gray">
            <a:xfrm flipH="1">
              <a:off x="4301210" y="1707488"/>
              <a:ext cx="0" cy="2613773"/>
            </a:xfrm>
            <a:prstGeom prst="line">
              <a:avLst/>
            </a:prstGeom>
            <a:noFill/>
            <a:ln w="9525">
              <a:solidFill>
                <a:schemeClr val="bg1">
                  <a:lumMod val="75000"/>
                </a:schemeClr>
              </a:solidFill>
              <a:round/>
              <a:headEnd/>
              <a:tailEnd type="triangle"/>
            </a:ln>
            <a:extLst>
              <a:ext uri="{909E8E84-426E-40dd-AFC4-6F175D3DCCD1}">
                <a14:hiddenFill xmlns:a14="http://schemas.microsoft.com/office/drawing/2010/main">
                  <a:noFill/>
                </a14:hiddenFill>
              </a:ext>
            </a:extLst>
          </p:spPr>
          <p:txBody>
            <a:bodyPr/>
            <a:ls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000" i="0" u="none" strike="noStrike" kern="1200" cap="none" spc="0" normalizeH="0" baseline="0" noProof="0" dirty="0">
                <a:ln>
                  <a:noFill/>
                </a:ln>
                <a:solidFill>
                  <a:sysClr val="windowText" lastClr="000000"/>
                </a:solidFill>
                <a:effectLst/>
                <a:uLnTx/>
                <a:uFillTx/>
                <a:latin typeface="+mj-lt"/>
                <a:ea typeface="+mn-ea"/>
                <a:cs typeface="+mn-cs"/>
              </a:endParaRPr>
            </a:p>
          </p:txBody>
        </p:sp>
        <p:sp>
          <p:nvSpPr>
            <p:cNvPr id="11" name="Text Box 6"/>
            <p:cNvSpPr txBox="1">
              <a:spLocks noChangeArrowheads="1"/>
            </p:cNvSpPr>
            <p:nvPr/>
          </p:nvSpPr>
          <p:spPr bwMode="gray">
            <a:xfrm flipH="1">
              <a:off x="3346696" y="1345538"/>
              <a:ext cx="1909028" cy="361950"/>
            </a:xfrm>
            <a:prstGeom prst="rect">
              <a:avLst/>
            </a:prstGeom>
            <a:solidFill>
              <a:schemeClr val="accent3"/>
            </a:solidFill>
            <a:ln w="9525">
              <a:solidFill>
                <a:schemeClr val="bg1">
                  <a:lumMod val="75000"/>
                </a:schemeClr>
              </a:solidFill>
              <a:miter lim="800000"/>
              <a:headEnd/>
              <a:tailEnd/>
            </a:ln>
            <a:extLst/>
          </p:spPr>
          <p:txBody>
            <a:bodyPr wrap="none" anchor="ctr"/>
            <a:lstStyle>
              <a:defPPr>
                <a:defRPr lang="de-DE"/>
              </a:defPPr>
              <a:lvl1pPr lvl="0" algn="ctr" fontAlgn="base">
                <a:spcBef>
                  <a:spcPct val="0"/>
                </a:spcBef>
                <a:spcAft>
                  <a:spcPct val="0"/>
                </a:spcAft>
                <a:defRPr sz="1600">
                  <a:solidFill>
                    <a:sysClr val="windowText" lastClr="000000"/>
                  </a:solidFill>
                  <a:latin typeface="+mj-lt"/>
                </a:defRPr>
              </a:lvl1pPr>
              <a:lvl2pPr fontAlgn="base">
                <a:spcBef>
                  <a:spcPct val="0"/>
                </a:spcBef>
                <a:spcAft>
                  <a:spcPct val="0"/>
                </a:spcAft>
                <a:defRPr>
                  <a:latin typeface="Arial" pitchFamily="34" charset="0"/>
                </a:defRPr>
              </a:lvl2pPr>
              <a:lvl3pPr fontAlgn="base">
                <a:spcBef>
                  <a:spcPct val="0"/>
                </a:spcBef>
                <a:spcAft>
                  <a:spcPct val="0"/>
                </a:spcAft>
                <a:defRPr>
                  <a:latin typeface="Arial" pitchFamily="34" charset="0"/>
                </a:defRPr>
              </a:lvl3pPr>
              <a:lvl4pPr fontAlgn="base">
                <a:spcBef>
                  <a:spcPct val="0"/>
                </a:spcBef>
                <a:spcAft>
                  <a:spcPct val="0"/>
                </a:spcAft>
                <a:defRPr>
                  <a:latin typeface="Arial" pitchFamily="34" charset="0"/>
                </a:defRPr>
              </a:lvl4pPr>
              <a:lvl5pPr fontAlgn="base">
                <a:spcBef>
                  <a:spcPct val="0"/>
                </a:spcBef>
                <a:spcAft>
                  <a:spcPct val="0"/>
                </a:spcAft>
                <a:defRPr>
                  <a:latin typeface="Arial" pitchFamily="34" charset="0"/>
                </a:defRPr>
              </a:lvl5pPr>
              <a:lvl6pPr>
                <a:defRPr>
                  <a:latin typeface="Arial" pitchFamily="34" charset="0"/>
                </a:defRPr>
              </a:lvl6pPr>
              <a:lvl7pPr>
                <a:defRPr>
                  <a:latin typeface="Arial" pitchFamily="34" charset="0"/>
                </a:defRPr>
              </a:lvl7pPr>
              <a:lvl8pPr>
                <a:defRPr>
                  <a:latin typeface="Arial" pitchFamily="34" charset="0"/>
                </a:defRPr>
              </a:lvl8pPr>
              <a:lvl9pPr>
                <a:defRPr>
                  <a:latin typeface="Arial" pitchFamily="34" charset="0"/>
                </a:defRPr>
              </a:lvl9pPr>
            </a:lstStyle>
            <a:p>
              <a:r>
                <a:rPr lang="en-US" sz="1000" dirty="0"/>
                <a:t>Detected variants</a:t>
              </a:r>
            </a:p>
          </p:txBody>
        </p:sp>
        <p:sp>
          <p:nvSpPr>
            <p:cNvPr id="12" name="Rectangle 11"/>
            <p:cNvSpPr>
              <a:spLocks noChangeArrowheads="1"/>
            </p:cNvSpPr>
            <p:nvPr/>
          </p:nvSpPr>
          <p:spPr bwMode="gray">
            <a:xfrm>
              <a:off x="3346697" y="2002717"/>
              <a:ext cx="1909027" cy="572240"/>
            </a:xfrm>
            <a:prstGeom prst="rect">
              <a:avLst/>
            </a:prstGeom>
            <a:solidFill>
              <a:schemeClr val="accent3"/>
            </a:solidFill>
            <a:ln w="9525">
              <a:solidFill>
                <a:schemeClr val="bg1">
                  <a:lumMod val="75000"/>
                </a:schemeClr>
              </a:solidFill>
              <a:miter lim="800000"/>
              <a:headEnd/>
              <a:tailEnd/>
            </a:ln>
          </p:spPr>
          <p:txBody>
            <a:bodyPr wrap="none" anchor="ctr"/>
            <a:ls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a:lstStyle>
            <a:p>
              <a:pPr lvl="0" algn="ctr">
                <a:defRPr/>
              </a:pPr>
              <a:r>
                <a:rPr lang="en-US" sz="1000" dirty="0" smtClean="0">
                  <a:solidFill>
                    <a:sysClr val="windowText" lastClr="000000"/>
                  </a:solidFill>
                  <a:latin typeface="+mj-lt"/>
                </a:rPr>
                <a:t>Variant</a:t>
              </a:r>
              <a:endParaRPr lang="en-US" sz="1000" dirty="0">
                <a:solidFill>
                  <a:sysClr val="windowText" lastClr="000000"/>
                </a:solidFill>
                <a:latin typeface="+mj-lt"/>
              </a:endParaRPr>
            </a:p>
            <a:p>
              <a:pPr lvl="0" algn="ctr">
                <a:defRPr/>
              </a:pPr>
              <a:r>
                <a:rPr lang="en-US" sz="1000" dirty="0" smtClean="0">
                  <a:solidFill>
                    <a:sysClr val="windowText" lastClr="000000"/>
                  </a:solidFill>
                  <a:latin typeface="+mj-lt"/>
                </a:rPr>
                <a:t>annotation/ filtering</a:t>
              </a:r>
              <a:endParaRPr lang="en-US" sz="1000" dirty="0">
                <a:solidFill>
                  <a:sysClr val="windowText" lastClr="000000"/>
                </a:solidFill>
                <a:latin typeface="+mj-lt"/>
              </a:endParaRPr>
            </a:p>
          </p:txBody>
        </p:sp>
        <p:sp>
          <p:nvSpPr>
            <p:cNvPr id="13" name="Rectangle 12"/>
            <p:cNvSpPr>
              <a:spLocks noChangeArrowheads="1"/>
            </p:cNvSpPr>
            <p:nvPr/>
          </p:nvSpPr>
          <p:spPr bwMode="gray">
            <a:xfrm>
              <a:off x="3346696" y="3210816"/>
              <a:ext cx="1909028" cy="572240"/>
            </a:xfrm>
            <a:prstGeom prst="rect">
              <a:avLst/>
            </a:prstGeom>
            <a:solidFill>
              <a:schemeClr val="accent3"/>
            </a:solidFill>
            <a:ln w="9525">
              <a:solidFill>
                <a:schemeClr val="bg1">
                  <a:lumMod val="75000"/>
                </a:schemeClr>
              </a:solidFill>
              <a:miter lim="800000"/>
              <a:headEnd/>
              <a:tailEnd/>
            </a:ln>
          </p:spPr>
          <p:txBody>
            <a:bodyPr wrap="none" anchor="ctr"/>
            <a:lstStyle/>
            <a:p>
              <a:pPr algn="ctr" fontAlgn="base">
                <a:spcBef>
                  <a:spcPct val="0"/>
                </a:spcBef>
                <a:spcAft>
                  <a:spcPct val="0"/>
                </a:spcAft>
              </a:pPr>
              <a:r>
                <a:rPr lang="en-US" sz="1000" dirty="0">
                  <a:solidFill>
                    <a:sysClr val="windowText" lastClr="000000"/>
                  </a:solidFill>
                  <a:latin typeface="+mj-lt"/>
                </a:rPr>
                <a:t>Variant </a:t>
              </a:r>
            </a:p>
            <a:p>
              <a:pPr algn="ctr" fontAlgn="base">
                <a:spcBef>
                  <a:spcPct val="0"/>
                </a:spcBef>
                <a:spcAft>
                  <a:spcPct val="0"/>
                </a:spcAft>
              </a:pPr>
              <a:r>
                <a:rPr lang="en-US" sz="1000" dirty="0">
                  <a:solidFill>
                    <a:sysClr val="windowText" lastClr="000000"/>
                  </a:solidFill>
                  <a:latin typeface="+mj-lt"/>
                </a:rPr>
                <a:t>classification</a:t>
              </a:r>
            </a:p>
          </p:txBody>
        </p:sp>
        <p:sp>
          <p:nvSpPr>
            <p:cNvPr id="14" name="Freeform 13"/>
            <p:cNvSpPr>
              <a:spLocks/>
            </p:cNvSpPr>
            <p:nvPr/>
          </p:nvSpPr>
          <p:spPr bwMode="gray">
            <a:xfrm>
              <a:off x="1480475" y="4110900"/>
              <a:ext cx="5650721" cy="286120"/>
            </a:xfrm>
            <a:custGeom>
              <a:avLst/>
              <a:gdLst>
                <a:gd name="T0" fmla="*/ 0 w 3552"/>
                <a:gd name="T1" fmla="*/ 144 h 144"/>
                <a:gd name="T2" fmla="*/ 0 w 3552"/>
                <a:gd name="T3" fmla="*/ 0 h 144"/>
                <a:gd name="T4" fmla="*/ 3552 w 3552"/>
                <a:gd name="T5" fmla="*/ 0 h 144"/>
                <a:gd name="T6" fmla="*/ 3552 w 3552"/>
                <a:gd name="T7" fmla="*/ 144 h 144"/>
                <a:gd name="T8" fmla="*/ 0 60000 65536"/>
                <a:gd name="T9" fmla="*/ 0 60000 65536"/>
                <a:gd name="T10" fmla="*/ 0 60000 65536"/>
                <a:gd name="T11" fmla="*/ 0 60000 65536"/>
                <a:gd name="T12" fmla="*/ 0 w 3552"/>
                <a:gd name="T13" fmla="*/ 0 h 144"/>
                <a:gd name="T14" fmla="*/ 3552 w 3552"/>
                <a:gd name="T15" fmla="*/ 144 h 144"/>
              </a:gdLst>
              <a:ahLst/>
              <a:cxnLst>
                <a:cxn ang="T8">
                  <a:pos x="T0" y="T1"/>
                </a:cxn>
                <a:cxn ang="T9">
                  <a:pos x="T2" y="T3"/>
                </a:cxn>
                <a:cxn ang="T10">
                  <a:pos x="T4" y="T5"/>
                </a:cxn>
                <a:cxn ang="T11">
                  <a:pos x="T6" y="T7"/>
                </a:cxn>
              </a:cxnLst>
              <a:rect l="T12" t="T13" r="T14" b="T15"/>
              <a:pathLst>
                <a:path w="3552" h="144">
                  <a:moveTo>
                    <a:pt x="0" y="144"/>
                  </a:moveTo>
                  <a:lnTo>
                    <a:pt x="0" y="0"/>
                  </a:lnTo>
                  <a:lnTo>
                    <a:pt x="3552" y="0"/>
                  </a:lnTo>
                  <a:lnTo>
                    <a:pt x="3552" y="144"/>
                  </a:lnTo>
                </a:path>
              </a:pathLst>
            </a:custGeom>
            <a:noFill/>
            <a:ln w="9525">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000" i="0" u="none" strike="noStrike" kern="1200" cap="none" spc="0" normalizeH="0" baseline="0" noProof="0" dirty="0">
                <a:ln>
                  <a:noFill/>
                </a:ln>
                <a:solidFill>
                  <a:sysClr val="windowText" lastClr="000000"/>
                </a:solidFill>
                <a:effectLst/>
                <a:uLnTx/>
                <a:uFillTx/>
                <a:latin typeface="+mj-lt"/>
                <a:ea typeface="+mn-ea"/>
                <a:cs typeface="+mn-cs"/>
              </a:endParaRPr>
            </a:p>
          </p:txBody>
        </p:sp>
        <p:sp>
          <p:nvSpPr>
            <p:cNvPr id="15" name="Line 33"/>
            <p:cNvSpPr>
              <a:spLocks noChangeShapeType="1"/>
            </p:cNvSpPr>
            <p:nvPr/>
          </p:nvSpPr>
          <p:spPr bwMode="gray">
            <a:xfrm>
              <a:off x="2894292" y="4110900"/>
              <a:ext cx="0" cy="286120"/>
            </a:xfrm>
            <a:prstGeom prst="line">
              <a:avLst/>
            </a:prstGeom>
            <a:noFill/>
            <a:ln w="9525">
              <a:solidFill>
                <a:schemeClr val="bg1">
                  <a:lumMod val="75000"/>
                </a:schemeClr>
              </a:solidFill>
              <a:round/>
              <a:headEnd/>
              <a:tailEnd/>
            </a:ln>
            <a:extLst>
              <a:ext uri="{909E8E84-426E-40dd-AFC4-6F175D3DCCD1}">
                <a14:hiddenFill xmlns:a14="http://schemas.microsoft.com/office/drawing/2010/main">
                  <a:noFill/>
                </a14:hiddenFill>
              </a:ext>
            </a:extLst>
          </p:spPr>
          <p:txBody>
            <a:bodyPr/>
            <a:ls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000" i="0" u="none" strike="noStrike" kern="1200" cap="none" spc="0" normalizeH="0" baseline="0" noProof="0" dirty="0">
                <a:ln>
                  <a:noFill/>
                </a:ln>
                <a:solidFill>
                  <a:sysClr val="windowText" lastClr="000000"/>
                </a:solidFill>
                <a:effectLst/>
                <a:uLnTx/>
                <a:uFillTx/>
                <a:latin typeface="+mj-lt"/>
                <a:ea typeface="+mn-ea"/>
                <a:cs typeface="+mn-cs"/>
              </a:endParaRPr>
            </a:p>
          </p:txBody>
        </p:sp>
        <p:sp>
          <p:nvSpPr>
            <p:cNvPr id="16" name="Line 35"/>
            <p:cNvSpPr>
              <a:spLocks noChangeShapeType="1"/>
            </p:cNvSpPr>
            <p:nvPr/>
          </p:nvSpPr>
          <p:spPr bwMode="gray">
            <a:xfrm>
              <a:off x="5721926" y="4110900"/>
              <a:ext cx="0" cy="286120"/>
            </a:xfrm>
            <a:prstGeom prst="line">
              <a:avLst/>
            </a:prstGeom>
            <a:noFill/>
            <a:ln w="9525">
              <a:solidFill>
                <a:schemeClr val="bg1">
                  <a:lumMod val="75000"/>
                </a:schemeClr>
              </a:solidFill>
              <a:round/>
              <a:headEnd/>
              <a:tailEnd/>
            </a:ln>
            <a:extLst>
              <a:ext uri="{909E8E84-426E-40dd-AFC4-6F175D3DCCD1}">
                <a14:hiddenFill xmlns:a14="http://schemas.microsoft.com/office/drawing/2010/main">
                  <a:noFill/>
                </a14:hiddenFill>
              </a:ext>
            </a:extLst>
          </p:spPr>
          <p:txBody>
            <a:bodyPr/>
            <a:ls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000" i="0" u="none" strike="noStrike" kern="1200" cap="none" spc="0" normalizeH="0" baseline="0" noProof="0" dirty="0">
                <a:ln>
                  <a:noFill/>
                </a:ln>
                <a:solidFill>
                  <a:sysClr val="windowText" lastClr="000000"/>
                </a:solidFill>
                <a:effectLst/>
                <a:uLnTx/>
                <a:uFillTx/>
                <a:latin typeface="+mj-lt"/>
                <a:ea typeface="+mn-ea"/>
                <a:cs typeface="+mn-cs"/>
              </a:endParaRPr>
            </a:p>
          </p:txBody>
        </p:sp>
        <p:sp>
          <p:nvSpPr>
            <p:cNvPr id="17" name="Line 36"/>
            <p:cNvSpPr>
              <a:spLocks noChangeShapeType="1"/>
            </p:cNvSpPr>
            <p:nvPr/>
          </p:nvSpPr>
          <p:spPr bwMode="gray">
            <a:xfrm>
              <a:off x="1480475" y="4969261"/>
              <a:ext cx="0" cy="214590"/>
            </a:xfrm>
            <a:prstGeom prst="line">
              <a:avLst/>
            </a:prstGeom>
            <a:noFill/>
            <a:ln w="9525">
              <a:solidFill>
                <a:schemeClr val="bg1">
                  <a:lumMod val="75000"/>
                </a:schemeClr>
              </a:solidFill>
              <a:round/>
              <a:headEnd/>
              <a:tailEnd/>
            </a:ln>
            <a:extLst>
              <a:ext uri="{909E8E84-426E-40dd-AFC4-6F175D3DCCD1}">
                <a14:hiddenFill xmlns:a14="http://schemas.microsoft.com/office/drawing/2010/main">
                  <a:noFill/>
                </a14:hiddenFill>
              </a:ext>
            </a:extLst>
          </p:spPr>
          <p:txBody>
            <a:bodyPr/>
            <a:ls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000" i="0" u="none" strike="noStrike" kern="1200" cap="none" spc="0" normalizeH="0" baseline="0" noProof="0" dirty="0">
                <a:ln>
                  <a:noFill/>
                </a:ln>
                <a:solidFill>
                  <a:sysClr val="windowText" lastClr="000000"/>
                </a:solidFill>
                <a:effectLst/>
                <a:uLnTx/>
                <a:uFillTx/>
                <a:latin typeface="+mj-lt"/>
                <a:ea typeface="+mn-ea"/>
                <a:cs typeface="+mn-cs"/>
              </a:endParaRPr>
            </a:p>
          </p:txBody>
        </p:sp>
        <p:sp>
          <p:nvSpPr>
            <p:cNvPr id="18" name="Line 37"/>
            <p:cNvSpPr>
              <a:spLocks noChangeShapeType="1"/>
            </p:cNvSpPr>
            <p:nvPr/>
          </p:nvSpPr>
          <p:spPr bwMode="gray">
            <a:xfrm>
              <a:off x="1294345" y="5183851"/>
              <a:ext cx="381805" cy="0"/>
            </a:xfrm>
            <a:prstGeom prst="line">
              <a:avLst/>
            </a:prstGeom>
            <a:noFill/>
            <a:ln w="9525">
              <a:solidFill>
                <a:schemeClr val="bg1">
                  <a:lumMod val="75000"/>
                </a:schemeClr>
              </a:solidFill>
              <a:round/>
              <a:headEnd/>
              <a:tailEnd/>
            </a:ln>
            <a:extLst>
              <a:ext uri="{909E8E84-426E-40dd-AFC4-6F175D3DCCD1}">
                <a14:hiddenFill xmlns:a14="http://schemas.microsoft.com/office/drawing/2010/main">
                  <a:noFill/>
                </a14:hiddenFill>
              </a:ext>
            </a:extLst>
          </p:spPr>
          <p:txBody>
            <a:bodyPr/>
            <a:ls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000" i="0" u="none" strike="noStrike" kern="1200" cap="none" spc="0" normalizeH="0" baseline="0" noProof="0" dirty="0">
                <a:ln>
                  <a:noFill/>
                </a:ln>
                <a:solidFill>
                  <a:sysClr val="windowText" lastClr="000000"/>
                </a:solidFill>
                <a:effectLst/>
                <a:uLnTx/>
                <a:uFillTx/>
                <a:latin typeface="+mj-lt"/>
                <a:ea typeface="+mn-ea"/>
                <a:cs typeface="+mn-cs"/>
              </a:endParaRPr>
            </a:p>
          </p:txBody>
        </p:sp>
        <p:sp>
          <p:nvSpPr>
            <p:cNvPr id="19" name="Line 38"/>
            <p:cNvSpPr>
              <a:spLocks noChangeShapeType="1"/>
            </p:cNvSpPr>
            <p:nvPr/>
          </p:nvSpPr>
          <p:spPr bwMode="gray">
            <a:xfrm>
              <a:off x="1294345" y="5255381"/>
              <a:ext cx="381805" cy="0"/>
            </a:xfrm>
            <a:prstGeom prst="line">
              <a:avLst/>
            </a:prstGeom>
            <a:noFill/>
            <a:ln w="9525">
              <a:solidFill>
                <a:schemeClr val="bg1">
                  <a:lumMod val="75000"/>
                </a:schemeClr>
              </a:solidFill>
              <a:round/>
              <a:headEnd/>
              <a:tailEnd/>
            </a:ln>
            <a:extLst>
              <a:ext uri="{909E8E84-426E-40dd-AFC4-6F175D3DCCD1}">
                <a14:hiddenFill xmlns:a14="http://schemas.microsoft.com/office/drawing/2010/main">
                  <a:noFill/>
                </a14:hiddenFill>
              </a:ext>
            </a:extLst>
          </p:spPr>
          <p:txBody>
            <a:bodyPr/>
            <a:ls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000" i="0" u="none" strike="noStrike" kern="1200" cap="none" spc="0" normalizeH="0" baseline="0" noProof="0" dirty="0">
                <a:ln>
                  <a:noFill/>
                </a:ln>
                <a:solidFill>
                  <a:sysClr val="windowText" lastClr="000000"/>
                </a:solidFill>
                <a:effectLst/>
                <a:uLnTx/>
                <a:uFillTx/>
                <a:latin typeface="+mj-lt"/>
                <a:ea typeface="+mn-ea"/>
                <a:cs typeface="+mn-cs"/>
              </a:endParaRPr>
            </a:p>
          </p:txBody>
        </p:sp>
        <p:sp>
          <p:nvSpPr>
            <p:cNvPr id="20" name="Freeform 19"/>
            <p:cNvSpPr>
              <a:spLocks/>
            </p:cNvSpPr>
            <p:nvPr/>
          </p:nvSpPr>
          <p:spPr bwMode="gray">
            <a:xfrm>
              <a:off x="5298530" y="3496937"/>
              <a:ext cx="2825360" cy="2187625"/>
            </a:xfrm>
            <a:custGeom>
              <a:avLst/>
              <a:gdLst>
                <a:gd name="T0" fmla="*/ 0 w 1776"/>
                <a:gd name="T1" fmla="*/ 1488 h 1488"/>
                <a:gd name="T2" fmla="*/ 1776 w 1776"/>
                <a:gd name="T3" fmla="*/ 1488 h 1488"/>
                <a:gd name="T4" fmla="*/ 1776 w 1776"/>
                <a:gd name="T5" fmla="*/ 0 h 1488"/>
                <a:gd name="T6" fmla="*/ 0 w 1776"/>
                <a:gd name="T7" fmla="*/ 0 h 1488"/>
                <a:gd name="T8" fmla="*/ 0 60000 65536"/>
                <a:gd name="T9" fmla="*/ 0 60000 65536"/>
                <a:gd name="T10" fmla="*/ 0 60000 65536"/>
                <a:gd name="T11" fmla="*/ 0 60000 65536"/>
                <a:gd name="T12" fmla="*/ 0 w 1776"/>
                <a:gd name="T13" fmla="*/ 0 h 1488"/>
                <a:gd name="T14" fmla="*/ 1776 w 1776"/>
                <a:gd name="T15" fmla="*/ 1488 h 1488"/>
              </a:gdLst>
              <a:ahLst/>
              <a:cxnLst>
                <a:cxn ang="T8">
                  <a:pos x="T0" y="T1"/>
                </a:cxn>
                <a:cxn ang="T9">
                  <a:pos x="T2" y="T3"/>
                </a:cxn>
                <a:cxn ang="T10">
                  <a:pos x="T4" y="T5"/>
                </a:cxn>
                <a:cxn ang="T11">
                  <a:pos x="T6" y="T7"/>
                </a:cxn>
              </a:cxnLst>
              <a:rect l="T12" t="T13" r="T14" b="T15"/>
              <a:pathLst>
                <a:path w="1776" h="1488">
                  <a:moveTo>
                    <a:pt x="0" y="1488"/>
                  </a:moveTo>
                  <a:lnTo>
                    <a:pt x="1776" y="1488"/>
                  </a:lnTo>
                  <a:lnTo>
                    <a:pt x="1776" y="0"/>
                  </a:lnTo>
                  <a:lnTo>
                    <a:pt x="0" y="0"/>
                  </a:lnTo>
                </a:path>
              </a:pathLst>
            </a:custGeom>
            <a:noFill/>
            <a:ln w="19050">
              <a:solidFill>
                <a:schemeClr val="bg1">
                  <a:lumMod val="75000"/>
                </a:schemeClr>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000" i="0" u="none" strike="noStrike" kern="1200" cap="none" spc="0" normalizeH="0" baseline="0" noProof="0" dirty="0">
                <a:ln>
                  <a:noFill/>
                </a:ln>
                <a:solidFill>
                  <a:sysClr val="windowText" lastClr="000000"/>
                </a:solidFill>
                <a:effectLst/>
                <a:uLnTx/>
                <a:uFillTx/>
                <a:latin typeface="+mj-lt"/>
                <a:ea typeface="+mn-ea"/>
                <a:cs typeface="+mn-cs"/>
              </a:endParaRPr>
            </a:p>
          </p:txBody>
        </p:sp>
        <p:sp>
          <p:nvSpPr>
            <p:cNvPr id="21" name="Text Box 44"/>
            <p:cNvSpPr txBox="1">
              <a:spLocks noChangeArrowheads="1"/>
            </p:cNvSpPr>
            <p:nvPr/>
          </p:nvSpPr>
          <p:spPr bwMode="gray">
            <a:xfrm>
              <a:off x="861636" y="2374079"/>
              <a:ext cx="1742336" cy="308474"/>
            </a:xfrm>
            <a:prstGeom prst="rect">
              <a:avLst/>
            </a:prstGeom>
            <a:noFill/>
            <a:ln w="9525">
              <a:solidFill>
                <a:schemeClr val="bg1">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nchor="ctr" anchorCtr="0">
              <a:noAutofit/>
            </a:bodyPr>
            <a:ls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00" i="0" u="none" strike="noStrike" kern="1200" cap="none" spc="0" normalizeH="0" baseline="0" noProof="0" dirty="0">
                  <a:ln>
                    <a:noFill/>
                  </a:ln>
                  <a:effectLst/>
                  <a:uLnTx/>
                  <a:uFillTx/>
                  <a:latin typeface="+mj-lt"/>
                </a:rPr>
                <a:t>Clinical </a:t>
              </a:r>
              <a:r>
                <a:rPr kumimoji="0" lang="en-US" sz="1000" i="0" u="none" strike="noStrike" kern="1200" cap="none" spc="0" normalizeH="0" baseline="0" noProof="0" dirty="0" smtClean="0">
                  <a:ln>
                    <a:noFill/>
                  </a:ln>
                  <a:effectLst/>
                  <a:uLnTx/>
                  <a:uFillTx/>
                  <a:latin typeface="+mj-lt"/>
                </a:rPr>
                <a:t>data</a:t>
              </a:r>
              <a:endParaRPr kumimoji="0" lang="en-US" sz="1000" i="0" u="none" strike="noStrike" kern="1200" cap="none" spc="0" normalizeH="0" baseline="0" noProof="0" dirty="0">
                <a:ln>
                  <a:noFill/>
                </a:ln>
                <a:effectLst/>
                <a:uLnTx/>
                <a:uFillTx/>
                <a:latin typeface="+mj-lt"/>
              </a:endParaRPr>
            </a:p>
          </p:txBody>
        </p:sp>
        <p:sp>
          <p:nvSpPr>
            <p:cNvPr id="22" name="Text Box 45"/>
            <p:cNvSpPr txBox="1">
              <a:spLocks noChangeArrowheads="1"/>
            </p:cNvSpPr>
            <p:nvPr/>
          </p:nvSpPr>
          <p:spPr bwMode="gray">
            <a:xfrm>
              <a:off x="861636" y="3086164"/>
              <a:ext cx="1742336" cy="308474"/>
            </a:xfrm>
            <a:prstGeom prst="rect">
              <a:avLst/>
            </a:prstGeom>
            <a:noFill/>
            <a:ln w="9525">
              <a:solidFill>
                <a:schemeClr val="bg1">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nchor="ctr" anchorCtr="0">
              <a:noAutofit/>
            </a:bodyPr>
            <a:ls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00" i="0" u="none" strike="noStrike" kern="1200" cap="none" spc="0" normalizeH="0" baseline="0" noProof="0" dirty="0">
                  <a:ln>
                    <a:noFill/>
                  </a:ln>
                  <a:effectLst/>
                  <a:uLnTx/>
                  <a:uFillTx/>
                  <a:latin typeface="+mj-lt"/>
                </a:rPr>
                <a:t>Custom knowledge</a:t>
              </a:r>
            </a:p>
          </p:txBody>
        </p:sp>
        <p:sp>
          <p:nvSpPr>
            <p:cNvPr id="23" name="Freeform 22"/>
            <p:cNvSpPr>
              <a:spLocks/>
            </p:cNvSpPr>
            <p:nvPr/>
          </p:nvSpPr>
          <p:spPr bwMode="gray">
            <a:xfrm>
              <a:off x="2702252" y="2535234"/>
              <a:ext cx="152722" cy="715302"/>
            </a:xfrm>
            <a:custGeom>
              <a:avLst/>
              <a:gdLst>
                <a:gd name="T0" fmla="*/ 0 w 96"/>
                <a:gd name="T1" fmla="*/ 0 h 480"/>
                <a:gd name="T2" fmla="*/ 96 w 96"/>
                <a:gd name="T3" fmla="*/ 0 h 480"/>
                <a:gd name="T4" fmla="*/ 96 w 96"/>
                <a:gd name="T5" fmla="*/ 480 h 480"/>
                <a:gd name="T6" fmla="*/ 0 w 96"/>
                <a:gd name="T7" fmla="*/ 480 h 480"/>
                <a:gd name="T8" fmla="*/ 0 60000 65536"/>
                <a:gd name="T9" fmla="*/ 0 60000 65536"/>
                <a:gd name="T10" fmla="*/ 0 60000 65536"/>
                <a:gd name="T11" fmla="*/ 0 60000 65536"/>
                <a:gd name="T12" fmla="*/ 0 w 96"/>
                <a:gd name="T13" fmla="*/ 0 h 480"/>
                <a:gd name="T14" fmla="*/ 96 w 96"/>
                <a:gd name="T15" fmla="*/ 480 h 480"/>
              </a:gdLst>
              <a:ahLst/>
              <a:cxnLst>
                <a:cxn ang="T8">
                  <a:pos x="T0" y="T1"/>
                </a:cxn>
                <a:cxn ang="T9">
                  <a:pos x="T2" y="T3"/>
                </a:cxn>
                <a:cxn ang="T10">
                  <a:pos x="T4" y="T5"/>
                </a:cxn>
                <a:cxn ang="T11">
                  <a:pos x="T6" y="T7"/>
                </a:cxn>
              </a:cxnLst>
              <a:rect l="T12" t="T13" r="T14" b="T15"/>
              <a:pathLst>
                <a:path w="96" h="480">
                  <a:moveTo>
                    <a:pt x="0" y="0"/>
                  </a:moveTo>
                  <a:lnTo>
                    <a:pt x="96" y="0"/>
                  </a:lnTo>
                  <a:lnTo>
                    <a:pt x="96" y="480"/>
                  </a:lnTo>
                  <a:lnTo>
                    <a:pt x="0" y="480"/>
                  </a:lnTo>
                </a:path>
              </a:pathLst>
            </a:custGeom>
            <a:noFill/>
            <a:ln w="9525">
              <a:solidFill>
                <a:schemeClr val="bg1">
                  <a:lumMod val="75000"/>
                </a:schemeClr>
              </a:solidFill>
              <a:round/>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000" i="0" u="none" strike="noStrike" kern="1200" cap="none" spc="0" normalizeH="0" baseline="0" noProof="0" dirty="0">
                <a:ln>
                  <a:noFill/>
                </a:ln>
                <a:solidFill>
                  <a:sysClr val="windowText" lastClr="000000"/>
                </a:solidFill>
                <a:effectLst/>
                <a:uLnTx/>
                <a:uFillTx/>
                <a:latin typeface="+mj-lt"/>
                <a:ea typeface="+mn-ea"/>
                <a:cs typeface="+mn-cs"/>
              </a:endParaRPr>
            </a:p>
          </p:txBody>
        </p:sp>
        <p:sp>
          <p:nvSpPr>
            <p:cNvPr id="24" name="Line 47"/>
            <p:cNvSpPr>
              <a:spLocks noChangeShapeType="1"/>
            </p:cNvSpPr>
            <p:nvPr/>
          </p:nvSpPr>
          <p:spPr bwMode="gray">
            <a:xfrm>
              <a:off x="2854974" y="2892885"/>
              <a:ext cx="1374500" cy="0"/>
            </a:xfrm>
            <a:prstGeom prst="line">
              <a:avLst/>
            </a:prstGeom>
            <a:noFill/>
            <a:ln w="9525">
              <a:solidFill>
                <a:schemeClr val="bg1">
                  <a:lumMod val="75000"/>
                </a:schemeClr>
              </a:solidFill>
              <a:round/>
              <a:headEnd/>
              <a:tailEnd type="triangle" w="med" len="med"/>
            </a:ln>
            <a:extLst>
              <a:ext uri="{909E8E84-426E-40dd-AFC4-6F175D3DCCD1}">
                <a14:hiddenFill xmlns:a14="http://schemas.microsoft.com/office/drawing/2010/main">
                  <a:noFill/>
                </a14:hiddenFill>
              </a:ext>
            </a:extLst>
          </p:spPr>
          <p:txBody>
            <a:bodyPr/>
            <a:ls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000" i="0" u="none" strike="noStrike" kern="1200" cap="none" spc="0" normalizeH="0" baseline="0" noProof="0" dirty="0">
                <a:ln>
                  <a:noFill/>
                </a:ln>
                <a:solidFill>
                  <a:sysClr val="windowText" lastClr="000000"/>
                </a:solidFill>
                <a:effectLst/>
                <a:uLnTx/>
                <a:uFillTx/>
                <a:latin typeface="+mj-lt"/>
                <a:ea typeface="+mn-ea"/>
                <a:cs typeface="+mn-cs"/>
              </a:endParaRPr>
            </a:p>
          </p:txBody>
        </p:sp>
        <p:grpSp>
          <p:nvGrpSpPr>
            <p:cNvPr id="25" name="Group 115"/>
            <p:cNvGrpSpPr>
              <a:grpSpLocks/>
            </p:cNvGrpSpPr>
            <p:nvPr/>
          </p:nvGrpSpPr>
          <p:grpSpPr bwMode="gray">
            <a:xfrm>
              <a:off x="861636" y="5398441"/>
              <a:ext cx="6919350" cy="572240"/>
              <a:chOff x="1392" y="3694"/>
              <a:chExt cx="3360" cy="384"/>
            </a:xfrm>
          </p:grpSpPr>
          <p:sp>
            <p:nvSpPr>
              <p:cNvPr id="47" name="Rectangle 46"/>
              <p:cNvSpPr>
                <a:spLocks noChangeArrowheads="1"/>
              </p:cNvSpPr>
              <p:nvPr/>
            </p:nvSpPr>
            <p:spPr bwMode="gray">
              <a:xfrm>
                <a:off x="1392" y="3694"/>
                <a:ext cx="3360" cy="384"/>
              </a:xfrm>
              <a:prstGeom prst="rect">
                <a:avLst/>
              </a:prstGeom>
              <a:solidFill>
                <a:schemeClr val="accent3"/>
              </a:solidFill>
              <a:ln w="9525">
                <a:solidFill>
                  <a:schemeClr val="bg1">
                    <a:lumMod val="75000"/>
                  </a:schemeClr>
                </a:solidFill>
                <a:miter lim="800000"/>
                <a:headEnd/>
                <a:tailEnd/>
              </a:ln>
            </p:spPr>
            <p:txBody>
              <a:bodyPr wrap="none" anchor="ctr"/>
              <a:lstStyle/>
              <a:p>
                <a:pPr algn="ctr" fontAlgn="base">
                  <a:spcBef>
                    <a:spcPct val="0"/>
                  </a:spcBef>
                  <a:spcAft>
                    <a:spcPct val="0"/>
                  </a:spcAft>
                </a:pPr>
                <a:endParaRPr lang="en-US" sz="1000" dirty="0">
                  <a:solidFill>
                    <a:sysClr val="windowText" lastClr="000000"/>
                  </a:solidFill>
                  <a:latin typeface="+mj-lt"/>
                </a:endParaRPr>
              </a:p>
            </p:txBody>
          </p:sp>
          <p:sp>
            <p:nvSpPr>
              <p:cNvPr id="48" name="Text Box 51"/>
              <p:cNvSpPr txBox="1">
                <a:spLocks noChangeArrowheads="1"/>
              </p:cNvSpPr>
              <p:nvPr/>
            </p:nvSpPr>
            <p:spPr bwMode="gray">
              <a:xfrm>
                <a:off x="1455" y="3792"/>
                <a:ext cx="3252" cy="227"/>
              </a:xfrm>
              <a:prstGeom prst="rect">
                <a:avLst/>
              </a:prstGeom>
              <a:solidFill>
                <a:schemeClr val="accent3"/>
              </a:solidFill>
              <a:ln w="9525">
                <a:solidFill>
                  <a:schemeClr val="bg1">
                    <a:lumMod val="75000"/>
                  </a:schemeClr>
                </a:solidFill>
                <a:miter lim="800000"/>
                <a:headEnd/>
                <a:tailEnd/>
              </a:ln>
              <a:extLst/>
            </p:spPr>
            <p:txBody>
              <a:bodyPr wrap="none" anchor="ctr"/>
              <a:lstStyle>
                <a:defPPr>
                  <a:defRPr lang="de-DE"/>
                </a:defPPr>
                <a:lvl1pPr algn="ctr" fontAlgn="base">
                  <a:spcBef>
                    <a:spcPct val="0"/>
                  </a:spcBef>
                  <a:spcAft>
                    <a:spcPct val="0"/>
                  </a:spcAft>
                  <a:defRPr sz="1400" b="1">
                    <a:solidFill>
                      <a:sysClr val="windowText" lastClr="000000"/>
                    </a:solidFill>
                    <a:latin typeface="+mj-lt"/>
                  </a:defRPr>
                </a:lvl1pPr>
              </a:lstStyle>
              <a:p>
                <a:r>
                  <a:rPr lang="en-US" sz="1000" b="0" dirty="0" smtClean="0"/>
                  <a:t>classification </a:t>
                </a:r>
                <a:r>
                  <a:rPr lang="en-US" sz="1000" b="0" dirty="0"/>
                  <a:t>&amp; </a:t>
                </a:r>
                <a:r>
                  <a:rPr lang="en-US" sz="1000" b="0" dirty="0" smtClean="0"/>
                  <a:t>bibliographic references to aid in interpretation</a:t>
                </a:r>
                <a:endParaRPr lang="en-US" sz="1000" b="0" dirty="0"/>
              </a:p>
            </p:txBody>
          </p:sp>
        </p:grpSp>
        <p:sp>
          <p:nvSpPr>
            <p:cNvPr id="26" name="Line 33"/>
            <p:cNvSpPr>
              <a:spLocks noChangeShapeType="1"/>
            </p:cNvSpPr>
            <p:nvPr/>
          </p:nvSpPr>
          <p:spPr bwMode="gray">
            <a:xfrm>
              <a:off x="1480475" y="4110900"/>
              <a:ext cx="0" cy="286120"/>
            </a:xfrm>
            <a:prstGeom prst="line">
              <a:avLst/>
            </a:prstGeom>
            <a:noFill/>
            <a:ln w="9525">
              <a:solidFill>
                <a:schemeClr val="bg1">
                  <a:lumMod val="75000"/>
                </a:schemeClr>
              </a:solidFill>
              <a:round/>
              <a:headEnd/>
              <a:tailEnd/>
            </a:ln>
            <a:extLst>
              <a:ext uri="{909E8E84-426E-40dd-AFC4-6F175D3DCCD1}">
                <a14:hiddenFill xmlns:a14="http://schemas.microsoft.com/office/drawing/2010/main">
                  <a:noFill/>
                </a14:hiddenFill>
              </a:ext>
            </a:extLst>
          </p:spPr>
          <p:txBody>
            <a:bodyPr/>
            <a:ls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000" i="0" u="none" strike="noStrike" kern="1200" cap="none" spc="0" normalizeH="0" baseline="0" noProof="0" dirty="0">
                <a:ln>
                  <a:noFill/>
                </a:ln>
                <a:solidFill>
                  <a:sysClr val="windowText" lastClr="000000"/>
                </a:solidFill>
                <a:effectLst/>
                <a:uLnTx/>
                <a:uFillTx/>
                <a:latin typeface="+mj-lt"/>
                <a:ea typeface="+mn-ea"/>
                <a:cs typeface="+mn-cs"/>
              </a:endParaRPr>
            </a:p>
          </p:txBody>
        </p:sp>
        <p:sp>
          <p:nvSpPr>
            <p:cNvPr id="27" name="Rectangle 26"/>
            <p:cNvSpPr>
              <a:spLocks noChangeArrowheads="1"/>
            </p:cNvSpPr>
            <p:nvPr/>
          </p:nvSpPr>
          <p:spPr bwMode="gray">
            <a:xfrm>
              <a:off x="2255255" y="4321261"/>
              <a:ext cx="1296000" cy="648000"/>
            </a:xfrm>
            <a:prstGeom prst="rect">
              <a:avLst/>
            </a:prstGeom>
            <a:solidFill>
              <a:srgbClr val="99C6B5"/>
            </a:solidFill>
            <a:ln w="9525">
              <a:solidFill>
                <a:schemeClr val="bg1">
                  <a:lumMod val="75000"/>
                </a:schemeClr>
              </a:solidFill>
              <a:miter lim="800000"/>
              <a:headEnd/>
              <a:tailEnd/>
            </a:ln>
          </p:spPr>
          <p:txBody>
            <a:bodyPr wrap="none" anchor="ctr"/>
            <a:ls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a:lstStyle>
            <a:p>
              <a:pPr lvl="0" algn="ctr">
                <a:defRPr/>
              </a:pPr>
              <a:r>
                <a:rPr lang="en-US" sz="1000" dirty="0">
                  <a:solidFill>
                    <a:sysClr val="windowText" lastClr="000000"/>
                  </a:solidFill>
                  <a:latin typeface="+mj-lt"/>
                </a:rPr>
                <a:t>Likely</a:t>
              </a:r>
            </a:p>
            <a:p>
              <a:pPr lvl="0" algn="ctr">
                <a:defRPr/>
              </a:pPr>
              <a:r>
                <a:rPr lang="en-US" sz="1000" dirty="0" smtClean="0">
                  <a:solidFill>
                    <a:sysClr val="windowText" lastClr="000000"/>
                  </a:solidFill>
                  <a:latin typeface="+mj-lt"/>
                </a:rPr>
                <a:t>benign</a:t>
              </a:r>
              <a:endParaRPr lang="en-US" sz="1000" dirty="0">
                <a:solidFill>
                  <a:sysClr val="windowText" lastClr="000000"/>
                </a:solidFill>
                <a:latin typeface="+mj-lt"/>
              </a:endParaRPr>
            </a:p>
          </p:txBody>
        </p:sp>
        <p:sp>
          <p:nvSpPr>
            <p:cNvPr id="28" name="Rectangle 27"/>
            <p:cNvSpPr>
              <a:spLocks noChangeArrowheads="1"/>
            </p:cNvSpPr>
            <p:nvPr/>
          </p:nvSpPr>
          <p:spPr bwMode="gray">
            <a:xfrm>
              <a:off x="3653210" y="4321261"/>
              <a:ext cx="1296000" cy="648000"/>
            </a:xfrm>
            <a:prstGeom prst="rect">
              <a:avLst/>
            </a:prstGeom>
            <a:solidFill>
              <a:schemeClr val="accent5"/>
            </a:solidFill>
            <a:ln w="9525">
              <a:solidFill>
                <a:schemeClr val="bg1">
                  <a:lumMod val="75000"/>
                </a:schemeClr>
              </a:solidFill>
              <a:miter lim="800000"/>
              <a:headEnd/>
              <a:tailEnd/>
            </a:ln>
          </p:spPr>
          <p:txBody>
            <a:bodyPr wrap="none" anchor="ctr"/>
            <a:ls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a:lstStyle>
            <a:p>
              <a:pPr lvl="0" algn="ctr">
                <a:defRPr/>
              </a:pPr>
              <a:r>
                <a:rPr lang="en-US" sz="1000" dirty="0" smtClean="0">
                  <a:solidFill>
                    <a:sysClr val="windowText" lastClr="000000"/>
                  </a:solidFill>
                  <a:latin typeface="+mj-lt"/>
                </a:rPr>
                <a:t>Uncertain</a:t>
              </a:r>
            </a:p>
            <a:p>
              <a:pPr lvl="0" algn="ctr">
                <a:defRPr/>
              </a:pPr>
              <a:r>
                <a:rPr lang="en-US" sz="1000" dirty="0" smtClean="0">
                  <a:solidFill>
                    <a:sysClr val="windowText" lastClr="000000"/>
                  </a:solidFill>
                  <a:latin typeface="+mj-lt"/>
                </a:rPr>
                <a:t>Significance</a:t>
              </a:r>
              <a:endParaRPr lang="en-US" sz="1000" dirty="0">
                <a:solidFill>
                  <a:sysClr val="windowText" lastClr="000000"/>
                </a:solidFill>
                <a:latin typeface="+mj-lt"/>
              </a:endParaRPr>
            </a:p>
          </p:txBody>
        </p:sp>
        <p:sp>
          <p:nvSpPr>
            <p:cNvPr id="29" name="Rectangle 28"/>
            <p:cNvSpPr>
              <a:spLocks noChangeArrowheads="1"/>
            </p:cNvSpPr>
            <p:nvPr/>
          </p:nvSpPr>
          <p:spPr bwMode="gray">
            <a:xfrm>
              <a:off x="5108799" y="4321260"/>
              <a:ext cx="1296000" cy="648000"/>
            </a:xfrm>
            <a:prstGeom prst="rect">
              <a:avLst/>
            </a:prstGeom>
            <a:solidFill>
              <a:srgbClr val="CA6771"/>
            </a:solidFill>
            <a:ln w="9525">
              <a:solidFill>
                <a:schemeClr val="bg1">
                  <a:lumMod val="75000"/>
                </a:schemeClr>
              </a:solidFill>
              <a:miter lim="800000"/>
              <a:headEnd/>
              <a:tailEnd/>
            </a:ln>
          </p:spPr>
          <p:txBody>
            <a:bodyPr wrap="none" anchor="ctr"/>
            <a:ls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a:lstStyle>
            <a:p>
              <a:pPr lvl="0" algn="ctr">
                <a:defRPr/>
              </a:pPr>
              <a:r>
                <a:rPr lang="en-US" sz="1000" dirty="0">
                  <a:solidFill>
                    <a:sysClr val="windowText" lastClr="000000"/>
                  </a:solidFill>
                  <a:latin typeface="+mj-lt"/>
                </a:rPr>
                <a:t>Likely</a:t>
              </a:r>
              <a:br>
                <a:rPr lang="en-US" sz="1000" dirty="0">
                  <a:solidFill>
                    <a:sysClr val="windowText" lastClr="000000"/>
                  </a:solidFill>
                  <a:latin typeface="+mj-lt"/>
                </a:rPr>
              </a:br>
              <a:r>
                <a:rPr lang="en-US" sz="1000" dirty="0" smtClean="0">
                  <a:solidFill>
                    <a:sysClr val="windowText" lastClr="000000"/>
                  </a:solidFill>
                  <a:latin typeface="+mj-lt"/>
                </a:rPr>
                <a:t>pathogenic</a:t>
              </a:r>
              <a:endParaRPr lang="en-US" sz="1000" dirty="0">
                <a:solidFill>
                  <a:sysClr val="windowText" lastClr="000000"/>
                </a:solidFill>
                <a:latin typeface="+mj-lt"/>
              </a:endParaRPr>
            </a:p>
          </p:txBody>
        </p:sp>
        <p:sp>
          <p:nvSpPr>
            <p:cNvPr id="30" name="Rectangle 29"/>
            <p:cNvSpPr>
              <a:spLocks noChangeArrowheads="1"/>
            </p:cNvSpPr>
            <p:nvPr/>
          </p:nvSpPr>
          <p:spPr bwMode="gray">
            <a:xfrm>
              <a:off x="6484986" y="4321261"/>
              <a:ext cx="1296000" cy="648000"/>
            </a:xfrm>
            <a:prstGeom prst="rect">
              <a:avLst/>
            </a:prstGeom>
            <a:solidFill>
              <a:srgbClr val="AD1525"/>
            </a:solidFill>
            <a:ln w="9525">
              <a:solidFill>
                <a:schemeClr val="bg1">
                  <a:lumMod val="75000"/>
                </a:schemeClr>
              </a:solidFill>
              <a:miter lim="800000"/>
              <a:headEnd/>
              <a:tailEnd/>
            </a:ln>
          </p:spPr>
          <p:txBody>
            <a:bodyPr wrap="none" anchor="ctr"/>
            <a:ls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a:lstStyle>
            <a:p>
              <a:pPr lvl="0" algn="ctr">
                <a:defRPr/>
              </a:pPr>
              <a:r>
                <a:rPr lang="en-US" sz="1000" dirty="0" smtClean="0">
                  <a:latin typeface="+mj-lt"/>
                </a:rPr>
                <a:t>Pathogenic</a:t>
              </a:r>
              <a:endParaRPr lang="en-US" sz="1000" dirty="0">
                <a:latin typeface="+mj-lt"/>
              </a:endParaRPr>
            </a:p>
          </p:txBody>
        </p:sp>
        <p:sp>
          <p:nvSpPr>
            <p:cNvPr id="31" name="Rectangle 30"/>
            <p:cNvSpPr>
              <a:spLocks noChangeArrowheads="1"/>
            </p:cNvSpPr>
            <p:nvPr/>
          </p:nvSpPr>
          <p:spPr bwMode="gray">
            <a:xfrm>
              <a:off x="861637" y="4321261"/>
              <a:ext cx="1270392" cy="648000"/>
            </a:xfrm>
            <a:prstGeom prst="rect">
              <a:avLst/>
            </a:prstGeom>
            <a:solidFill>
              <a:srgbClr val="59A286"/>
            </a:solidFill>
            <a:ln w="9525">
              <a:solidFill>
                <a:schemeClr val="bg1">
                  <a:lumMod val="75000"/>
                </a:schemeClr>
              </a:solidFill>
              <a:miter lim="800000"/>
              <a:headEnd/>
              <a:tailEnd/>
            </a:ln>
          </p:spPr>
          <p:txBody>
            <a:bodyPr wrap="none" anchor="ctr"/>
            <a:ls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a:lstStyle>
            <a:p>
              <a:pPr algn="ctr">
                <a:defRPr/>
              </a:pPr>
              <a:r>
                <a:rPr lang="en-US" sz="1000" dirty="0" smtClean="0">
                  <a:solidFill>
                    <a:sysClr val="windowText" lastClr="000000"/>
                  </a:solidFill>
                  <a:latin typeface="+mj-lt"/>
                </a:rPr>
                <a:t>Benign</a:t>
              </a:r>
              <a:endParaRPr lang="en-US" sz="1000" dirty="0">
                <a:solidFill>
                  <a:sysClr val="windowText" lastClr="000000"/>
                </a:solidFill>
                <a:latin typeface="+mj-lt"/>
              </a:endParaRPr>
            </a:p>
          </p:txBody>
        </p:sp>
        <p:sp>
          <p:nvSpPr>
            <p:cNvPr id="32" name="Inhaltsplatzhalter 20"/>
            <p:cNvSpPr txBox="1">
              <a:spLocks/>
            </p:cNvSpPr>
            <p:nvPr/>
          </p:nvSpPr>
          <p:spPr bwMode="gray">
            <a:xfrm>
              <a:off x="6484987" y="3254272"/>
              <a:ext cx="1800118" cy="683530"/>
            </a:xfrm>
            <a:prstGeom prst="rect">
              <a:avLst/>
            </a:prstGeom>
            <a:solidFill>
              <a:schemeClr val="accent1"/>
            </a:solidFill>
            <a:ln>
              <a:solidFill>
                <a:schemeClr val="bg1">
                  <a:lumMod val="75000"/>
                </a:schemeClr>
              </a:solidFill>
            </a:ln>
          </p:spPr>
          <p:txBody>
            <a:bodyPr lIns="72000" tIns="0" rIns="0" bIns="0" anchor="ctr"/>
            <a:lstStyle>
              <a:lvl1pPr marL="0" indent="0" algn="l" defTabSz="914400" rtl="0" eaLnBrk="1" latinLnBrk="0" hangingPunct="1">
                <a:spcBef>
                  <a:spcPct val="20000"/>
                </a:spcBef>
                <a:buFont typeface="Arial" pitchFamily="34" charset="0"/>
                <a:buNone/>
                <a:defRPr sz="1600" kern="1200" baseline="0">
                  <a:solidFill>
                    <a:schemeClr val="tx1"/>
                  </a:solidFill>
                  <a:latin typeface="+mn-lt"/>
                  <a:ea typeface="+mn-ea"/>
                  <a:cs typeface="+mn-cs"/>
                </a:defRPr>
              </a:lvl1pPr>
              <a:lvl2pPr marL="363600" indent="-324000" algn="l" defTabSz="914400" rtl="0" eaLnBrk="1" latinLnBrk="0" hangingPunct="1">
                <a:spcBef>
                  <a:spcPct val="20000"/>
                </a:spcBef>
                <a:buClr>
                  <a:schemeClr val="accent2"/>
                </a:buClr>
                <a:buFont typeface="Wingdings" pitchFamily="2" charset="2"/>
                <a:buChar char=""/>
                <a:defRPr sz="1600" kern="1200">
                  <a:solidFill>
                    <a:schemeClr val="tx1"/>
                  </a:solidFill>
                  <a:latin typeface="+mn-lt"/>
                  <a:ea typeface="+mn-ea"/>
                  <a:cs typeface="+mn-cs"/>
                </a:defRPr>
              </a:lvl2pPr>
              <a:lvl3pPr marL="630000" indent="-270000" algn="l" defTabSz="914400" rtl="0" eaLnBrk="1" latinLnBrk="0" hangingPunct="1">
                <a:spcBef>
                  <a:spcPct val="20000"/>
                </a:spcBef>
                <a:buClr>
                  <a:schemeClr val="accent2"/>
                </a:buClr>
                <a:buSzPct val="80000"/>
                <a:buFont typeface="Wingdings" pitchFamily="2" charset="2"/>
                <a:buChar char="o"/>
                <a:defRPr sz="1600" kern="1200">
                  <a:solidFill>
                    <a:schemeClr val="tx1"/>
                  </a:solidFill>
                  <a:latin typeface="+mn-lt"/>
                  <a:ea typeface="+mn-ea"/>
                  <a:cs typeface="+mn-cs"/>
                </a:defRPr>
              </a:lvl3pPr>
              <a:lvl4pPr marL="896400" indent="-241200" algn="l" defTabSz="914400" rtl="0" eaLnBrk="1" latinLnBrk="0" hangingPunct="1">
                <a:spcBef>
                  <a:spcPts val="336"/>
                </a:spcBef>
                <a:buClr>
                  <a:schemeClr val="accent2"/>
                </a:buClr>
                <a:buFont typeface="Arial" pitchFamily="34" charset="0"/>
                <a:buChar char="–"/>
                <a:defRPr sz="1400" kern="1200" baseline="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925" lvl="1" indent="0" algn="ctr">
                <a:spcBef>
                  <a:spcPts val="0"/>
                </a:spcBef>
                <a:buClr>
                  <a:schemeClr val="bg1"/>
                </a:buClr>
                <a:buSzPct val="80000"/>
                <a:buNone/>
              </a:pPr>
              <a:r>
                <a:rPr lang="en-US" sz="1000" dirty="0">
                  <a:solidFill>
                    <a:schemeClr val="bg1"/>
                  </a:solidFill>
                </a:rPr>
                <a:t>Family </a:t>
              </a:r>
              <a:r>
                <a:rPr lang="en-US" sz="1000" dirty="0" smtClean="0">
                  <a:solidFill>
                    <a:schemeClr val="bg1"/>
                  </a:solidFill>
                </a:rPr>
                <a:t>testing</a:t>
              </a:r>
              <a:endParaRPr lang="en-US" sz="1000" dirty="0">
                <a:solidFill>
                  <a:schemeClr val="bg1"/>
                </a:solidFill>
              </a:endParaRPr>
            </a:p>
            <a:p>
              <a:pPr marL="34925" lvl="1" indent="0" algn="ctr">
                <a:spcBef>
                  <a:spcPts val="0"/>
                </a:spcBef>
                <a:buClr>
                  <a:schemeClr val="bg1"/>
                </a:buClr>
                <a:buSzPct val="80000"/>
                <a:buNone/>
              </a:pPr>
              <a:r>
                <a:rPr lang="en-US" sz="1000" dirty="0" smtClean="0">
                  <a:solidFill>
                    <a:schemeClr val="bg1"/>
                  </a:solidFill>
                </a:rPr>
                <a:t>Additional info</a:t>
              </a:r>
              <a:endParaRPr lang="en-US" sz="1000" dirty="0">
                <a:solidFill>
                  <a:schemeClr val="bg1"/>
                </a:solidFill>
              </a:endParaRPr>
            </a:p>
          </p:txBody>
        </p:sp>
        <p:sp>
          <p:nvSpPr>
            <p:cNvPr id="33" name="Gleichschenkliges Dreieck 22"/>
            <p:cNvSpPr/>
            <p:nvPr/>
          </p:nvSpPr>
          <p:spPr bwMode="gray">
            <a:xfrm rot="10800000">
              <a:off x="2654535" y="5096182"/>
              <a:ext cx="479514" cy="156143"/>
            </a:xfrm>
            <a:prstGeom prst="triangle">
              <a:avLst>
                <a:gd name="adj" fmla="val 51105"/>
              </a:avLst>
            </a:prstGeom>
            <a:solidFill>
              <a:schemeClr val="accent3"/>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lstStyle/>
            <a:p>
              <a:pPr fontAlgn="auto">
                <a:spcAft>
                  <a:spcPts val="0"/>
                </a:spcAft>
                <a:defRPr/>
              </a:pPr>
              <a:endParaRPr lang="en-US" sz="1000" dirty="0">
                <a:solidFill>
                  <a:schemeClr val="tx1"/>
                </a:solidFill>
                <a:latin typeface="+mj-lt"/>
              </a:endParaRPr>
            </a:p>
          </p:txBody>
        </p:sp>
        <p:sp>
          <p:nvSpPr>
            <p:cNvPr id="34" name="Gleichschenkliges Dreieck 22"/>
            <p:cNvSpPr/>
            <p:nvPr/>
          </p:nvSpPr>
          <p:spPr bwMode="gray">
            <a:xfrm rot="10800000">
              <a:off x="4029324" y="5096182"/>
              <a:ext cx="479514" cy="156143"/>
            </a:xfrm>
            <a:prstGeom prst="triangle">
              <a:avLst>
                <a:gd name="adj" fmla="val 51105"/>
              </a:avLst>
            </a:prstGeom>
            <a:solidFill>
              <a:schemeClr val="accent3"/>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lstStyle/>
            <a:p>
              <a:pPr fontAlgn="auto">
                <a:spcAft>
                  <a:spcPts val="0"/>
                </a:spcAft>
                <a:defRPr/>
              </a:pPr>
              <a:endParaRPr lang="en-US" sz="1000" dirty="0">
                <a:solidFill>
                  <a:schemeClr val="tx1"/>
                </a:solidFill>
                <a:latin typeface="+mj-lt"/>
              </a:endParaRPr>
            </a:p>
          </p:txBody>
        </p:sp>
        <p:sp>
          <p:nvSpPr>
            <p:cNvPr id="35" name="Gleichschenkliges Dreieck 22"/>
            <p:cNvSpPr/>
            <p:nvPr/>
          </p:nvSpPr>
          <p:spPr bwMode="gray">
            <a:xfrm rot="10800000">
              <a:off x="5469524" y="5096182"/>
              <a:ext cx="479514" cy="156143"/>
            </a:xfrm>
            <a:prstGeom prst="triangle">
              <a:avLst>
                <a:gd name="adj" fmla="val 51105"/>
              </a:avLst>
            </a:prstGeom>
            <a:solidFill>
              <a:schemeClr val="accent3"/>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lstStyle/>
            <a:p>
              <a:pPr fontAlgn="auto">
                <a:spcAft>
                  <a:spcPts val="0"/>
                </a:spcAft>
                <a:defRPr/>
              </a:pPr>
              <a:endParaRPr lang="en-US" sz="1000" dirty="0">
                <a:solidFill>
                  <a:schemeClr val="tx1"/>
                </a:solidFill>
                <a:latin typeface="+mj-lt"/>
              </a:endParaRPr>
            </a:p>
          </p:txBody>
        </p:sp>
        <p:sp>
          <p:nvSpPr>
            <p:cNvPr id="36" name="Gleichschenkliges Dreieck 22"/>
            <p:cNvSpPr/>
            <p:nvPr/>
          </p:nvSpPr>
          <p:spPr bwMode="gray">
            <a:xfrm rot="10800000">
              <a:off x="6909724" y="5096182"/>
              <a:ext cx="479514" cy="156143"/>
            </a:xfrm>
            <a:prstGeom prst="triangle">
              <a:avLst>
                <a:gd name="adj" fmla="val 51105"/>
              </a:avLst>
            </a:prstGeom>
            <a:solidFill>
              <a:schemeClr val="accent3"/>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lstStyle/>
            <a:p>
              <a:pPr fontAlgn="auto">
                <a:spcAft>
                  <a:spcPts val="0"/>
                </a:spcAft>
                <a:defRPr/>
              </a:pPr>
              <a:endParaRPr lang="en-US" sz="1000" dirty="0">
                <a:solidFill>
                  <a:schemeClr val="tx1"/>
                </a:solidFill>
                <a:latin typeface="+mj-lt"/>
              </a:endParaRPr>
            </a:p>
          </p:txBody>
        </p:sp>
        <p:sp>
          <p:nvSpPr>
            <p:cNvPr id="37" name="Text Box 14"/>
            <p:cNvSpPr txBox="1">
              <a:spLocks noChangeArrowheads="1"/>
            </p:cNvSpPr>
            <p:nvPr/>
          </p:nvSpPr>
          <p:spPr bwMode="gray">
            <a:xfrm>
              <a:off x="5936500" y="1411055"/>
              <a:ext cx="2196692" cy="173593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nchorCtr="0">
              <a:noAutofit/>
            </a:bodyPr>
            <a:ls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a:lstStyle>
            <a:p>
              <a:pPr marL="0" marR="0" lvl="0" indent="0" algn="l" defTabSz="914400" rtl="0" eaLnBrk="1" fontAlgn="base" latinLnBrk="0" hangingPunct="1">
                <a:lnSpc>
                  <a:spcPct val="100000"/>
                </a:lnSpc>
                <a:spcBef>
                  <a:spcPts val="200"/>
                </a:spcBef>
                <a:spcAft>
                  <a:spcPts val="200"/>
                </a:spcAft>
                <a:buClrTx/>
                <a:buSzTx/>
                <a:tabLst/>
                <a:defRPr/>
              </a:pPr>
              <a:r>
                <a:rPr kumimoji="0" lang="en-US" sz="1200" i="0" u="none" strike="noStrike" kern="1200" cap="none" spc="0" normalizeH="0" baseline="0" noProof="0" dirty="0" smtClean="0">
                  <a:ln>
                    <a:noFill/>
                  </a:ln>
                  <a:effectLst/>
                  <a:uLnTx/>
                  <a:uFillTx/>
                  <a:latin typeface="+mj-lt"/>
                </a:rPr>
                <a:t>Published biomedical literature</a:t>
              </a:r>
            </a:p>
            <a:p>
              <a:pPr marL="0" marR="0" lvl="0" indent="0" algn="l" defTabSz="914400" rtl="0" eaLnBrk="1" fontAlgn="base" latinLnBrk="0" hangingPunct="1">
                <a:lnSpc>
                  <a:spcPct val="100000"/>
                </a:lnSpc>
                <a:spcBef>
                  <a:spcPts val="200"/>
                </a:spcBef>
                <a:spcAft>
                  <a:spcPts val="200"/>
                </a:spcAft>
                <a:buClrTx/>
                <a:buSzTx/>
                <a:tabLst/>
                <a:defRPr/>
              </a:pPr>
              <a:endParaRPr lang="en-US" sz="200" dirty="0" smtClean="0">
                <a:latin typeface="+mj-lt"/>
              </a:endParaRPr>
            </a:p>
            <a:p>
              <a:pPr marL="0" marR="0" lvl="0" indent="0" algn="l" defTabSz="914400" rtl="0" eaLnBrk="1" fontAlgn="base" latinLnBrk="0" hangingPunct="1">
                <a:lnSpc>
                  <a:spcPct val="100000"/>
                </a:lnSpc>
                <a:spcBef>
                  <a:spcPts val="200"/>
                </a:spcBef>
                <a:spcAft>
                  <a:spcPts val="200"/>
                </a:spcAft>
                <a:buClrTx/>
                <a:buSzTx/>
                <a:tabLst/>
                <a:defRPr/>
              </a:pPr>
              <a:r>
                <a:rPr lang="en-US" sz="1200" dirty="0" smtClean="0">
                  <a:latin typeface="+mj-lt"/>
                </a:rPr>
                <a:t>Professional </a:t>
              </a:r>
              <a:r>
                <a:rPr lang="en-US" sz="1200" dirty="0">
                  <a:latin typeface="+mj-lt"/>
                </a:rPr>
                <a:t>a</a:t>
              </a:r>
              <a:r>
                <a:rPr lang="en-US" sz="1200" dirty="0" smtClean="0">
                  <a:latin typeface="+mj-lt"/>
                </a:rPr>
                <a:t>ssociation guidelines</a:t>
              </a:r>
              <a:endParaRPr kumimoji="0" lang="en-US" sz="1200" i="0" u="none" strike="noStrike" kern="1200" cap="none" spc="0" normalizeH="0" baseline="0" noProof="0" dirty="0" smtClean="0">
                <a:ln>
                  <a:noFill/>
                </a:ln>
                <a:effectLst/>
                <a:uLnTx/>
                <a:uFillTx/>
                <a:latin typeface="+mj-lt"/>
              </a:endParaRPr>
            </a:p>
            <a:p>
              <a:pPr marL="0" marR="0" lvl="0" indent="0" algn="l" defTabSz="914400" rtl="0" eaLnBrk="1" fontAlgn="base" latinLnBrk="0" hangingPunct="1">
                <a:lnSpc>
                  <a:spcPct val="100000"/>
                </a:lnSpc>
                <a:spcBef>
                  <a:spcPts val="200"/>
                </a:spcBef>
                <a:spcAft>
                  <a:spcPts val="200"/>
                </a:spcAft>
                <a:buClrTx/>
                <a:buSzTx/>
                <a:tabLst/>
                <a:defRPr/>
              </a:pPr>
              <a:endParaRPr kumimoji="0" lang="en-US" sz="200" i="0" u="none" strike="noStrike" kern="1200" cap="none" spc="0" normalizeH="0" baseline="0" noProof="0" dirty="0" smtClean="0">
                <a:ln>
                  <a:noFill/>
                </a:ln>
                <a:effectLst/>
                <a:uLnTx/>
                <a:uFillTx/>
                <a:latin typeface="+mj-lt"/>
              </a:endParaRPr>
            </a:p>
            <a:p>
              <a:pPr marL="0" marR="0" lvl="0" indent="0" algn="l" defTabSz="914400" rtl="0" eaLnBrk="1" fontAlgn="base" latinLnBrk="0" hangingPunct="1">
                <a:lnSpc>
                  <a:spcPct val="100000"/>
                </a:lnSpc>
                <a:spcBef>
                  <a:spcPts val="200"/>
                </a:spcBef>
                <a:spcAft>
                  <a:spcPts val="200"/>
                </a:spcAft>
                <a:buClrTx/>
                <a:buSzTx/>
                <a:tabLst/>
                <a:defRPr/>
              </a:pPr>
              <a:r>
                <a:rPr kumimoji="0" lang="en-US" sz="1200" i="0" u="none" strike="noStrike" kern="1200" cap="none" spc="0" normalizeH="0" baseline="0" noProof="0" dirty="0" smtClean="0">
                  <a:ln>
                    <a:noFill/>
                  </a:ln>
                  <a:effectLst/>
                  <a:uLnTx/>
                  <a:uFillTx/>
                  <a:latin typeface="+mj-lt"/>
                </a:rPr>
                <a:t>Segregation studies</a:t>
              </a:r>
            </a:p>
            <a:p>
              <a:pPr marL="0" marR="0" lvl="0" indent="0" algn="l" defTabSz="914400" rtl="0" eaLnBrk="1" fontAlgn="base" latinLnBrk="0" hangingPunct="1">
                <a:lnSpc>
                  <a:spcPct val="100000"/>
                </a:lnSpc>
                <a:spcBef>
                  <a:spcPts val="200"/>
                </a:spcBef>
                <a:spcAft>
                  <a:spcPts val="200"/>
                </a:spcAft>
                <a:buClrTx/>
                <a:buSzTx/>
                <a:tabLst/>
                <a:defRPr/>
              </a:pPr>
              <a:endParaRPr kumimoji="0" lang="en-US" sz="200" i="0" u="none" strike="noStrike" kern="1200" cap="none" spc="0" normalizeH="0" baseline="0" noProof="0" dirty="0" smtClean="0">
                <a:ln>
                  <a:noFill/>
                </a:ln>
                <a:effectLst/>
                <a:uLnTx/>
                <a:uFillTx/>
                <a:latin typeface="+mj-lt"/>
              </a:endParaRPr>
            </a:p>
            <a:p>
              <a:pPr marL="0" marR="0" lvl="0" indent="0" algn="l" defTabSz="914400" rtl="0" eaLnBrk="1" fontAlgn="base" latinLnBrk="0" hangingPunct="1">
                <a:lnSpc>
                  <a:spcPct val="100000"/>
                </a:lnSpc>
                <a:spcBef>
                  <a:spcPts val="200"/>
                </a:spcBef>
                <a:spcAft>
                  <a:spcPts val="200"/>
                </a:spcAft>
                <a:buClrTx/>
                <a:buSzTx/>
                <a:tabLst/>
                <a:defRPr/>
              </a:pPr>
              <a:r>
                <a:rPr kumimoji="0" lang="en-US" sz="1200" i="0" u="none" strike="noStrike" kern="1200" cap="none" spc="0" normalizeH="0" baseline="0" noProof="0" dirty="0" smtClean="0">
                  <a:ln>
                    <a:noFill/>
                  </a:ln>
                  <a:effectLst/>
                  <a:uLnTx/>
                  <a:uFillTx/>
                  <a:latin typeface="+mj-lt"/>
                </a:rPr>
                <a:t>Population frequency</a:t>
              </a:r>
            </a:p>
            <a:p>
              <a:pPr marL="0" marR="0" lvl="0" indent="0" algn="l" defTabSz="914400" rtl="0" eaLnBrk="1" fontAlgn="base" latinLnBrk="0" hangingPunct="1">
                <a:lnSpc>
                  <a:spcPct val="100000"/>
                </a:lnSpc>
                <a:spcBef>
                  <a:spcPts val="200"/>
                </a:spcBef>
                <a:spcAft>
                  <a:spcPts val="200"/>
                </a:spcAft>
                <a:buClrTx/>
                <a:buSzTx/>
                <a:tabLst/>
                <a:defRPr/>
              </a:pPr>
              <a:endParaRPr kumimoji="0" lang="en-US" sz="200" i="0" u="none" strike="noStrike" kern="1200" cap="none" spc="0" normalizeH="0" baseline="0" noProof="0" dirty="0" smtClean="0">
                <a:ln>
                  <a:noFill/>
                </a:ln>
                <a:effectLst/>
                <a:uLnTx/>
                <a:uFillTx/>
                <a:latin typeface="+mj-lt"/>
              </a:endParaRPr>
            </a:p>
            <a:p>
              <a:pPr marL="0" marR="0" lvl="0" indent="0" algn="l" defTabSz="914400" rtl="0" eaLnBrk="1" fontAlgn="base" latinLnBrk="0" hangingPunct="1">
                <a:lnSpc>
                  <a:spcPct val="100000"/>
                </a:lnSpc>
                <a:spcBef>
                  <a:spcPts val="200"/>
                </a:spcBef>
                <a:spcAft>
                  <a:spcPts val="200"/>
                </a:spcAft>
                <a:buClrTx/>
                <a:buSzTx/>
                <a:tabLst/>
                <a:defRPr/>
              </a:pPr>
              <a:r>
                <a:rPr kumimoji="0" lang="en-US" sz="1200" i="0" u="none" strike="noStrike" kern="1200" cap="none" spc="0" normalizeH="0" baseline="0" noProof="0" dirty="0" smtClean="0">
                  <a:ln>
                    <a:noFill/>
                  </a:ln>
                  <a:effectLst/>
                  <a:uLnTx/>
                  <a:uFillTx/>
                  <a:latin typeface="+mj-lt"/>
                </a:rPr>
                <a:t>Predictions</a:t>
              </a:r>
              <a:r>
                <a:rPr kumimoji="0" lang="en-US" sz="1200" i="0" u="none" strike="noStrike" kern="1200" cap="none" spc="0" normalizeH="0" baseline="0" noProof="0" dirty="0">
                  <a:ln>
                    <a:noFill/>
                  </a:ln>
                  <a:effectLst/>
                  <a:uLnTx/>
                  <a:uFillTx/>
                  <a:latin typeface="+mj-lt"/>
                </a:rPr>
                <a:t>: </a:t>
              </a:r>
              <a:r>
                <a:rPr kumimoji="0" lang="en-US" sz="1200" i="0" u="none" strike="noStrike" kern="1200" cap="none" spc="0" normalizeH="0" baseline="0" noProof="0" dirty="0" err="1">
                  <a:ln>
                    <a:noFill/>
                  </a:ln>
                  <a:effectLst/>
                  <a:uLnTx/>
                  <a:uFillTx/>
                  <a:latin typeface="+mj-lt"/>
                </a:rPr>
                <a:t>PolyPhen</a:t>
              </a:r>
              <a:r>
                <a:rPr kumimoji="0" lang="en-US" sz="1200" i="0" u="none" strike="noStrike" kern="1200" cap="none" spc="0" normalizeH="0" baseline="0" noProof="0" dirty="0">
                  <a:ln>
                    <a:noFill/>
                  </a:ln>
                  <a:effectLst/>
                  <a:uLnTx/>
                  <a:uFillTx/>
                  <a:latin typeface="+mj-lt"/>
                </a:rPr>
                <a:t>, </a:t>
              </a:r>
              <a:r>
                <a:rPr kumimoji="0" lang="en-US" sz="1200" i="0" u="none" strike="noStrike" kern="1200" cap="none" spc="0" normalizeH="0" baseline="0" noProof="0" dirty="0" err="1" smtClean="0">
                  <a:ln>
                    <a:noFill/>
                  </a:ln>
                  <a:effectLst/>
                  <a:uLnTx/>
                  <a:uFillTx/>
                  <a:latin typeface="+mj-lt"/>
                </a:rPr>
                <a:t>MaxEntScan</a:t>
              </a:r>
              <a:r>
                <a:rPr kumimoji="0" lang="en-US" sz="1200" i="0" u="none" strike="noStrike" kern="1200" cap="none" spc="0" normalizeH="0" baseline="0" noProof="0" dirty="0" smtClean="0">
                  <a:ln>
                    <a:noFill/>
                  </a:ln>
                  <a:effectLst/>
                  <a:uLnTx/>
                  <a:uFillTx/>
                  <a:latin typeface="+mj-lt"/>
                </a:rPr>
                <a:t>, etc.</a:t>
              </a:r>
              <a:endParaRPr kumimoji="0" lang="en-US" sz="1200" i="0" u="none" strike="noStrike" kern="1200" cap="none" spc="0" normalizeH="0" baseline="0" noProof="0" dirty="0">
                <a:ln>
                  <a:noFill/>
                </a:ln>
                <a:effectLst/>
                <a:uLnTx/>
                <a:uFillTx/>
                <a:latin typeface="+mj-lt"/>
              </a:endParaRPr>
            </a:p>
          </p:txBody>
        </p:sp>
        <p:sp>
          <p:nvSpPr>
            <p:cNvPr id="38" name="Line 47"/>
            <p:cNvSpPr>
              <a:spLocks noChangeShapeType="1"/>
            </p:cNvSpPr>
            <p:nvPr/>
          </p:nvSpPr>
          <p:spPr bwMode="gray">
            <a:xfrm flipH="1">
              <a:off x="5343149" y="2279023"/>
              <a:ext cx="381946" cy="0"/>
            </a:xfrm>
            <a:prstGeom prst="line">
              <a:avLst/>
            </a:prstGeom>
            <a:noFill/>
            <a:ln w="9525">
              <a:solidFill>
                <a:schemeClr val="bg1">
                  <a:lumMod val="75000"/>
                </a:schemeClr>
              </a:solidFill>
              <a:round/>
              <a:headEnd/>
              <a:tailEnd type="triangle" w="med" len="med"/>
            </a:ln>
            <a:extLst>
              <a:ext uri="{909E8E84-426E-40dd-AFC4-6F175D3DCCD1}">
                <a14:hiddenFill xmlns:a14="http://schemas.microsoft.com/office/drawing/2010/main">
                  <a:noFill/>
                </a14:hiddenFill>
              </a:ext>
            </a:extLst>
          </p:spPr>
          <p:txBody>
            <a:bodyPr/>
            <a:ls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000" i="0" u="none" strike="noStrike" kern="1200" cap="none" spc="0" normalizeH="0" baseline="0" noProof="0" dirty="0">
                <a:ln>
                  <a:noFill/>
                </a:ln>
                <a:solidFill>
                  <a:sysClr val="windowText" lastClr="000000"/>
                </a:solidFill>
                <a:effectLst/>
                <a:uLnTx/>
                <a:uFillTx/>
                <a:latin typeface="+mj-lt"/>
                <a:ea typeface="+mn-ea"/>
                <a:cs typeface="+mn-cs"/>
              </a:endParaRPr>
            </a:p>
          </p:txBody>
        </p:sp>
        <p:sp>
          <p:nvSpPr>
            <p:cNvPr id="40" name="Line 47"/>
            <p:cNvSpPr>
              <a:spLocks noChangeShapeType="1"/>
            </p:cNvSpPr>
            <p:nvPr/>
          </p:nvSpPr>
          <p:spPr bwMode="gray">
            <a:xfrm flipH="1">
              <a:off x="5719544" y="1884941"/>
              <a:ext cx="117903" cy="0"/>
            </a:xfrm>
            <a:prstGeom prst="line">
              <a:avLst/>
            </a:prstGeom>
            <a:noFill/>
            <a:ln w="9525">
              <a:solidFill>
                <a:schemeClr val="bg1">
                  <a:lumMod val="75000"/>
                </a:schemeClr>
              </a:solidFill>
              <a:round/>
              <a:headEnd/>
              <a:tailEnd type="none" w="med" len="med"/>
            </a:ln>
            <a:extLst>
              <a:ext uri="{909E8E84-426E-40dd-AFC4-6F175D3DCCD1}">
                <a14:hiddenFill xmlns:a14="http://schemas.microsoft.com/office/drawing/2010/main">
                  <a:noFill/>
                </a14:hiddenFill>
              </a:ext>
            </a:extLst>
          </p:spPr>
          <p:txBody>
            <a:bodyPr/>
            <a:ls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000" i="0" u="none" strike="noStrike" kern="1200" cap="none" spc="0" normalizeH="0" baseline="0" noProof="0" dirty="0">
                <a:ln>
                  <a:noFill/>
                </a:ln>
                <a:solidFill>
                  <a:sysClr val="windowText" lastClr="000000"/>
                </a:solidFill>
                <a:effectLst/>
                <a:uLnTx/>
                <a:uFillTx/>
                <a:latin typeface="+mj-lt"/>
                <a:ea typeface="+mn-ea"/>
                <a:cs typeface="+mn-cs"/>
              </a:endParaRPr>
            </a:p>
          </p:txBody>
        </p:sp>
        <p:sp>
          <p:nvSpPr>
            <p:cNvPr id="41" name="Line 47"/>
            <p:cNvSpPr>
              <a:spLocks noChangeShapeType="1"/>
            </p:cNvSpPr>
            <p:nvPr/>
          </p:nvSpPr>
          <p:spPr bwMode="gray">
            <a:xfrm flipH="1">
              <a:off x="5719544" y="2275713"/>
              <a:ext cx="117903" cy="0"/>
            </a:xfrm>
            <a:prstGeom prst="line">
              <a:avLst/>
            </a:prstGeom>
            <a:noFill/>
            <a:ln w="9525">
              <a:solidFill>
                <a:schemeClr val="bg1">
                  <a:lumMod val="75000"/>
                </a:schemeClr>
              </a:solidFill>
              <a:round/>
              <a:headEnd/>
              <a:tailEnd type="none" w="med" len="med"/>
            </a:ln>
            <a:extLst>
              <a:ext uri="{909E8E84-426E-40dd-AFC4-6F175D3DCCD1}">
                <a14:hiddenFill xmlns:a14="http://schemas.microsoft.com/office/drawing/2010/main">
                  <a:noFill/>
                </a14:hiddenFill>
              </a:ext>
            </a:extLst>
          </p:spPr>
          <p:txBody>
            <a:bodyPr/>
            <a:ls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000" i="0" u="none" strike="noStrike" kern="1200" cap="none" spc="0" normalizeH="0" baseline="0" noProof="0" dirty="0">
                <a:ln>
                  <a:noFill/>
                </a:ln>
                <a:solidFill>
                  <a:sysClr val="windowText" lastClr="000000"/>
                </a:solidFill>
                <a:effectLst/>
                <a:uLnTx/>
                <a:uFillTx/>
                <a:latin typeface="+mj-lt"/>
                <a:ea typeface="+mn-ea"/>
                <a:cs typeface="+mn-cs"/>
              </a:endParaRPr>
            </a:p>
          </p:txBody>
        </p:sp>
        <p:sp>
          <p:nvSpPr>
            <p:cNvPr id="42" name="Line 47"/>
            <p:cNvSpPr>
              <a:spLocks noChangeShapeType="1"/>
            </p:cNvSpPr>
            <p:nvPr/>
          </p:nvSpPr>
          <p:spPr bwMode="gray">
            <a:xfrm flipH="1">
              <a:off x="5719544" y="2666485"/>
              <a:ext cx="117903" cy="0"/>
            </a:xfrm>
            <a:prstGeom prst="line">
              <a:avLst/>
            </a:prstGeom>
            <a:noFill/>
            <a:ln w="9525">
              <a:solidFill>
                <a:schemeClr val="bg1">
                  <a:lumMod val="75000"/>
                </a:schemeClr>
              </a:solidFill>
              <a:round/>
              <a:headEnd/>
              <a:tailEnd type="none" w="med" len="med"/>
            </a:ln>
            <a:extLst>
              <a:ext uri="{909E8E84-426E-40dd-AFC4-6F175D3DCCD1}">
                <a14:hiddenFill xmlns:a14="http://schemas.microsoft.com/office/drawing/2010/main">
                  <a:noFill/>
                </a14:hiddenFill>
              </a:ext>
            </a:extLst>
          </p:spPr>
          <p:txBody>
            <a:bodyPr/>
            <a:ls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000" i="0" u="none" strike="noStrike" kern="1200" cap="none" spc="0" normalizeH="0" baseline="0" noProof="0" dirty="0">
                <a:ln>
                  <a:noFill/>
                </a:ln>
                <a:solidFill>
                  <a:sysClr val="windowText" lastClr="000000"/>
                </a:solidFill>
                <a:effectLst/>
                <a:uLnTx/>
                <a:uFillTx/>
                <a:latin typeface="+mj-lt"/>
                <a:ea typeface="+mn-ea"/>
                <a:cs typeface="+mn-cs"/>
              </a:endParaRPr>
            </a:p>
          </p:txBody>
        </p:sp>
        <p:sp>
          <p:nvSpPr>
            <p:cNvPr id="44" name="Line 47"/>
            <p:cNvSpPr>
              <a:spLocks noChangeShapeType="1"/>
            </p:cNvSpPr>
            <p:nvPr/>
          </p:nvSpPr>
          <p:spPr bwMode="gray">
            <a:xfrm flipH="1">
              <a:off x="5719544" y="3069171"/>
              <a:ext cx="117903" cy="0"/>
            </a:xfrm>
            <a:prstGeom prst="line">
              <a:avLst/>
            </a:prstGeom>
            <a:noFill/>
            <a:ln w="9525">
              <a:solidFill>
                <a:schemeClr val="bg1">
                  <a:lumMod val="75000"/>
                </a:schemeClr>
              </a:solidFill>
              <a:round/>
              <a:headEnd/>
              <a:tailEnd type="none" w="med" len="med"/>
            </a:ln>
            <a:extLst>
              <a:ext uri="{909E8E84-426E-40dd-AFC4-6F175D3DCCD1}">
                <a14:hiddenFill xmlns:a14="http://schemas.microsoft.com/office/drawing/2010/main">
                  <a:noFill/>
                </a14:hiddenFill>
              </a:ext>
            </a:extLst>
          </p:spPr>
          <p:txBody>
            <a:bodyPr/>
            <a:ls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000" i="0" u="none" strike="noStrike" kern="1200" cap="none" spc="0" normalizeH="0" baseline="0" noProof="0" dirty="0">
                <a:ln>
                  <a:noFill/>
                </a:ln>
                <a:solidFill>
                  <a:sysClr val="windowText" lastClr="000000"/>
                </a:solidFill>
                <a:effectLst/>
                <a:uLnTx/>
                <a:uFillTx/>
                <a:latin typeface="+mj-lt"/>
                <a:ea typeface="+mn-ea"/>
                <a:cs typeface="+mn-cs"/>
              </a:endParaRPr>
            </a:p>
          </p:txBody>
        </p:sp>
        <p:sp>
          <p:nvSpPr>
            <p:cNvPr id="45" name="Line 47"/>
            <p:cNvSpPr>
              <a:spLocks noChangeShapeType="1"/>
            </p:cNvSpPr>
            <p:nvPr/>
          </p:nvSpPr>
          <p:spPr bwMode="gray">
            <a:xfrm flipH="1" flipV="1">
              <a:off x="5725095" y="1477492"/>
              <a:ext cx="2" cy="1593536"/>
            </a:xfrm>
            <a:prstGeom prst="line">
              <a:avLst/>
            </a:prstGeom>
            <a:noFill/>
            <a:ln w="9525">
              <a:solidFill>
                <a:schemeClr val="bg1">
                  <a:lumMod val="75000"/>
                </a:schemeClr>
              </a:solidFill>
              <a:round/>
              <a:headEnd/>
              <a:tailEnd type="none" w="med" len="med"/>
            </a:ln>
            <a:extLst>
              <a:ext uri="{909E8E84-426E-40dd-AFC4-6F175D3DCCD1}">
                <a14:hiddenFill xmlns:a14="http://schemas.microsoft.com/office/drawing/2010/main">
                  <a:noFill/>
                </a14:hiddenFill>
              </a:ext>
            </a:extLst>
          </p:spPr>
          <p:txBody>
            <a:bodyPr/>
            <a:ls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000" i="0" u="none" strike="noStrike" kern="1200" cap="none" spc="0" normalizeH="0" baseline="0" noProof="0" dirty="0">
                <a:ln>
                  <a:noFill/>
                </a:ln>
                <a:solidFill>
                  <a:sysClr val="windowText" lastClr="000000"/>
                </a:solidFill>
                <a:effectLst/>
                <a:uLnTx/>
                <a:uFillTx/>
                <a:latin typeface="+mj-lt"/>
                <a:ea typeface="+mn-ea"/>
                <a:cs typeface="+mn-cs"/>
              </a:endParaRPr>
            </a:p>
          </p:txBody>
        </p:sp>
        <p:sp>
          <p:nvSpPr>
            <p:cNvPr id="46" name="Line 47"/>
            <p:cNvSpPr>
              <a:spLocks noChangeShapeType="1"/>
            </p:cNvSpPr>
            <p:nvPr/>
          </p:nvSpPr>
          <p:spPr bwMode="gray">
            <a:xfrm flipH="1">
              <a:off x="5728826" y="1482255"/>
              <a:ext cx="117903" cy="0"/>
            </a:xfrm>
            <a:prstGeom prst="line">
              <a:avLst/>
            </a:prstGeom>
            <a:noFill/>
            <a:ln w="9525">
              <a:solidFill>
                <a:schemeClr val="bg1">
                  <a:lumMod val="75000"/>
                </a:schemeClr>
              </a:solidFill>
              <a:round/>
              <a:headEnd/>
              <a:tailEnd type="none" w="med" len="med"/>
            </a:ln>
            <a:extLst>
              <a:ext uri="{909E8E84-426E-40dd-AFC4-6F175D3DCCD1}">
                <a14:hiddenFill xmlns:a14="http://schemas.microsoft.com/office/drawing/2010/main">
                  <a:noFill/>
                </a14:hiddenFill>
              </a:ext>
            </a:extLst>
          </p:spPr>
          <p:txBody>
            <a:bodyPr/>
            <a:ls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000" i="0" u="none" strike="noStrike" kern="1200" cap="none" spc="0" normalizeH="0" baseline="0" noProof="0" dirty="0">
                <a:ln>
                  <a:noFill/>
                </a:ln>
                <a:solidFill>
                  <a:sysClr val="windowText" lastClr="000000"/>
                </a:solidFill>
                <a:effectLst/>
                <a:uLnTx/>
                <a:uFillTx/>
                <a:latin typeface="+mj-lt"/>
                <a:ea typeface="+mn-ea"/>
                <a:cs typeface="+mn-cs"/>
              </a:endParaRPr>
            </a:p>
          </p:txBody>
        </p:sp>
      </p:grpSp>
    </p:spTree>
    <p:extLst>
      <p:ext uri="{BB962C8B-B14F-4D97-AF65-F5344CB8AC3E}">
        <p14:creationId xmlns:p14="http://schemas.microsoft.com/office/powerpoint/2010/main" val="3196277111"/>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Variant filtering and annotation</a:t>
            </a:r>
            <a:endParaRPr lang="en-US" dirty="0"/>
          </a:p>
        </p:txBody>
      </p:sp>
      <p:sp>
        <p:nvSpPr>
          <p:cNvPr id="3" name="Text Placeholder 2"/>
          <p:cNvSpPr>
            <a:spLocks noGrp="1"/>
          </p:cNvSpPr>
          <p:nvPr>
            <p:ph type="body" sz="quarter" idx="14"/>
          </p:nvPr>
        </p:nvSpPr>
        <p:spPr/>
        <p:txBody>
          <a:bodyPr/>
          <a:lstStyle/>
          <a:p>
            <a:r>
              <a:rPr lang="en-US" dirty="0" smtClean="0"/>
              <a:t>Ingenuity Variant Analysis- Filter Cascade</a:t>
            </a:r>
            <a:endParaRPr lang="en-US" dirty="0"/>
          </a:p>
        </p:txBody>
      </p:sp>
      <p:sp>
        <p:nvSpPr>
          <p:cNvPr id="5" name="Rounded Rectangle 4"/>
          <p:cNvSpPr/>
          <p:nvPr/>
        </p:nvSpPr>
        <p:spPr>
          <a:xfrm>
            <a:off x="255399" y="1274553"/>
            <a:ext cx="2605372" cy="586184"/>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dirty="0" smtClean="0">
                <a:solidFill>
                  <a:schemeClr val="tx1"/>
                </a:solidFill>
                <a:latin typeface="+mn-lt"/>
              </a:rPr>
              <a:t>Confidence</a:t>
            </a:r>
          </a:p>
        </p:txBody>
      </p:sp>
      <p:sp>
        <p:nvSpPr>
          <p:cNvPr id="6" name="Rounded Rectangle 5"/>
          <p:cNvSpPr/>
          <p:nvPr/>
        </p:nvSpPr>
        <p:spPr>
          <a:xfrm>
            <a:off x="255399" y="2633330"/>
            <a:ext cx="2605372" cy="586184"/>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dirty="0" smtClean="0">
                <a:solidFill>
                  <a:schemeClr val="tx1"/>
                </a:solidFill>
                <a:latin typeface="+mn-lt"/>
              </a:rPr>
              <a:t>Common Variants</a:t>
            </a:r>
          </a:p>
        </p:txBody>
      </p:sp>
      <p:sp>
        <p:nvSpPr>
          <p:cNvPr id="7" name="Rounded Rectangle 6"/>
          <p:cNvSpPr/>
          <p:nvPr/>
        </p:nvSpPr>
        <p:spPr>
          <a:xfrm>
            <a:off x="255399" y="4002217"/>
            <a:ext cx="2605372" cy="586184"/>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dirty="0" smtClean="0">
                <a:solidFill>
                  <a:schemeClr val="tx1"/>
                </a:solidFill>
                <a:latin typeface="+mn-lt"/>
              </a:rPr>
              <a:t>Predicted Deleterious</a:t>
            </a:r>
          </a:p>
        </p:txBody>
      </p:sp>
      <p:sp>
        <p:nvSpPr>
          <p:cNvPr id="8" name="Rounded Rectangle 7"/>
          <p:cNvSpPr/>
          <p:nvPr/>
        </p:nvSpPr>
        <p:spPr>
          <a:xfrm>
            <a:off x="255399" y="5364361"/>
            <a:ext cx="2605372" cy="586184"/>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dirty="0" smtClean="0">
                <a:solidFill>
                  <a:schemeClr val="tx1"/>
                </a:solidFill>
                <a:latin typeface="+mn-lt"/>
              </a:rPr>
              <a:t>Biological Context</a:t>
            </a:r>
          </a:p>
        </p:txBody>
      </p:sp>
      <p:sp>
        <p:nvSpPr>
          <p:cNvPr id="9" name="Rounded Rectangle 8"/>
          <p:cNvSpPr/>
          <p:nvPr/>
        </p:nvSpPr>
        <p:spPr>
          <a:xfrm>
            <a:off x="3181735" y="1265900"/>
            <a:ext cx="4577234" cy="1097280"/>
          </a:xfrm>
          <a:prstGeom prst="round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85750" indent="-285750" algn="just">
              <a:buFont typeface="Arial"/>
              <a:buChar char="•"/>
            </a:pPr>
            <a:r>
              <a:rPr lang="en-US" sz="1600" dirty="0" smtClean="0">
                <a:solidFill>
                  <a:schemeClr val="tx1"/>
                </a:solidFill>
                <a:latin typeface="+mn-lt"/>
              </a:rPr>
              <a:t>Call Quality &gt; 20</a:t>
            </a:r>
          </a:p>
          <a:p>
            <a:pPr algn="just"/>
            <a:endParaRPr lang="en-US" sz="1600" dirty="0" smtClean="0">
              <a:solidFill>
                <a:schemeClr val="tx1"/>
              </a:solidFill>
              <a:latin typeface="+mn-lt"/>
            </a:endParaRPr>
          </a:p>
          <a:p>
            <a:pPr marL="285750" indent="-285750" algn="just">
              <a:buFont typeface="Arial"/>
              <a:buChar char="•"/>
            </a:pPr>
            <a:r>
              <a:rPr lang="en-US" sz="1600" dirty="0" smtClean="0">
                <a:solidFill>
                  <a:schemeClr val="tx1"/>
                </a:solidFill>
              </a:rPr>
              <a:t>Variants not present in highly variable </a:t>
            </a:r>
            <a:r>
              <a:rPr lang="en-US" sz="1600" dirty="0" err="1" smtClean="0">
                <a:solidFill>
                  <a:schemeClr val="tx1"/>
                </a:solidFill>
              </a:rPr>
              <a:t>exonic</a:t>
            </a:r>
            <a:r>
              <a:rPr lang="en-US" sz="1600" dirty="0" smtClean="0">
                <a:solidFill>
                  <a:schemeClr val="tx1"/>
                </a:solidFill>
              </a:rPr>
              <a:t> regions</a:t>
            </a:r>
            <a:endParaRPr lang="en-US" sz="1600" dirty="0" smtClean="0">
              <a:solidFill>
                <a:schemeClr val="tx1"/>
              </a:solidFill>
              <a:latin typeface="+mn-lt"/>
            </a:endParaRPr>
          </a:p>
        </p:txBody>
      </p:sp>
      <p:sp>
        <p:nvSpPr>
          <p:cNvPr id="10" name="Rounded Rectangle 9"/>
          <p:cNvSpPr/>
          <p:nvPr/>
        </p:nvSpPr>
        <p:spPr>
          <a:xfrm>
            <a:off x="3181735" y="2624677"/>
            <a:ext cx="4577234" cy="1097280"/>
          </a:xfrm>
          <a:prstGeom prst="round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85750" indent="-285750" algn="just">
              <a:buFont typeface="Arial"/>
              <a:buChar char="•"/>
            </a:pPr>
            <a:r>
              <a:rPr lang="en-US" sz="1600" dirty="0" smtClean="0">
                <a:solidFill>
                  <a:schemeClr val="tx1"/>
                </a:solidFill>
                <a:latin typeface="+mn-lt"/>
              </a:rPr>
              <a:t>MAF &lt; 0.5	</a:t>
            </a:r>
          </a:p>
          <a:p>
            <a:pPr marL="742950" lvl="1" indent="-285750" algn="just">
              <a:buFont typeface="Arial"/>
              <a:buChar char="•"/>
            </a:pPr>
            <a:r>
              <a:rPr lang="en-US" sz="1200" dirty="0" smtClean="0">
                <a:solidFill>
                  <a:schemeClr val="tx1"/>
                </a:solidFill>
                <a:latin typeface="+mn-lt"/>
              </a:rPr>
              <a:t>1000G</a:t>
            </a:r>
          </a:p>
          <a:p>
            <a:pPr marL="742950" lvl="1" indent="-285750" algn="just">
              <a:buFont typeface="Arial"/>
              <a:buChar char="•"/>
            </a:pPr>
            <a:r>
              <a:rPr lang="en-US" sz="1200" dirty="0" smtClean="0">
                <a:solidFill>
                  <a:schemeClr val="tx1"/>
                </a:solidFill>
                <a:latin typeface="+mn-lt"/>
              </a:rPr>
              <a:t>NHLBI-EVS</a:t>
            </a:r>
          </a:p>
          <a:p>
            <a:pPr marL="742950" lvl="1" indent="-285750" algn="just">
              <a:buFont typeface="Arial"/>
              <a:buChar char="•"/>
            </a:pPr>
            <a:r>
              <a:rPr lang="en-US" sz="1200" dirty="0" err="1" smtClean="0">
                <a:solidFill>
                  <a:schemeClr val="tx1"/>
                </a:solidFill>
                <a:latin typeface="+mn-lt"/>
              </a:rPr>
              <a:t>ExAC</a:t>
            </a:r>
            <a:endParaRPr lang="en-US" sz="1200" dirty="0" smtClean="0">
              <a:solidFill>
                <a:schemeClr val="tx1"/>
              </a:solidFill>
              <a:latin typeface="+mn-lt"/>
            </a:endParaRPr>
          </a:p>
          <a:p>
            <a:pPr marL="742950" lvl="1" indent="-285750" algn="just">
              <a:buFont typeface="Arial"/>
              <a:buChar char="•"/>
            </a:pPr>
            <a:r>
              <a:rPr lang="en-US" sz="1200" dirty="0" smtClean="0">
                <a:solidFill>
                  <a:schemeClr val="tx1"/>
                </a:solidFill>
                <a:latin typeface="+mn-lt"/>
              </a:rPr>
              <a:t>Allele Frequency Community</a:t>
            </a:r>
          </a:p>
        </p:txBody>
      </p:sp>
      <p:sp>
        <p:nvSpPr>
          <p:cNvPr id="11" name="Rounded Rectangle 10"/>
          <p:cNvSpPr/>
          <p:nvPr/>
        </p:nvSpPr>
        <p:spPr>
          <a:xfrm>
            <a:off x="3181735" y="3993564"/>
            <a:ext cx="4577234" cy="1097280"/>
          </a:xfrm>
          <a:prstGeom prst="round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85750" indent="-285750" algn="just">
              <a:buFont typeface="Arial"/>
              <a:buChar char="•"/>
            </a:pPr>
            <a:r>
              <a:rPr lang="en-US" sz="1600" dirty="0" smtClean="0">
                <a:solidFill>
                  <a:schemeClr val="tx1"/>
                </a:solidFill>
                <a:latin typeface="+mn-lt"/>
              </a:rPr>
              <a:t>Pathogenic or Likely Pathogenic (ACMG)</a:t>
            </a:r>
          </a:p>
          <a:p>
            <a:pPr marL="285750" indent="-285750" algn="just">
              <a:buFont typeface="Arial"/>
              <a:buChar char="•"/>
            </a:pPr>
            <a:r>
              <a:rPr lang="en-US" sz="1600" dirty="0" smtClean="0">
                <a:solidFill>
                  <a:schemeClr val="tx1"/>
                </a:solidFill>
              </a:rPr>
              <a:t>HGMD</a:t>
            </a:r>
          </a:p>
          <a:p>
            <a:pPr marL="285750" indent="-285750" algn="just">
              <a:buFont typeface="Arial"/>
              <a:buChar char="•"/>
            </a:pPr>
            <a:r>
              <a:rPr lang="en-US" sz="1600" dirty="0" err="1" smtClean="0">
                <a:solidFill>
                  <a:schemeClr val="tx1"/>
                </a:solidFill>
                <a:latin typeface="+mn-lt"/>
              </a:rPr>
              <a:t>LoF</a:t>
            </a:r>
            <a:r>
              <a:rPr lang="en-US" sz="1600" dirty="0" smtClean="0">
                <a:solidFill>
                  <a:schemeClr val="tx1"/>
                </a:solidFill>
                <a:latin typeface="+mn-lt"/>
              </a:rPr>
              <a:t>- </a:t>
            </a:r>
            <a:r>
              <a:rPr lang="en-US" sz="1600" dirty="0" err="1" smtClean="0">
                <a:solidFill>
                  <a:schemeClr val="tx1"/>
                </a:solidFill>
                <a:latin typeface="+mn-lt"/>
              </a:rPr>
              <a:t>Frameshift</a:t>
            </a:r>
            <a:r>
              <a:rPr lang="en-US" sz="1600" dirty="0" smtClean="0">
                <a:solidFill>
                  <a:schemeClr val="tx1"/>
                </a:solidFill>
                <a:latin typeface="+mn-lt"/>
              </a:rPr>
              <a:t>, </a:t>
            </a:r>
            <a:r>
              <a:rPr lang="en-US" sz="1600" dirty="0">
                <a:solidFill>
                  <a:schemeClr val="tx1"/>
                </a:solidFill>
              </a:rPr>
              <a:t>S</a:t>
            </a:r>
            <a:r>
              <a:rPr lang="en-US" sz="1600" dirty="0" smtClean="0">
                <a:solidFill>
                  <a:schemeClr val="tx1"/>
                </a:solidFill>
                <a:latin typeface="+mn-lt"/>
              </a:rPr>
              <a:t>top, Splice site</a:t>
            </a:r>
          </a:p>
          <a:p>
            <a:pPr marL="285750" indent="-285750" algn="just">
              <a:buFont typeface="Arial"/>
              <a:buChar char="•"/>
            </a:pPr>
            <a:r>
              <a:rPr lang="en-US" sz="1600" dirty="0" smtClean="0">
                <a:solidFill>
                  <a:schemeClr val="tx1"/>
                </a:solidFill>
              </a:rPr>
              <a:t>Missense</a:t>
            </a:r>
            <a:endParaRPr lang="en-US" sz="1600" dirty="0" smtClean="0">
              <a:solidFill>
                <a:schemeClr val="tx1"/>
              </a:solidFill>
              <a:latin typeface="+mn-lt"/>
            </a:endParaRPr>
          </a:p>
        </p:txBody>
      </p:sp>
      <p:sp>
        <p:nvSpPr>
          <p:cNvPr id="12" name="Rounded Rectangle 11"/>
          <p:cNvSpPr/>
          <p:nvPr/>
        </p:nvSpPr>
        <p:spPr>
          <a:xfrm>
            <a:off x="3181735" y="5355708"/>
            <a:ext cx="4577234" cy="1186324"/>
          </a:xfrm>
          <a:prstGeom prst="round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285750" indent="-285750" algn="just">
              <a:buFont typeface="Arial"/>
              <a:buChar char="•"/>
            </a:pPr>
            <a:r>
              <a:rPr lang="en-US" sz="1600" dirty="0" smtClean="0">
                <a:solidFill>
                  <a:schemeClr val="tx1"/>
                </a:solidFill>
                <a:latin typeface="+mn-lt"/>
              </a:rPr>
              <a:t>Phenotype</a:t>
            </a:r>
          </a:p>
          <a:p>
            <a:pPr marL="285750" indent="-285750" algn="just">
              <a:buFont typeface="Arial"/>
              <a:buChar char="•"/>
            </a:pPr>
            <a:r>
              <a:rPr lang="en-US" sz="1600" dirty="0" smtClean="0">
                <a:solidFill>
                  <a:schemeClr val="tx1"/>
                </a:solidFill>
              </a:rPr>
              <a:t>Disease/Syndrome</a:t>
            </a:r>
          </a:p>
        </p:txBody>
      </p:sp>
    </p:spTree>
    <p:extLst>
      <p:ext uri="{BB962C8B-B14F-4D97-AF65-F5344CB8AC3E}">
        <p14:creationId xmlns:p14="http://schemas.microsoft.com/office/powerpoint/2010/main" val="135491162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0" grpId="0" animBg="1"/>
      <p:bldP spid="11" grpId="0" animBg="1"/>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Hopkins- case P1</a:t>
            </a:r>
            <a:endParaRPr lang="en-US" dirty="0"/>
          </a:p>
        </p:txBody>
      </p:sp>
      <p:sp>
        <p:nvSpPr>
          <p:cNvPr id="3" name="Text Placeholder 2"/>
          <p:cNvSpPr>
            <a:spLocks noGrp="1"/>
          </p:cNvSpPr>
          <p:nvPr>
            <p:ph type="body" sz="quarter" idx="14"/>
          </p:nvPr>
        </p:nvSpPr>
        <p:spPr/>
        <p:txBody>
          <a:bodyPr/>
          <a:lstStyle/>
          <a:p>
            <a:r>
              <a:rPr lang="en-US" dirty="0" smtClean="0"/>
              <a:t>Disease class- 1. Cystic Fibrosis and related disorders</a:t>
            </a:r>
            <a:endParaRPr lang="en-US" dirty="0"/>
          </a:p>
        </p:txBody>
      </p:sp>
      <p:pic>
        <p:nvPicPr>
          <p:cNvPr id="5" name="Picture 4" descr="Screen Shot 2016-03-21 at 4.17.14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65901"/>
            <a:ext cx="1828800" cy="2723909"/>
          </a:xfrm>
          <a:prstGeom prst="rect">
            <a:avLst/>
          </a:prstGeom>
        </p:spPr>
      </p:pic>
      <p:pic>
        <p:nvPicPr>
          <p:cNvPr id="6" name="Picture 5" descr="Screen Shot 2016-03-21 at 4.17.26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28800" y="1265901"/>
            <a:ext cx="5486400" cy="1942633"/>
          </a:xfrm>
          <a:prstGeom prst="rect">
            <a:avLst/>
          </a:prstGeom>
        </p:spPr>
      </p:pic>
      <p:pic>
        <p:nvPicPr>
          <p:cNvPr id="7" name="Picture 6" descr="Screen Shot 2016-03-21 at 4.17.54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15200" y="1265901"/>
            <a:ext cx="1828800" cy="3063240"/>
          </a:xfrm>
          <a:prstGeom prst="rect">
            <a:avLst/>
          </a:prstGeom>
        </p:spPr>
      </p:pic>
      <p:pic>
        <p:nvPicPr>
          <p:cNvPr id="8" name="Picture 7" descr="Screen Shot 2016-03-21 at 4.18.18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28800" y="1802383"/>
            <a:ext cx="5486400" cy="2187427"/>
          </a:xfrm>
          <a:prstGeom prst="rect">
            <a:avLst/>
          </a:prstGeom>
        </p:spPr>
      </p:pic>
      <p:pic>
        <p:nvPicPr>
          <p:cNvPr id="9" name="Picture 8" descr="Screen Shot 2016-03-21 at 4.18.50 PM.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3989810"/>
            <a:ext cx="9144000" cy="2489240"/>
          </a:xfrm>
          <a:prstGeom prst="rect">
            <a:avLst/>
          </a:prstGeom>
        </p:spPr>
      </p:pic>
      <p:pic>
        <p:nvPicPr>
          <p:cNvPr id="4" name="Picture 3" descr="Screen Shot 2016-03-26 at 6.34.28 PM.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828800" y="3482324"/>
            <a:ext cx="5486400" cy="2996726"/>
          </a:xfrm>
          <a:prstGeom prst="rect">
            <a:avLst/>
          </a:prstGeom>
        </p:spPr>
      </p:pic>
      <p:pic>
        <p:nvPicPr>
          <p:cNvPr id="10" name="Picture 9" descr="Screen Shot 2016-03-26 at 6.34.19 PM.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828800" y="3472960"/>
            <a:ext cx="5486400" cy="3006090"/>
          </a:xfrm>
          <a:prstGeom prst="rect">
            <a:avLst/>
          </a:prstGeom>
        </p:spPr>
      </p:pic>
    </p:spTree>
    <p:extLst>
      <p:ext uri="{BB962C8B-B14F-4D97-AF65-F5344CB8AC3E}">
        <p14:creationId xmlns:p14="http://schemas.microsoft.com/office/powerpoint/2010/main" val="425756646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blinds(horizontal)">
                                      <p:cBhvr>
                                        <p:cTn id="11" dur="5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blinds(horizontal)">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blinds(horizontal)">
                                      <p:cBhvr>
                                        <p:cTn id="2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Hopkins- case P30</a:t>
            </a:r>
            <a:endParaRPr lang="en-US" dirty="0"/>
          </a:p>
        </p:txBody>
      </p:sp>
      <p:sp>
        <p:nvSpPr>
          <p:cNvPr id="3" name="Text Placeholder 2"/>
          <p:cNvSpPr>
            <a:spLocks noGrp="1"/>
          </p:cNvSpPr>
          <p:nvPr>
            <p:ph type="body" sz="quarter" idx="14"/>
          </p:nvPr>
        </p:nvSpPr>
        <p:spPr/>
        <p:txBody>
          <a:bodyPr/>
          <a:lstStyle/>
          <a:p>
            <a:r>
              <a:rPr lang="en-US" dirty="0" smtClean="0"/>
              <a:t>Disease class- 11. </a:t>
            </a:r>
            <a:r>
              <a:rPr lang="en-US" dirty="0" err="1" smtClean="0"/>
              <a:t>Liddle</a:t>
            </a:r>
            <a:r>
              <a:rPr lang="en-US" dirty="0" smtClean="0"/>
              <a:t> Syndrome</a:t>
            </a:r>
            <a:endParaRPr lang="en-US" dirty="0"/>
          </a:p>
        </p:txBody>
      </p:sp>
      <p:pic>
        <p:nvPicPr>
          <p:cNvPr id="14" name="Picture 13" descr="Screen Shot 2016-03-21 at 5.10.14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65900"/>
            <a:ext cx="1828800" cy="3285769"/>
          </a:xfrm>
          <a:prstGeom prst="rect">
            <a:avLst/>
          </a:prstGeom>
        </p:spPr>
      </p:pic>
      <p:pic>
        <p:nvPicPr>
          <p:cNvPr id="15" name="Picture 14" descr="Screen Shot 2016-03-21 at 5.10.23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28800" y="1265900"/>
            <a:ext cx="5486400" cy="2000923"/>
          </a:xfrm>
          <a:prstGeom prst="rect">
            <a:avLst/>
          </a:prstGeom>
        </p:spPr>
      </p:pic>
      <p:pic>
        <p:nvPicPr>
          <p:cNvPr id="16" name="Picture 15" descr="Screen Shot 2016-03-21 at 5.10.42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15200" y="1265900"/>
            <a:ext cx="1828800" cy="3055573"/>
          </a:xfrm>
          <a:prstGeom prst="rect">
            <a:avLst/>
          </a:prstGeom>
        </p:spPr>
      </p:pic>
      <p:pic>
        <p:nvPicPr>
          <p:cNvPr id="19" name="Picture 18" descr="Screen Shot 2016-03-21 at 5.11.11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35874" y="1878625"/>
            <a:ext cx="3657600" cy="2776396"/>
          </a:xfrm>
          <a:prstGeom prst="rect">
            <a:avLst/>
          </a:prstGeom>
        </p:spPr>
      </p:pic>
      <p:pic>
        <p:nvPicPr>
          <p:cNvPr id="20" name="Picture 19" descr="Screen Shot 2016-03-21 at 5.11.26 PM.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28800" y="3562818"/>
            <a:ext cx="5486400" cy="2996725"/>
          </a:xfrm>
          <a:prstGeom prst="rect">
            <a:avLst/>
          </a:prstGeom>
        </p:spPr>
      </p:pic>
    </p:spTree>
    <p:extLst>
      <p:ext uri="{BB962C8B-B14F-4D97-AF65-F5344CB8AC3E}">
        <p14:creationId xmlns:p14="http://schemas.microsoft.com/office/powerpoint/2010/main" val="130797986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linds(horizontal)">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blinds(horizontal)">
                                      <p:cBhvr>
                                        <p:cTn id="1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findings</a:t>
            </a:r>
            <a:endParaRPr lang="en-US" dirty="0"/>
          </a:p>
        </p:txBody>
      </p:sp>
      <p:sp>
        <p:nvSpPr>
          <p:cNvPr id="3" name="Text Placeholder 2"/>
          <p:cNvSpPr>
            <a:spLocks noGrp="1"/>
          </p:cNvSpPr>
          <p:nvPr>
            <p:ph type="body" sz="quarter" idx="14"/>
          </p:nvPr>
        </p:nvSpPr>
        <p:spPr/>
        <p:txBody>
          <a:bodyPr/>
          <a:lstStyle/>
          <a:p>
            <a:r>
              <a:rPr lang="en-US" dirty="0" smtClean="0"/>
              <a:t>Johns Hopkins reported variants- 43</a:t>
            </a:r>
            <a:endParaRPr lang="en-US" dirty="0"/>
          </a:p>
        </p:txBody>
      </p:sp>
      <p:graphicFrame>
        <p:nvGraphicFramePr>
          <p:cNvPr id="5" name="Content Placeholder 4"/>
          <p:cNvGraphicFramePr>
            <a:graphicFrameLocks noGrp="1"/>
          </p:cNvGraphicFramePr>
          <p:nvPr>
            <p:ph sz="quarter" idx="13"/>
            <p:extLst>
              <p:ext uri="{D42A27DB-BD31-4B8C-83A1-F6EECF244321}">
                <p14:modId xmlns:p14="http://schemas.microsoft.com/office/powerpoint/2010/main" val="2180896970"/>
              </p:ext>
            </p:extLst>
          </p:nvPr>
        </p:nvGraphicFramePr>
        <p:xfrm>
          <a:off x="255588" y="1449388"/>
          <a:ext cx="8639176" cy="1483360"/>
        </p:xfrm>
        <a:graphic>
          <a:graphicData uri="http://schemas.openxmlformats.org/drawingml/2006/table">
            <a:tbl>
              <a:tblPr firstRow="1" bandRow="1">
                <a:tableStyleId>{8A107856-5554-42FB-B03E-39F5DBC370BA}</a:tableStyleId>
              </a:tblPr>
              <a:tblGrid>
                <a:gridCol w="5814828"/>
                <a:gridCol w="2824348"/>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0" dirty="0" smtClean="0"/>
                        <a:t>Predicted disease class and causal variant</a:t>
                      </a:r>
                      <a:endParaRPr lang="en-US" b="0" dirty="0"/>
                    </a:p>
                  </a:txBody>
                  <a:tcPr/>
                </a:tc>
                <a:tc>
                  <a:txBody>
                    <a:bodyPr/>
                    <a:lstStyle/>
                    <a:p>
                      <a:pPr algn="ctr"/>
                      <a:r>
                        <a:rPr lang="en-US" b="0" dirty="0" smtClean="0"/>
                        <a:t>22</a:t>
                      </a:r>
                      <a:endParaRPr lang="en-US" b="0" dirty="0"/>
                    </a:p>
                  </a:txBody>
                  <a:tcPr/>
                </a:tc>
              </a:tr>
              <a:tr h="370840">
                <a:tc>
                  <a:txBody>
                    <a:bodyPr/>
                    <a:lstStyle/>
                    <a:p>
                      <a:r>
                        <a:rPr lang="en-US" b="0" dirty="0" smtClean="0"/>
                        <a:t>Identified causal variant for known disease class</a:t>
                      </a:r>
                      <a:endParaRPr lang="en-US" b="0" dirty="0"/>
                    </a:p>
                  </a:txBody>
                  <a:tcPr/>
                </a:tc>
                <a:tc>
                  <a:txBody>
                    <a:bodyPr/>
                    <a:lstStyle/>
                    <a:p>
                      <a:pPr algn="ctr"/>
                      <a:r>
                        <a:rPr lang="en-US" b="0" dirty="0" smtClean="0"/>
                        <a:t>16</a:t>
                      </a:r>
                      <a:endParaRPr lang="en-US" b="0" dirty="0"/>
                    </a:p>
                  </a:txBody>
                  <a:tcPr/>
                </a:tc>
              </a:tr>
              <a:tr h="370840">
                <a:tc>
                  <a:txBody>
                    <a:bodyPr/>
                    <a:lstStyle/>
                    <a:p>
                      <a:r>
                        <a:rPr lang="en-US" b="0" dirty="0" smtClean="0"/>
                        <a:t>Variants missed due to MAF&gt;0.5</a:t>
                      </a:r>
                      <a:endParaRPr lang="en-US" b="0" dirty="0"/>
                    </a:p>
                  </a:txBody>
                  <a:tcPr/>
                </a:tc>
                <a:tc>
                  <a:txBody>
                    <a:bodyPr/>
                    <a:lstStyle/>
                    <a:p>
                      <a:pPr algn="ctr"/>
                      <a:r>
                        <a:rPr lang="en-US" b="0" dirty="0" smtClean="0"/>
                        <a:t>3</a:t>
                      </a:r>
                      <a:endParaRPr lang="en-US" b="0" dirty="0"/>
                    </a:p>
                  </a:txBody>
                  <a:tcPr/>
                </a:tc>
              </a:tr>
              <a:tr h="370840">
                <a:tc>
                  <a:txBody>
                    <a:bodyPr/>
                    <a:lstStyle/>
                    <a:p>
                      <a:r>
                        <a:rPr lang="en-US" b="0" dirty="0" smtClean="0"/>
                        <a:t>Others (synonymous</a:t>
                      </a:r>
                      <a:r>
                        <a:rPr lang="en-US" b="0" baseline="0" dirty="0" smtClean="0"/>
                        <a:t> or </a:t>
                      </a:r>
                      <a:r>
                        <a:rPr lang="en-US" b="0" baseline="0" dirty="0" err="1" smtClean="0"/>
                        <a:t>intronic</a:t>
                      </a:r>
                      <a:r>
                        <a:rPr lang="en-US" b="0" baseline="0" dirty="0" smtClean="0"/>
                        <a:t>)</a:t>
                      </a:r>
                      <a:endParaRPr lang="en-US" b="0" dirty="0"/>
                    </a:p>
                  </a:txBody>
                  <a:tcPr/>
                </a:tc>
                <a:tc>
                  <a:txBody>
                    <a:bodyPr/>
                    <a:lstStyle/>
                    <a:p>
                      <a:pPr algn="ctr"/>
                      <a:r>
                        <a:rPr lang="en-US" b="0" dirty="0" smtClean="0"/>
                        <a:t>2</a:t>
                      </a:r>
                      <a:endParaRPr lang="en-US" b="0" dirty="0"/>
                    </a:p>
                  </a:txBody>
                  <a:tcPr/>
                </a:tc>
              </a:tr>
            </a:tbl>
          </a:graphicData>
        </a:graphic>
      </p:graphicFrame>
    </p:spTree>
    <p:extLst>
      <p:ext uri="{BB962C8B-B14F-4D97-AF65-F5344CB8AC3E}">
        <p14:creationId xmlns:p14="http://schemas.microsoft.com/office/powerpoint/2010/main" val="1078342013"/>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Leveraging the power of biological knowledge </a:t>
            </a:r>
          </a:p>
        </p:txBody>
      </p:sp>
      <p:sp>
        <p:nvSpPr>
          <p:cNvPr id="3" name="Text Placeholder 2"/>
          <p:cNvSpPr>
            <a:spLocks noGrp="1"/>
          </p:cNvSpPr>
          <p:nvPr>
            <p:ph type="body" sz="quarter" idx="14"/>
          </p:nvPr>
        </p:nvSpPr>
        <p:spPr/>
        <p:txBody>
          <a:bodyPr/>
          <a:lstStyle/>
          <a:p>
            <a:r>
              <a:rPr lang="en-US" dirty="0" smtClean="0"/>
              <a:t>Whole </a:t>
            </a:r>
            <a:r>
              <a:rPr lang="en-US" dirty="0" err="1" smtClean="0"/>
              <a:t>Exome</a:t>
            </a:r>
            <a:r>
              <a:rPr lang="en-US" dirty="0" smtClean="0"/>
              <a:t>/Genome Sequencing</a:t>
            </a:r>
            <a:endParaRPr lang="en-US" dirty="0"/>
          </a:p>
        </p:txBody>
      </p:sp>
      <p:sp>
        <p:nvSpPr>
          <p:cNvPr id="4" name="Content Placeholder 3"/>
          <p:cNvSpPr>
            <a:spLocks noGrp="1"/>
          </p:cNvSpPr>
          <p:nvPr>
            <p:ph sz="quarter" idx="13"/>
          </p:nvPr>
        </p:nvSpPr>
        <p:spPr/>
        <p:txBody>
          <a:bodyPr/>
          <a:lstStyle/>
          <a:p>
            <a:pPr marL="285750" indent="-285750">
              <a:buFont typeface="Arial"/>
              <a:buChar char="•"/>
            </a:pPr>
            <a:r>
              <a:rPr lang="en-US" dirty="0"/>
              <a:t>L</a:t>
            </a:r>
            <a:r>
              <a:rPr lang="en-US" dirty="0" smtClean="0"/>
              <a:t>ink genes to phenotype and disease</a:t>
            </a:r>
          </a:p>
          <a:p>
            <a:pPr marL="649350" lvl="1" indent="-285750">
              <a:buFont typeface="Arial"/>
              <a:buChar char="•"/>
            </a:pPr>
            <a:r>
              <a:rPr lang="en-US" dirty="0" smtClean="0"/>
              <a:t>Identify causal variants in known disease genes</a:t>
            </a:r>
          </a:p>
          <a:p>
            <a:pPr marL="285750" indent="-285750">
              <a:buFont typeface="Arial"/>
              <a:buChar char="•"/>
            </a:pPr>
            <a:r>
              <a:rPr lang="en-US" dirty="0" smtClean="0"/>
              <a:t>Link genes to other genes, functions, and pathways</a:t>
            </a:r>
          </a:p>
          <a:p>
            <a:pPr marL="649350" lvl="1" indent="-285750">
              <a:buFont typeface="Arial"/>
              <a:buChar char="•"/>
            </a:pPr>
            <a:r>
              <a:rPr lang="en-US" dirty="0" smtClean="0"/>
              <a:t>Identify causal variants in novel and previously unknown genes underlying inherited/genetic disorders</a:t>
            </a:r>
          </a:p>
          <a:p>
            <a:pPr lvl="1" indent="0">
              <a:buNone/>
            </a:pPr>
            <a:endParaRPr lang="en-US" dirty="0" smtClean="0"/>
          </a:p>
          <a:p>
            <a:pPr marL="649350" lvl="1" indent="-285750">
              <a:buFont typeface="Arial"/>
              <a:buChar char="•"/>
            </a:pPr>
            <a:endParaRPr lang="en-US" dirty="0" smtClean="0"/>
          </a:p>
          <a:p>
            <a:pPr marL="285750" indent="-285750">
              <a:buFont typeface="Arial"/>
              <a:buChar char="•"/>
            </a:pPr>
            <a:endParaRPr lang="en-US" dirty="0" smtClean="0"/>
          </a:p>
          <a:p>
            <a:pPr marL="285750" indent="-285750">
              <a:buFont typeface="Arial"/>
              <a:buChar char="•"/>
            </a:pPr>
            <a:endParaRPr lang="en-US" dirty="0"/>
          </a:p>
        </p:txBody>
      </p:sp>
      <p:pic>
        <p:nvPicPr>
          <p:cNvPr id="5" name="Picture 4" descr="Screen Shot 2014-04-05 at 10.16.14 AM.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331914" y="2882794"/>
            <a:ext cx="6624407" cy="3632073"/>
          </a:xfrm>
          <a:prstGeom prst="rect">
            <a:avLst/>
          </a:prstGeom>
        </p:spPr>
      </p:pic>
      <p:pic>
        <p:nvPicPr>
          <p:cNvPr id="6" name="Picture 5" descr="Screen Shot 2016-03-25 at 10.46.47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1914" y="2882795"/>
            <a:ext cx="6624407" cy="3632073"/>
          </a:xfrm>
          <a:prstGeom prst="rect">
            <a:avLst/>
          </a:prstGeom>
        </p:spPr>
      </p:pic>
    </p:spTree>
    <p:extLst>
      <p:ext uri="{BB962C8B-B14F-4D97-AF65-F5344CB8AC3E}">
        <p14:creationId xmlns:p14="http://schemas.microsoft.com/office/powerpoint/2010/main" val="130619625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Clinical Reporting</a:t>
            </a:r>
            <a:endParaRPr lang="en-US" dirty="0"/>
          </a:p>
        </p:txBody>
      </p:sp>
      <p:sp>
        <p:nvSpPr>
          <p:cNvPr id="3" name="Text Placeholder 2"/>
          <p:cNvSpPr>
            <a:spLocks noGrp="1"/>
          </p:cNvSpPr>
          <p:nvPr>
            <p:ph type="body" sz="quarter" idx="14"/>
          </p:nvPr>
        </p:nvSpPr>
        <p:spPr/>
        <p:txBody>
          <a:bodyPr/>
          <a:lstStyle/>
          <a:p>
            <a:r>
              <a:rPr lang="en-US" dirty="0" smtClean="0"/>
              <a:t>For Molecular Diagnostic Labs</a:t>
            </a:r>
            <a:endParaRPr lang="en-US" dirty="0"/>
          </a:p>
        </p:txBody>
      </p:sp>
      <p:grpSp>
        <p:nvGrpSpPr>
          <p:cNvPr id="44" name="Group 43"/>
          <p:cNvGrpSpPr/>
          <p:nvPr/>
        </p:nvGrpSpPr>
        <p:grpSpPr>
          <a:xfrm>
            <a:off x="1579232" y="1377346"/>
            <a:ext cx="5799822" cy="603504"/>
            <a:chOff x="255399" y="1433381"/>
            <a:chExt cx="5799822" cy="603504"/>
          </a:xfrm>
        </p:grpSpPr>
        <p:grpSp>
          <p:nvGrpSpPr>
            <p:cNvPr id="38" name="Group 37"/>
            <p:cNvGrpSpPr/>
            <p:nvPr/>
          </p:nvGrpSpPr>
          <p:grpSpPr>
            <a:xfrm>
              <a:off x="255399" y="1433381"/>
              <a:ext cx="1828800" cy="603504"/>
              <a:chOff x="185437" y="1433381"/>
              <a:chExt cx="2749903" cy="596900"/>
            </a:xfrm>
          </p:grpSpPr>
          <p:pic>
            <p:nvPicPr>
              <p:cNvPr id="36" name="Picture 35" descr="Screen Shot 2016-03-21 at 4.50.03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5240" y="1433381"/>
                <a:ext cx="2070100" cy="596900"/>
              </a:xfrm>
              <a:prstGeom prst="rect">
                <a:avLst/>
              </a:prstGeom>
            </p:spPr>
          </p:pic>
          <p:pic>
            <p:nvPicPr>
              <p:cNvPr id="37" name="Picture 36" descr="Screen Shot 2016-03-21 at 4.50.33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5437" y="1433381"/>
                <a:ext cx="679803" cy="596900"/>
              </a:xfrm>
              <a:prstGeom prst="rect">
                <a:avLst/>
              </a:prstGeom>
            </p:spPr>
          </p:pic>
        </p:grpSp>
        <p:grpSp>
          <p:nvGrpSpPr>
            <p:cNvPr id="41" name="Group 40"/>
            <p:cNvGrpSpPr/>
            <p:nvPr/>
          </p:nvGrpSpPr>
          <p:grpSpPr>
            <a:xfrm>
              <a:off x="3195285" y="1433381"/>
              <a:ext cx="2859936" cy="603504"/>
              <a:chOff x="3059245" y="1433381"/>
              <a:chExt cx="2859936" cy="603504"/>
            </a:xfrm>
          </p:grpSpPr>
          <p:pic>
            <p:nvPicPr>
              <p:cNvPr id="39" name="Picture 38" descr="Screen Shot 2016-03-21 at 4.50.33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59245" y="1433381"/>
                <a:ext cx="452097" cy="603504"/>
              </a:xfrm>
              <a:prstGeom prst="rect">
                <a:avLst/>
              </a:prstGeom>
            </p:spPr>
          </p:pic>
          <p:sp>
            <p:nvSpPr>
              <p:cNvPr id="40" name="TextBox 39"/>
              <p:cNvSpPr txBox="1"/>
              <p:nvPr/>
            </p:nvSpPr>
            <p:spPr>
              <a:xfrm>
                <a:off x="3525297" y="1475251"/>
                <a:ext cx="2393884" cy="492443"/>
              </a:xfrm>
              <a:prstGeom prst="rect">
                <a:avLst/>
              </a:prstGeom>
              <a:noFill/>
            </p:spPr>
            <p:txBody>
              <a:bodyPr wrap="none" lIns="0" tIns="0" rIns="0" bIns="0" rtlCol="0">
                <a:spAutoFit/>
              </a:bodyPr>
              <a:lstStyle/>
              <a:p>
                <a:r>
                  <a:rPr lang="en-US" sz="3200" dirty="0" smtClean="0">
                    <a:solidFill>
                      <a:schemeClr val="bg1">
                        <a:lumMod val="50000"/>
                      </a:schemeClr>
                    </a:solidFill>
                    <a:latin typeface="Calibri"/>
                    <a:cs typeface="Calibri"/>
                  </a:rPr>
                  <a:t>Clinical Insight</a:t>
                </a:r>
              </a:p>
            </p:txBody>
          </p:sp>
        </p:grpSp>
        <p:sp>
          <p:nvSpPr>
            <p:cNvPr id="42" name="Right Arrow 41"/>
            <p:cNvSpPr/>
            <p:nvPr/>
          </p:nvSpPr>
          <p:spPr>
            <a:xfrm>
              <a:off x="2084199" y="1492572"/>
              <a:ext cx="1111086" cy="544313"/>
            </a:xfrm>
            <a:prstGeom prst="right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1600" dirty="0" err="1" smtClean="0">
                <a:solidFill>
                  <a:schemeClr val="tx1"/>
                </a:solidFill>
                <a:latin typeface="+mn-lt"/>
              </a:endParaRPr>
            </a:p>
          </p:txBody>
        </p:sp>
      </p:grpSp>
      <p:pic>
        <p:nvPicPr>
          <p:cNvPr id="45" name="Picture 44" descr="Screen Shot 2016-03-21 at 5.10.23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5399" y="2242873"/>
            <a:ext cx="3657600" cy="1333949"/>
          </a:xfrm>
          <a:prstGeom prst="rect">
            <a:avLst/>
          </a:prstGeom>
        </p:spPr>
      </p:pic>
      <p:pic>
        <p:nvPicPr>
          <p:cNvPr id="46" name="Picture 45" descr="Screen Shot 2016-03-22 at 3.04.36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06070" y="2242873"/>
            <a:ext cx="3657600" cy="2753032"/>
          </a:xfrm>
          <a:prstGeom prst="rect">
            <a:avLst/>
          </a:prstGeom>
        </p:spPr>
      </p:pic>
    </p:spTree>
    <p:extLst>
      <p:ext uri="{BB962C8B-B14F-4D97-AF65-F5344CB8AC3E}">
        <p14:creationId xmlns:p14="http://schemas.microsoft.com/office/powerpoint/2010/main" val="3266245295"/>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Reviewing variants in QIAGEN Clinical Insight</a:t>
            </a:r>
            <a:endParaRPr lang="en-US" dirty="0"/>
          </a:p>
        </p:txBody>
      </p:sp>
      <p:pic>
        <p:nvPicPr>
          <p:cNvPr id="5" name="Picture 4" descr="Screen Shot 2016-03-21 at 5.15.06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19315"/>
            <a:ext cx="9144000" cy="4882578"/>
          </a:xfrm>
          <a:prstGeom prst="rect">
            <a:avLst/>
          </a:prstGeom>
        </p:spPr>
      </p:pic>
    </p:spTree>
    <p:extLst>
      <p:ext uri="{BB962C8B-B14F-4D97-AF65-F5344CB8AC3E}">
        <p14:creationId xmlns:p14="http://schemas.microsoft.com/office/powerpoint/2010/main" val="4077683373"/>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Reviewing variants in QIAGEN Clinical Insight</a:t>
            </a:r>
          </a:p>
        </p:txBody>
      </p:sp>
      <p:pic>
        <p:nvPicPr>
          <p:cNvPr id="7" name="Picture 6" descr="Screen Shot 2016-03-21 at 5.15.52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19315"/>
            <a:ext cx="9144000" cy="3570858"/>
          </a:xfrm>
          <a:prstGeom prst="rect">
            <a:avLst/>
          </a:prstGeom>
        </p:spPr>
      </p:pic>
      <p:pic>
        <p:nvPicPr>
          <p:cNvPr id="8" name="Picture 7" descr="Screen Shot 2016-03-21 at 5.16.11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730" y="4290173"/>
            <a:ext cx="9032360" cy="2242318"/>
          </a:xfrm>
          <a:prstGeom prst="rect">
            <a:avLst/>
          </a:prstGeom>
        </p:spPr>
      </p:pic>
      <p:pic>
        <p:nvPicPr>
          <p:cNvPr id="9" name="Picture 8" descr="Screen Shot 2016-03-21 at 5.16.27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734446"/>
            <a:ext cx="9144000" cy="3798045"/>
          </a:xfrm>
          <a:prstGeom prst="rect">
            <a:avLst/>
          </a:prstGeom>
        </p:spPr>
      </p:pic>
    </p:spTree>
    <p:extLst>
      <p:ext uri="{BB962C8B-B14F-4D97-AF65-F5344CB8AC3E}">
        <p14:creationId xmlns:p14="http://schemas.microsoft.com/office/powerpoint/2010/main" val="103543478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Reporting variants in </a:t>
            </a:r>
            <a:r>
              <a:rPr lang="en-US" dirty="0"/>
              <a:t>QIAGEN Clinical Insight</a:t>
            </a:r>
          </a:p>
        </p:txBody>
      </p:sp>
      <p:pic>
        <p:nvPicPr>
          <p:cNvPr id="4" name="Picture 3" descr="Screen Shot 2016-03-21 at 5.16.50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94375"/>
            <a:ext cx="9144000" cy="4988955"/>
          </a:xfrm>
          <a:prstGeom prst="rect">
            <a:avLst/>
          </a:prstGeom>
        </p:spPr>
      </p:pic>
      <p:pic>
        <p:nvPicPr>
          <p:cNvPr id="5" name="Picture 4" descr="Screen Shot 2016-03-22 at 3.04.36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6798" y="1015465"/>
            <a:ext cx="5486400" cy="4129548"/>
          </a:xfrm>
          <a:prstGeom prst="rect">
            <a:avLst/>
          </a:prstGeom>
        </p:spPr>
      </p:pic>
      <p:pic>
        <p:nvPicPr>
          <p:cNvPr id="6" name="Picture 5" descr="Screen Shot 2016-03-22 at 3.04.59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6798" y="5216170"/>
            <a:ext cx="5486400" cy="1134319"/>
          </a:xfrm>
          <a:prstGeom prst="rect">
            <a:avLst/>
          </a:prstGeom>
        </p:spPr>
      </p:pic>
    </p:spTree>
    <p:extLst>
      <p:ext uri="{BB962C8B-B14F-4D97-AF65-F5344CB8AC3E}">
        <p14:creationId xmlns:p14="http://schemas.microsoft.com/office/powerpoint/2010/main" val="307954035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par>
                                <p:cTn id="8" presetID="3" presetClass="entr" presetSubtype="1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linds(horizontal)">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Acknowledgements</a:t>
            </a:r>
            <a:endParaRPr lang="en-US" dirty="0"/>
          </a:p>
        </p:txBody>
      </p:sp>
      <p:sp>
        <p:nvSpPr>
          <p:cNvPr id="5" name="Text Placeholder 4"/>
          <p:cNvSpPr>
            <a:spLocks noGrp="1"/>
          </p:cNvSpPr>
          <p:nvPr>
            <p:ph type="body" sz="quarter" idx="14"/>
          </p:nvPr>
        </p:nvSpPr>
        <p:spPr/>
        <p:txBody>
          <a:bodyPr/>
          <a:lstStyle/>
          <a:p>
            <a:r>
              <a:rPr lang="en-US" dirty="0" smtClean="0"/>
              <a:t>It takes a (global) village</a:t>
            </a:r>
            <a:endParaRPr lang="en-US" dirty="0"/>
          </a:p>
        </p:txBody>
      </p:sp>
      <p:sp>
        <p:nvSpPr>
          <p:cNvPr id="4" name="Content Placeholder 3"/>
          <p:cNvSpPr>
            <a:spLocks noGrp="1"/>
          </p:cNvSpPr>
          <p:nvPr>
            <p:ph sz="quarter" idx="13"/>
          </p:nvPr>
        </p:nvSpPr>
        <p:spPr/>
        <p:txBody>
          <a:bodyPr/>
          <a:lstStyle/>
          <a:p>
            <a:r>
              <a:rPr lang="en-US" dirty="0" smtClean="0"/>
              <a:t>Dan Richards</a:t>
            </a:r>
          </a:p>
          <a:p>
            <a:r>
              <a:rPr lang="en-US" dirty="0" smtClean="0"/>
              <a:t>Ramon </a:t>
            </a:r>
            <a:r>
              <a:rPr lang="en-US" dirty="0" err="1" smtClean="0"/>
              <a:t>Felciano</a:t>
            </a:r>
            <a:endParaRPr lang="en-US" dirty="0" smtClean="0"/>
          </a:p>
          <a:p>
            <a:endParaRPr lang="en-US" dirty="0"/>
          </a:p>
          <a:p>
            <a:r>
              <a:rPr lang="en-US" dirty="0" smtClean="0"/>
              <a:t>Ingenuity Variant Analysis team</a:t>
            </a:r>
          </a:p>
          <a:p>
            <a:pPr marL="285750" indent="-285750">
              <a:buFont typeface="Arial"/>
              <a:buChar char="•"/>
            </a:pPr>
            <a:r>
              <a:rPr lang="en-US" dirty="0" err="1" smtClean="0"/>
              <a:t>Curation</a:t>
            </a:r>
            <a:r>
              <a:rPr lang="en-US" dirty="0" smtClean="0"/>
              <a:t> team</a:t>
            </a:r>
          </a:p>
          <a:p>
            <a:pPr marL="285750" indent="-285750">
              <a:buFont typeface="Arial"/>
              <a:buChar char="•"/>
            </a:pPr>
            <a:r>
              <a:rPr lang="en-US" dirty="0" smtClean="0"/>
              <a:t>Product manager(s)</a:t>
            </a:r>
          </a:p>
          <a:p>
            <a:pPr marL="285750" indent="-285750">
              <a:buFont typeface="Arial"/>
              <a:buChar char="•"/>
            </a:pPr>
            <a:r>
              <a:rPr lang="en-US" dirty="0" smtClean="0"/>
              <a:t>Engineers</a:t>
            </a:r>
          </a:p>
          <a:p>
            <a:pPr marL="285750" indent="-285750">
              <a:buFont typeface="Arial"/>
              <a:buChar char="•"/>
            </a:pPr>
            <a:endParaRPr lang="en-US" dirty="0"/>
          </a:p>
          <a:p>
            <a:r>
              <a:rPr lang="en-US" dirty="0" smtClean="0"/>
              <a:t>Collaborators</a:t>
            </a:r>
          </a:p>
          <a:p>
            <a:pPr marL="285750" indent="-285750">
              <a:buFont typeface="Arial"/>
              <a:buChar char="•"/>
            </a:pPr>
            <a:r>
              <a:rPr lang="en-US" dirty="0" smtClean="0"/>
              <a:t>Children’s National Medical Center, Washington, DC</a:t>
            </a:r>
          </a:p>
          <a:p>
            <a:pPr marL="285750" indent="-285750">
              <a:buFont typeface="Arial"/>
              <a:buChar char="•"/>
            </a:pPr>
            <a:r>
              <a:rPr lang="en-US" dirty="0" smtClean="0"/>
              <a:t>Children’s Hospital of Eastern Ontario</a:t>
            </a:r>
          </a:p>
          <a:p>
            <a:pPr marL="285750" indent="-285750">
              <a:buFont typeface="Arial"/>
              <a:buChar char="•"/>
            </a:pPr>
            <a:r>
              <a:rPr lang="en-US" dirty="0" err="1" smtClean="0"/>
              <a:t>Inova</a:t>
            </a:r>
            <a:r>
              <a:rPr lang="en-US" dirty="0" smtClean="0"/>
              <a:t> Children’s Hospital</a:t>
            </a:r>
          </a:p>
          <a:p>
            <a:endParaRPr lang="en-US" dirty="0"/>
          </a:p>
        </p:txBody>
      </p:sp>
    </p:spTree>
    <p:extLst>
      <p:ext uri="{BB962C8B-B14F-4D97-AF65-F5344CB8AC3E}">
        <p14:creationId xmlns:p14="http://schemas.microsoft.com/office/powerpoint/2010/main" val="1683577745"/>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Qiagen2015">
  <a:themeElements>
    <a:clrScheme name="QIAGEN">
      <a:dk1>
        <a:srgbClr val="000000"/>
      </a:dk1>
      <a:lt1>
        <a:sysClr val="window" lastClr="FFFFFF"/>
      </a:lt1>
      <a:dk2>
        <a:srgbClr val="4B6791"/>
      </a:dk2>
      <a:lt2>
        <a:srgbClr val="5F5F5F"/>
      </a:lt2>
      <a:accent1>
        <a:srgbClr val="1B3067"/>
      </a:accent1>
      <a:accent2>
        <a:srgbClr val="5472A1"/>
      </a:accent2>
      <a:accent3>
        <a:srgbClr val="BDCADD"/>
      </a:accent3>
      <a:accent4>
        <a:srgbClr val="909090"/>
      </a:accent4>
      <a:accent5>
        <a:srgbClr val="C0C0C0"/>
      </a:accent5>
      <a:accent6>
        <a:srgbClr val="E0003C"/>
      </a:accent6>
      <a:hlink>
        <a:srgbClr val="1B3067"/>
      </a:hlink>
      <a:folHlink>
        <a:srgbClr val="5472A1"/>
      </a:folHlink>
    </a:clrScheme>
    <a:fontScheme name="QIAGEN">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3"/>
        </a:solidFill>
        <a:ln>
          <a:noFill/>
        </a:ln>
      </a:spPr>
      <a:bodyPr lIns="0" tIns="0" rIns="0" bIns="0" rtlCol="0" anchor="t"/>
      <a:lstStyle>
        <a:defPPr algn="ctr">
          <a:defRPr sz="1600" dirty="0" err="1" smtClean="0">
            <a:solidFill>
              <a:schemeClr val="tx1"/>
            </a:solidFill>
            <a:latin typeface="+mn-lt"/>
          </a:defRPr>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chemeClr val="accent6"/>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1600" dirty="0" err="1" smtClean="0">
            <a:solidFill>
              <a:schemeClr val="tx1"/>
            </a:solidFill>
            <a:latin typeface="+mn-lt"/>
          </a:defRPr>
        </a:defPPr>
      </a:lstStyle>
    </a:txDef>
  </a:objectDefaults>
  <a:extraClrSchemeLst/>
  <a:custClrLst>
    <a:custClr name="Black 100%">
      <a:srgbClr val="000000"/>
    </a:custClr>
    <a:custClr name="Black 65%">
      <a:srgbClr val="595959"/>
    </a:custClr>
    <a:custClr name="Black 40%">
      <a:srgbClr val="999999"/>
    </a:custClr>
    <a:custClr name="Black 25%">
      <a:srgbClr val="BFBFBF"/>
    </a:custClr>
    <a:custClr name="Black 10%">
      <a:srgbClr val="E5E5E5"/>
    </a:custClr>
    <a:custClr name="Dark blue 100%">
      <a:srgbClr val="1B3067"/>
    </a:custClr>
    <a:custClr name="Dark blue 65%">
      <a:srgbClr val="6B789C"/>
    </a:custClr>
    <a:custClr name="Dark blue 40%">
      <a:srgbClr val="A4ACC2"/>
    </a:custClr>
    <a:custClr name="Dark blue 25%">
      <a:srgbClr val="C6CBD9"/>
    </a:custClr>
    <a:custClr name="Dark blue 10%">
      <a:srgbClr val="E8EAF0"/>
    </a:custClr>
    <a:custClr name="Purple 100%">
      <a:srgbClr val="6E3E6D"/>
    </a:custClr>
    <a:custClr name="Purple 65%">
      <a:srgbClr val="A181A0"/>
    </a:custClr>
    <a:custClr name="Purple 40%">
      <a:srgbClr val="C5B2C5"/>
    </a:custClr>
    <a:custClr name="Purple 25%">
      <a:srgbClr val="DBCFDA"/>
    </a:custClr>
    <a:custClr name="Purple 10%">
      <a:srgbClr val="F0EBF0"/>
    </a:custClr>
    <a:custClr name="Red 100%">
      <a:srgbClr val="AD1525"/>
    </a:custClr>
    <a:custClr name="Red 65%">
      <a:srgbClr val="CA6771"/>
    </a:custClr>
    <a:custClr name="Red 40%">
      <a:srgbClr val="DEA1A8"/>
    </a:custClr>
    <a:custClr name="Red 25%">
      <a:srgbClr val="EAC4C8"/>
    </a:custClr>
    <a:custClr name="Red 10%">
      <a:srgbClr val="F7E7E9"/>
    </a:custClr>
    <a:custClr name="Yellow 100%">
      <a:srgbClr val="FFCC1A"/>
    </a:custClr>
    <a:custClr name="Yellow 65%">
      <a:srgbClr val="FFDE6A"/>
    </a:custClr>
    <a:custClr name="Yellow 40%">
      <a:srgbClr val="FFEBA3"/>
    </a:custClr>
    <a:custClr name="Yellow 25%">
      <a:srgbClr val="FFF2C6"/>
    </a:custClr>
    <a:custClr name="Yellow 10%">
      <a:srgbClr val="FFFAE8"/>
    </a:custClr>
    <a:custClr name="Green 100%">
      <a:srgbClr val="007045"/>
    </a:custClr>
    <a:custClr name="Green 65%">
      <a:srgbClr val="59A286"/>
    </a:custClr>
    <a:custClr name="Green 40%">
      <a:srgbClr val="99C6B5"/>
    </a:custClr>
    <a:custClr name="Green 25%">
      <a:srgbClr val="BFDBD0"/>
    </a:custClr>
    <a:custClr name="Green 10%">
      <a:srgbClr val="E5F0EC"/>
    </a:custClr>
    <a:custClr name="Blue 100%">
      <a:srgbClr val="004D9F"/>
    </a:custClr>
    <a:custClr name="Blue 65%">
      <a:srgbClr val="598BC1"/>
    </a:custClr>
    <a:custClr name="Blue 40%">
      <a:srgbClr val="99B8D9"/>
    </a:custClr>
    <a:custClr name="Blue 25%">
      <a:srgbClr val="BFD2E7"/>
    </a:custClr>
    <a:custClr name="Blue 10%">
      <a:srgbClr val="E5EDF5"/>
    </a:custClr>
  </a:custClrLst>
  <a:extLst>
    <a:ext uri="{05A4C25C-085E-4340-85A3-A5531E510DB2}">
      <thm15:themeFamily xmlns="" xmlns:thm15="http://schemas.microsoft.com/office/thememl/2012/main" name="QIAGEN Master.potx" id="{5948A26B-6465-4095-92D1-97BB159D7636}" vid="{D8842ECA-EE11-40CA-A4FE-8E2CF5950813}"/>
    </a:ext>
  </a:extLst>
</a:theme>
</file>

<file path=docProps/app.xml><?xml version="1.0" encoding="utf-8"?>
<Properties xmlns="http://schemas.openxmlformats.org/officeDocument/2006/extended-properties" xmlns:vt="http://schemas.openxmlformats.org/officeDocument/2006/docPropsVTypes">
  <Template>Qiagen2015.thmx</Template>
  <TotalTime>4440</TotalTime>
  <Words>745</Words>
  <Application>Microsoft Macintosh PowerPoint</Application>
  <PresentationFormat>On-screen Show (4:3)</PresentationFormat>
  <Paragraphs>128</Paragraphs>
  <Slides>16</Slides>
  <Notes>0</Notes>
  <HiddenSlides>1</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Qiagen2015</vt:lpstr>
      <vt:lpstr>CAGI slide pack guidelines I agree to my slides being used according to the following terms:</vt:lpstr>
      <vt:lpstr>Predicting patients’ clinical descriptions and pathogenic variants from the Johns Hopkins’ gene panel sequences </vt:lpstr>
      <vt:lpstr>The challenge</vt:lpstr>
      <vt:lpstr>Ingenuity Variant Analysis</vt:lpstr>
      <vt:lpstr>Knowledge is Power</vt:lpstr>
      <vt:lpstr>Assessing “biological significance” for predicted causal variant</vt:lpstr>
      <vt:lpstr>Variant filtering and annotation</vt:lpstr>
      <vt:lpstr>Hopkins- case P1</vt:lpstr>
      <vt:lpstr>Hopkins- case P30</vt:lpstr>
      <vt:lpstr>Summary of findings</vt:lpstr>
      <vt:lpstr>Leveraging the power of biological knowledge </vt:lpstr>
      <vt:lpstr>Clinical Reporting</vt:lpstr>
      <vt:lpstr>Reviewing variants in QIAGEN Clinical Insight</vt:lpstr>
      <vt:lpstr>Reviewing variants in QIAGEN Clinical Insight</vt:lpstr>
      <vt:lpstr>Reporting variants in QIAGEN Clinical Insight</vt:lpstr>
      <vt:lpstr>Acknowledgements</vt:lpstr>
    </vt:vector>
  </TitlesOfParts>
  <Company>QIAGEN Silicon Valley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Predicting patients’ clinical descriptions and pathogenic variants from the Johns Hopkins’ gene panel sequences </dc:title>
  <dc:creator>Sohela Shah</dc:creator>
  <cp:lastModifiedBy>Sohela Shah</cp:lastModifiedBy>
  <cp:revision>38</cp:revision>
  <dcterms:created xsi:type="dcterms:W3CDTF">2016-03-17T20:35:13Z</dcterms:created>
  <dcterms:modified xsi:type="dcterms:W3CDTF">2016-03-27T01:40:35Z</dcterms:modified>
</cp:coreProperties>
</file>